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8" r:id="rId4"/>
    <p:sldMasterId id="2147483719" r:id="rId5"/>
    <p:sldMasterId id="214748372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Pacifico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33" Type="http://schemas.openxmlformats.org/officeDocument/2006/relationships/font" Target="fonts/Raleway-boldItalic.fntdata"/><Relationship Id="rId32" Type="http://schemas.openxmlformats.org/officeDocument/2006/relationships/font" Target="fonts/Raleway-italic.fntdata"/><Relationship Id="rId34" Type="http://schemas.openxmlformats.org/officeDocument/2006/relationships/font" Target="fonts/Pacifico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86e158ca1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486e158ca1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462a709460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g462a709460_1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462a709460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g462a709460_1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462a709460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g462a709460_1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462a709460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g462a709460_1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486e158ca1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g486e158ca1_2_1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486e158ca1_2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g486e158ca1_2_2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462a709460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g462a709460_2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486e158ca1_2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g486e158ca1_2_3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462819b6a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462819b6ac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486e158ca1_2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g486e158ca1_2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486e158ca1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486e158ca1_2_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628b358e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g4628b358e0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628b358e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g4628b358e0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486e158ca1_2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g486e158ca1_2_4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86e158ca1_2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intention</a:t>
            </a:r>
            <a:endParaRPr/>
          </a:p>
        </p:txBody>
      </p:sp>
      <p:sp>
        <p:nvSpPr>
          <p:cNvPr id="708" name="Google Shape;708;g486e158ca1_2_2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86e158ca1_2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486e158ca1_2_2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486e158ca1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tables, focused on 2</a:t>
            </a:r>
            <a:endParaRPr/>
          </a:p>
        </p:txBody>
      </p:sp>
      <p:sp>
        <p:nvSpPr>
          <p:cNvPr id="733" name="Google Shape;733;g486e158ca1_2_1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462a70946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462a709460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462a709460_7_549:notes"/>
          <p:cNvSpPr/>
          <p:nvPr>
            <p:ph idx="2" type="sldImg"/>
          </p:nvPr>
        </p:nvSpPr>
        <p:spPr>
          <a:xfrm>
            <a:off x="1852155" y="685800"/>
            <a:ext cx="31536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g462a709460_7_549:notes"/>
          <p:cNvSpPr txBox="1"/>
          <p:nvPr>
            <p:ph idx="1" type="body"/>
          </p:nvPr>
        </p:nvSpPr>
        <p:spPr>
          <a:xfrm>
            <a:off x="685801" y="4343400"/>
            <a:ext cx="548640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462a709460_7_549:notes"/>
          <p:cNvSpPr txBox="1"/>
          <p:nvPr>
            <p:ph idx="3" type="hdr"/>
          </p:nvPr>
        </p:nvSpPr>
        <p:spPr>
          <a:xfrm>
            <a:off x="0" y="0"/>
            <a:ext cx="297180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462a709460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g462a709460_2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462a709460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Have pretty evenly distributed data in these 3 region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 we just want to focus on business in Canada which is opening </a:t>
            </a:r>
            <a:endParaRPr/>
          </a:p>
        </p:txBody>
      </p:sp>
      <p:sp>
        <p:nvSpPr>
          <p:cNvPr id="872" name="Google Shape;872;g462a709460_5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幻灯片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节标题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两栏内容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较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仅标题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内容与标题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图片与标题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竖排文字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垂直排列标题与&#10;文本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Title+ SubTitle+Number">
  <p:cSld name="Main Title+ SubTitle+Numb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6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6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000" u="none" cap="none" strike="noStrike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000" u="none" cap="none" strike="noStrike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000" u="none" cap="none" strike="noStrike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000" u="none" cap="none" strike="noStrike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000" u="none" cap="none" strike="noStrike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000" u="none" cap="none" strike="noStrike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000" u="none" cap="none" strike="noStrike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000" u="none" cap="none" strike="noStrike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000" u="none" cap="none" strike="noStrike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Pic">
  <p:cSld name="FullPic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/>
          <p:nvPr>
            <p:ph idx="2" type="pic"/>
          </p:nvPr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08_02">
  <p:cSld name="Pic08_0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8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8"/>
          <p:cNvSpPr/>
          <p:nvPr>
            <p:ph idx="2" type="pic"/>
          </p:nvPr>
        </p:nvSpPr>
        <p:spPr>
          <a:xfrm>
            <a:off x="0" y="2"/>
            <a:ext cx="9127831" cy="36662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m00">
  <p:cSld name="Team00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/>
          <p:nvPr/>
        </p:nvSpPr>
        <p:spPr>
          <a:xfrm>
            <a:off x="0" y="0"/>
            <a:ext cx="9144000" cy="2529116"/>
          </a:xfrm>
          <a:prstGeom prst="downArrowCallout">
            <a:avLst>
              <a:gd fmla="val 32676" name="adj1"/>
              <a:gd fmla="val 14109" name="adj2"/>
              <a:gd fmla="val 10498" name="adj3"/>
              <a:gd fmla="val 92638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9"/>
          <p:cNvSpPr/>
          <p:nvPr>
            <p:ph idx="2" type="pic"/>
          </p:nvPr>
        </p:nvSpPr>
        <p:spPr>
          <a:xfrm>
            <a:off x="3749377" y="466776"/>
            <a:ext cx="1645246" cy="1644754"/>
          </a:xfrm>
          <a:prstGeom prst="ellipse">
            <a:avLst/>
          </a:prstGeom>
          <a:noFill/>
          <a:ln cap="flat" cmpd="sng" w="28575">
            <a:solidFill>
              <a:srgbClr val="17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9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9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ter01">
  <p:cSld name="Enter0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4" name="Google Shape;144;p30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30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0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30"/>
          <p:cNvSpPr/>
          <p:nvPr>
            <p:ph idx="2" type="pic"/>
          </p:nvPr>
        </p:nvSpPr>
        <p:spPr>
          <a:xfrm>
            <a:off x="6195156" y="1419753"/>
            <a:ext cx="2944764" cy="2783019"/>
          </a:xfrm>
          <a:prstGeom prst="downArrowCallout">
            <a:avLst>
              <a:gd fmla="val 15850" name="adj1"/>
              <a:gd fmla="val 3818" name="adj2"/>
              <a:gd fmla="val 3117" name="adj3"/>
              <a:gd fmla="val 96883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30"/>
          <p:cNvSpPr/>
          <p:nvPr/>
        </p:nvSpPr>
        <p:spPr>
          <a:xfrm>
            <a:off x="2040" y="1419753"/>
            <a:ext cx="2901397" cy="2783019"/>
          </a:xfrm>
          <a:prstGeom prst="downArrowCallout">
            <a:avLst>
              <a:gd fmla="val 25000" name="adj1"/>
              <a:gd fmla="val 6698" name="adj2"/>
              <a:gd fmla="val 4369" name="adj3"/>
              <a:gd fmla="val 95631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0"/>
          <p:cNvSpPr/>
          <p:nvPr/>
        </p:nvSpPr>
        <p:spPr>
          <a:xfrm>
            <a:off x="2903437" y="1419753"/>
            <a:ext cx="3291719" cy="2783019"/>
          </a:xfrm>
          <a:prstGeom prst="downArrowCallout">
            <a:avLst>
              <a:gd fmla="val 25000" name="adj1"/>
              <a:gd fmla="val 6698" name="adj2"/>
              <a:gd fmla="val 4369" name="adj3"/>
              <a:gd fmla="val 95631" name="adj4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01">
  <p:cSld name="Pic0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/>
          <p:nvPr>
            <p:ph idx="2" type="pic"/>
          </p:nvPr>
        </p:nvSpPr>
        <p:spPr>
          <a:xfrm>
            <a:off x="0" y="1133821"/>
            <a:ext cx="2773585" cy="21314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31"/>
          <p:cNvSpPr/>
          <p:nvPr>
            <p:ph idx="3" type="pic"/>
          </p:nvPr>
        </p:nvSpPr>
        <p:spPr>
          <a:xfrm>
            <a:off x="6362429" y="1133821"/>
            <a:ext cx="2781572" cy="21314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31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4" name="Google Shape;154;p31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31"/>
          <p:cNvSpPr/>
          <p:nvPr/>
        </p:nvSpPr>
        <p:spPr>
          <a:xfrm>
            <a:off x="2773585" y="1133822"/>
            <a:ext cx="3588844" cy="21314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1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1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Pic05">
  <p:cSld name="1_Pic05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/>
          <p:nvPr>
            <p:ph idx="2" type="pic"/>
          </p:nvPr>
        </p:nvSpPr>
        <p:spPr>
          <a:xfrm>
            <a:off x="622826" y="1026128"/>
            <a:ext cx="2968376" cy="3917111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32"/>
          <p:cNvSpPr/>
          <p:nvPr>
            <p:ph idx="3" type="pic"/>
          </p:nvPr>
        </p:nvSpPr>
        <p:spPr>
          <a:xfrm>
            <a:off x="5512017" y="1026128"/>
            <a:ext cx="2968376" cy="3917111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2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2" name="Google Shape;162;p32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32"/>
          <p:cNvSpPr/>
          <p:nvPr/>
        </p:nvSpPr>
        <p:spPr>
          <a:xfrm flipH="1" rot="-5400000">
            <a:off x="8798358" y="4748930"/>
            <a:ext cx="288035" cy="403249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2"/>
          <p:cNvSpPr txBox="1"/>
          <p:nvPr>
            <p:ph idx="12" type="sldNum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32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2"/>
          <p:cNvSpPr txBox="1"/>
          <p:nvPr/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8C8"/>
              </a:buClr>
              <a:buSzPts val="1000"/>
              <a:buFont typeface="Calibri"/>
              <a:buNone/>
            </a:pPr>
            <a:fld id="{00000000-1234-1234-1234-123412341234}" type="slidenum">
              <a:rPr b="1" i="0" lang="en" sz="1000" u="none" cap="none" strike="noStrike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000" u="none" cap="none" strike="noStrike">
              <a:solidFill>
                <a:srgbClr val="C8C8C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05">
  <p:cSld name="Pic05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9" name="Google Shape;169;p33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33"/>
          <p:cNvSpPr/>
          <p:nvPr/>
        </p:nvSpPr>
        <p:spPr>
          <a:xfrm flipH="1" rot="-5400000">
            <a:off x="8798358" y="4748930"/>
            <a:ext cx="288035" cy="403249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292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3"/>
          <p:cNvSpPr txBox="1"/>
          <p:nvPr>
            <p:ph idx="12" type="sldNum"/>
          </p:nvPr>
        </p:nvSpPr>
        <p:spPr>
          <a:xfrm>
            <a:off x="8746831" y="4806537"/>
            <a:ext cx="38100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900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33"/>
          <p:cNvSpPr/>
          <p:nvPr>
            <p:ph idx="2" type="pic"/>
          </p:nvPr>
        </p:nvSpPr>
        <p:spPr>
          <a:xfrm>
            <a:off x="0" y="1002843"/>
            <a:ext cx="9127832" cy="2254948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06">
  <p:cSld name="Pic06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5" name="Google Shape;175;p34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4"/>
          <p:cNvSpPr/>
          <p:nvPr/>
        </p:nvSpPr>
        <p:spPr>
          <a:xfrm>
            <a:off x="506970" y="3506082"/>
            <a:ext cx="1811374" cy="1003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4"/>
          <p:cNvSpPr/>
          <p:nvPr/>
        </p:nvSpPr>
        <p:spPr>
          <a:xfrm>
            <a:off x="2556160" y="3506082"/>
            <a:ext cx="1811374" cy="1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4"/>
          <p:cNvSpPr/>
          <p:nvPr>
            <p:ph idx="2" type="pic"/>
          </p:nvPr>
        </p:nvSpPr>
        <p:spPr>
          <a:xfrm>
            <a:off x="506970" y="1178543"/>
            <a:ext cx="3869193" cy="2131459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34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4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08">
  <p:cSld name="Pic08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/>
          <p:nvPr>
            <p:ph idx="2" type="pic"/>
          </p:nvPr>
        </p:nvSpPr>
        <p:spPr>
          <a:xfrm>
            <a:off x="0" y="1"/>
            <a:ext cx="9127831" cy="2974997"/>
          </a:xfrm>
          <a:prstGeom prst="downArrowCallout">
            <a:avLst>
              <a:gd fmla="val 35178" name="adj1"/>
              <a:gd fmla="val 13059" name="adj2"/>
              <a:gd fmla="val 7566" name="adj3"/>
              <a:gd fmla="val 92434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35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5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09">
  <p:cSld name="Pic09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/>
          <p:nvPr>
            <p:ph idx="2" type="pic"/>
          </p:nvPr>
        </p:nvSpPr>
        <p:spPr>
          <a:xfrm>
            <a:off x="660456" y="1229499"/>
            <a:ext cx="3681115" cy="3225991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36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8" name="Google Shape;188;p36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36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6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11">
  <p:cSld name="Pic1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/>
          <p:nvPr>
            <p:ph idx="2" type="pic"/>
          </p:nvPr>
        </p:nvSpPr>
        <p:spPr>
          <a:xfrm>
            <a:off x="4788842" y="1229499"/>
            <a:ext cx="3681115" cy="3225991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4" name="Google Shape;194;p37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37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7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12">
  <p:cSld name="Pic1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9" name="Google Shape;199;p38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38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8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8"/>
          <p:cNvSpPr/>
          <p:nvPr>
            <p:ph idx="2" type="pic"/>
          </p:nvPr>
        </p:nvSpPr>
        <p:spPr>
          <a:xfrm>
            <a:off x="643683" y="1477217"/>
            <a:ext cx="3697888" cy="2783019"/>
          </a:xfrm>
          <a:prstGeom prst="downArrowCallout">
            <a:avLst>
              <a:gd fmla="val 35178" name="adj1"/>
              <a:gd fmla="val 13059" name="adj2"/>
              <a:gd fmla="val 7566" name="adj3"/>
              <a:gd fmla="val 92434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ter02">
  <p:cSld name="Enter02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5" name="Google Shape;205;p39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9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9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39"/>
          <p:cNvSpPr/>
          <p:nvPr>
            <p:ph idx="2" type="pic"/>
          </p:nvPr>
        </p:nvSpPr>
        <p:spPr>
          <a:xfrm>
            <a:off x="664552" y="1246790"/>
            <a:ext cx="1854144" cy="3225991"/>
          </a:xfrm>
          <a:prstGeom prst="downArrowCallout">
            <a:avLst>
              <a:gd fmla="val 17910" name="adj1"/>
              <a:gd fmla="val 8955" name="adj2"/>
              <a:gd fmla="val 6884" name="adj3"/>
              <a:gd fmla="val 96043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39"/>
          <p:cNvSpPr/>
          <p:nvPr>
            <p:ph idx="3" type="pic"/>
          </p:nvPr>
        </p:nvSpPr>
        <p:spPr>
          <a:xfrm>
            <a:off x="6635132" y="1246790"/>
            <a:ext cx="1854144" cy="3225991"/>
          </a:xfrm>
          <a:prstGeom prst="downArrowCallout">
            <a:avLst>
              <a:gd fmla="val 17910" name="adj1"/>
              <a:gd fmla="val 8955" name="adj2"/>
              <a:gd fmla="val 6884" name="adj3"/>
              <a:gd fmla="val 96043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m01">
  <p:cSld name="Team0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/>
          <p:nvPr>
            <p:ph idx="1" type="body"/>
          </p:nvPr>
        </p:nvSpPr>
        <p:spPr>
          <a:xfrm>
            <a:off x="867991" y="3001502"/>
            <a:ext cx="1421516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40"/>
          <p:cNvSpPr/>
          <p:nvPr>
            <p:ph idx="2" type="pic"/>
          </p:nvPr>
        </p:nvSpPr>
        <p:spPr>
          <a:xfrm>
            <a:off x="867991" y="1472626"/>
            <a:ext cx="1421516" cy="1421092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40"/>
          <p:cNvSpPr txBox="1"/>
          <p:nvPr>
            <p:ph idx="3" type="body"/>
          </p:nvPr>
        </p:nvSpPr>
        <p:spPr>
          <a:xfrm>
            <a:off x="727168" y="3414419"/>
            <a:ext cx="17031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Google Shape;214;p40"/>
          <p:cNvSpPr txBox="1"/>
          <p:nvPr>
            <p:ph idx="4" type="body"/>
          </p:nvPr>
        </p:nvSpPr>
        <p:spPr>
          <a:xfrm>
            <a:off x="2822643" y="3001502"/>
            <a:ext cx="1421516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40"/>
          <p:cNvSpPr/>
          <p:nvPr>
            <p:ph idx="5" type="pic"/>
          </p:nvPr>
        </p:nvSpPr>
        <p:spPr>
          <a:xfrm>
            <a:off x="2822643" y="1472626"/>
            <a:ext cx="1421516" cy="1421092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40"/>
          <p:cNvSpPr txBox="1"/>
          <p:nvPr>
            <p:ph idx="6" type="body"/>
          </p:nvPr>
        </p:nvSpPr>
        <p:spPr>
          <a:xfrm>
            <a:off x="2681820" y="3414419"/>
            <a:ext cx="17031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40"/>
          <p:cNvSpPr txBox="1"/>
          <p:nvPr>
            <p:ph idx="7" type="body"/>
          </p:nvPr>
        </p:nvSpPr>
        <p:spPr>
          <a:xfrm>
            <a:off x="4829092" y="3001502"/>
            <a:ext cx="1421516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Google Shape;218;p40"/>
          <p:cNvSpPr/>
          <p:nvPr>
            <p:ph idx="8" type="pic"/>
          </p:nvPr>
        </p:nvSpPr>
        <p:spPr>
          <a:xfrm>
            <a:off x="4829092" y="1472626"/>
            <a:ext cx="1421516" cy="1421092"/>
          </a:xfrm>
          <a:prstGeom prst="ellipse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Google Shape;219;p40"/>
          <p:cNvSpPr txBox="1"/>
          <p:nvPr>
            <p:ph idx="9" type="body"/>
          </p:nvPr>
        </p:nvSpPr>
        <p:spPr>
          <a:xfrm>
            <a:off x="4688269" y="3414419"/>
            <a:ext cx="17031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" name="Google Shape;220;p40"/>
          <p:cNvSpPr txBox="1"/>
          <p:nvPr>
            <p:ph idx="13" type="body"/>
          </p:nvPr>
        </p:nvSpPr>
        <p:spPr>
          <a:xfrm>
            <a:off x="6835350" y="3001502"/>
            <a:ext cx="1421516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40"/>
          <p:cNvSpPr/>
          <p:nvPr>
            <p:ph idx="14" type="pic"/>
          </p:nvPr>
        </p:nvSpPr>
        <p:spPr>
          <a:xfrm>
            <a:off x="6835350" y="1472626"/>
            <a:ext cx="1421516" cy="1421092"/>
          </a:xfrm>
          <a:prstGeom prst="ellipse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40"/>
          <p:cNvSpPr txBox="1"/>
          <p:nvPr>
            <p:ph idx="15" type="body"/>
          </p:nvPr>
        </p:nvSpPr>
        <p:spPr>
          <a:xfrm>
            <a:off x="6694527" y="3414419"/>
            <a:ext cx="17031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40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4" name="Google Shape;224;p40"/>
          <p:cNvSpPr txBox="1"/>
          <p:nvPr>
            <p:ph idx="16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40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40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m09">
  <p:cSld name="Team09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/>
          <p:nvPr>
            <p:ph idx="2" type="pic"/>
          </p:nvPr>
        </p:nvSpPr>
        <p:spPr>
          <a:xfrm>
            <a:off x="867991" y="1472626"/>
            <a:ext cx="1421516" cy="142109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p41"/>
          <p:cNvSpPr/>
          <p:nvPr>
            <p:ph idx="3" type="pic"/>
          </p:nvPr>
        </p:nvSpPr>
        <p:spPr>
          <a:xfrm>
            <a:off x="2822643" y="1472626"/>
            <a:ext cx="1421516" cy="142109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p41"/>
          <p:cNvSpPr/>
          <p:nvPr>
            <p:ph idx="4" type="pic"/>
          </p:nvPr>
        </p:nvSpPr>
        <p:spPr>
          <a:xfrm>
            <a:off x="4829092" y="1472626"/>
            <a:ext cx="1421516" cy="142109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41"/>
          <p:cNvSpPr/>
          <p:nvPr>
            <p:ph idx="5" type="pic"/>
          </p:nvPr>
        </p:nvSpPr>
        <p:spPr>
          <a:xfrm>
            <a:off x="6835350" y="1472626"/>
            <a:ext cx="1421516" cy="142109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41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3" name="Google Shape;233;p41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41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41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m03">
  <p:cSld name="Team03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8" name="Google Shape;238;p42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42"/>
          <p:cNvSpPr txBox="1"/>
          <p:nvPr>
            <p:ph idx="2" type="body"/>
          </p:nvPr>
        </p:nvSpPr>
        <p:spPr>
          <a:xfrm>
            <a:off x="1275292" y="3479783"/>
            <a:ext cx="1421516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42"/>
          <p:cNvSpPr/>
          <p:nvPr>
            <p:ph idx="3" type="pic"/>
          </p:nvPr>
        </p:nvSpPr>
        <p:spPr>
          <a:xfrm>
            <a:off x="1069342" y="1565900"/>
            <a:ext cx="1833416" cy="1832870"/>
          </a:xfrm>
          <a:prstGeom prst="diamond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4" type="body"/>
          </p:nvPr>
        </p:nvSpPr>
        <p:spPr>
          <a:xfrm>
            <a:off x="2565267" y="1916565"/>
            <a:ext cx="1421516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42"/>
          <p:cNvSpPr/>
          <p:nvPr>
            <p:ph idx="5" type="pic"/>
          </p:nvPr>
        </p:nvSpPr>
        <p:spPr>
          <a:xfrm>
            <a:off x="2359591" y="2327170"/>
            <a:ext cx="1833416" cy="1832870"/>
          </a:xfrm>
          <a:prstGeom prst="diamond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6" type="body"/>
          </p:nvPr>
        </p:nvSpPr>
        <p:spPr>
          <a:xfrm>
            <a:off x="3864376" y="3479783"/>
            <a:ext cx="1421516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p42"/>
          <p:cNvSpPr/>
          <p:nvPr>
            <p:ph idx="7" type="pic"/>
          </p:nvPr>
        </p:nvSpPr>
        <p:spPr>
          <a:xfrm>
            <a:off x="3649840" y="1565900"/>
            <a:ext cx="1833416" cy="1832870"/>
          </a:xfrm>
          <a:prstGeom prst="diamond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8" type="body"/>
          </p:nvPr>
        </p:nvSpPr>
        <p:spPr>
          <a:xfrm>
            <a:off x="5155576" y="1916565"/>
            <a:ext cx="1421516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Google Shape;246;p42"/>
          <p:cNvSpPr/>
          <p:nvPr>
            <p:ph idx="9" type="pic"/>
          </p:nvPr>
        </p:nvSpPr>
        <p:spPr>
          <a:xfrm>
            <a:off x="4940089" y="2327170"/>
            <a:ext cx="1833416" cy="1832870"/>
          </a:xfrm>
          <a:prstGeom prst="diamond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13" type="body"/>
          </p:nvPr>
        </p:nvSpPr>
        <p:spPr>
          <a:xfrm>
            <a:off x="6436288" y="3479783"/>
            <a:ext cx="1421516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42"/>
          <p:cNvSpPr/>
          <p:nvPr>
            <p:ph idx="14" type="pic"/>
          </p:nvPr>
        </p:nvSpPr>
        <p:spPr>
          <a:xfrm>
            <a:off x="6230338" y="1565900"/>
            <a:ext cx="1833416" cy="1832870"/>
          </a:xfrm>
          <a:prstGeom prst="diamond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" name="Google Shape;249;p42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42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m05">
  <p:cSld name="Team05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43"/>
          <p:cNvSpPr/>
          <p:nvPr/>
        </p:nvSpPr>
        <p:spPr>
          <a:xfrm>
            <a:off x="523775" y="2943008"/>
            <a:ext cx="1914644" cy="16861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43"/>
          <p:cNvSpPr/>
          <p:nvPr/>
        </p:nvSpPr>
        <p:spPr>
          <a:xfrm>
            <a:off x="523775" y="1189491"/>
            <a:ext cx="1914644" cy="16861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3"/>
          <p:cNvSpPr/>
          <p:nvPr>
            <p:ph idx="2" type="pic"/>
          </p:nvPr>
        </p:nvSpPr>
        <p:spPr>
          <a:xfrm>
            <a:off x="577215" y="1242330"/>
            <a:ext cx="1810424" cy="1556303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3" type="body"/>
          </p:nvPr>
        </p:nvSpPr>
        <p:spPr>
          <a:xfrm>
            <a:off x="770339" y="3068877"/>
            <a:ext cx="1421516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Google Shape;258;p43"/>
          <p:cNvSpPr txBox="1"/>
          <p:nvPr>
            <p:ph idx="4" type="body"/>
          </p:nvPr>
        </p:nvSpPr>
        <p:spPr>
          <a:xfrm>
            <a:off x="629516" y="3443294"/>
            <a:ext cx="1703163" cy="10848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" name="Google Shape;259;p43"/>
          <p:cNvSpPr/>
          <p:nvPr/>
        </p:nvSpPr>
        <p:spPr>
          <a:xfrm>
            <a:off x="2587364" y="2943008"/>
            <a:ext cx="1914644" cy="1686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3"/>
          <p:cNvSpPr/>
          <p:nvPr/>
        </p:nvSpPr>
        <p:spPr>
          <a:xfrm>
            <a:off x="2587364" y="1189491"/>
            <a:ext cx="1914644" cy="1686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3"/>
          <p:cNvSpPr/>
          <p:nvPr>
            <p:ph idx="5" type="pic"/>
          </p:nvPr>
        </p:nvSpPr>
        <p:spPr>
          <a:xfrm>
            <a:off x="2640804" y="1242330"/>
            <a:ext cx="1810424" cy="1556303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Google Shape;262;p43"/>
          <p:cNvSpPr txBox="1"/>
          <p:nvPr>
            <p:ph idx="6" type="body"/>
          </p:nvPr>
        </p:nvSpPr>
        <p:spPr>
          <a:xfrm>
            <a:off x="2833928" y="3068877"/>
            <a:ext cx="1421516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" name="Google Shape;263;p43"/>
          <p:cNvSpPr txBox="1"/>
          <p:nvPr>
            <p:ph idx="7" type="body"/>
          </p:nvPr>
        </p:nvSpPr>
        <p:spPr>
          <a:xfrm>
            <a:off x="2693105" y="3443294"/>
            <a:ext cx="1703163" cy="10848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" name="Google Shape;264;p43"/>
          <p:cNvSpPr/>
          <p:nvPr/>
        </p:nvSpPr>
        <p:spPr>
          <a:xfrm>
            <a:off x="4638575" y="2943008"/>
            <a:ext cx="1914644" cy="16861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3"/>
          <p:cNvSpPr/>
          <p:nvPr/>
        </p:nvSpPr>
        <p:spPr>
          <a:xfrm>
            <a:off x="4638575" y="1189491"/>
            <a:ext cx="1914644" cy="16861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3"/>
          <p:cNvSpPr/>
          <p:nvPr>
            <p:ph idx="8" type="pic"/>
          </p:nvPr>
        </p:nvSpPr>
        <p:spPr>
          <a:xfrm>
            <a:off x="4692015" y="1242330"/>
            <a:ext cx="1810424" cy="1556303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" name="Google Shape;267;p43"/>
          <p:cNvSpPr txBox="1"/>
          <p:nvPr>
            <p:ph idx="9" type="body"/>
          </p:nvPr>
        </p:nvSpPr>
        <p:spPr>
          <a:xfrm>
            <a:off x="4885139" y="3068877"/>
            <a:ext cx="1421516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" name="Google Shape;268;p43"/>
          <p:cNvSpPr txBox="1"/>
          <p:nvPr>
            <p:ph idx="13" type="body"/>
          </p:nvPr>
        </p:nvSpPr>
        <p:spPr>
          <a:xfrm>
            <a:off x="4744316" y="3443294"/>
            <a:ext cx="1703163" cy="10848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3"/>
          <p:cNvSpPr/>
          <p:nvPr/>
        </p:nvSpPr>
        <p:spPr>
          <a:xfrm>
            <a:off x="6679006" y="2943008"/>
            <a:ext cx="1914644" cy="1686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43"/>
          <p:cNvSpPr/>
          <p:nvPr/>
        </p:nvSpPr>
        <p:spPr>
          <a:xfrm>
            <a:off x="6679006" y="1189491"/>
            <a:ext cx="1914644" cy="1686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3"/>
          <p:cNvSpPr/>
          <p:nvPr>
            <p:ph idx="14" type="pic"/>
          </p:nvPr>
        </p:nvSpPr>
        <p:spPr>
          <a:xfrm>
            <a:off x="6732446" y="1242330"/>
            <a:ext cx="1810424" cy="1556303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43"/>
          <p:cNvSpPr txBox="1"/>
          <p:nvPr>
            <p:ph idx="15" type="body"/>
          </p:nvPr>
        </p:nvSpPr>
        <p:spPr>
          <a:xfrm>
            <a:off x="6925570" y="3068877"/>
            <a:ext cx="1421516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3"/>
          <p:cNvSpPr txBox="1"/>
          <p:nvPr>
            <p:ph idx="16" type="body"/>
          </p:nvPr>
        </p:nvSpPr>
        <p:spPr>
          <a:xfrm>
            <a:off x="6784747" y="3443294"/>
            <a:ext cx="1703163" cy="10848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43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3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m06">
  <p:cSld name="Team06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/>
          <p:nvPr>
            <p:ph idx="2" type="pic"/>
          </p:nvPr>
        </p:nvSpPr>
        <p:spPr>
          <a:xfrm>
            <a:off x="3352800" y="1056575"/>
            <a:ext cx="2438400" cy="243767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44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9" name="Google Shape;279;p44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" name="Google Shape;280;p44"/>
          <p:cNvSpPr txBox="1"/>
          <p:nvPr>
            <p:ph idx="3" type="body"/>
          </p:nvPr>
        </p:nvSpPr>
        <p:spPr>
          <a:xfrm>
            <a:off x="741295" y="3770970"/>
            <a:ext cx="1421516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4"/>
          <p:cNvSpPr txBox="1"/>
          <p:nvPr>
            <p:ph idx="4" type="body"/>
          </p:nvPr>
        </p:nvSpPr>
        <p:spPr>
          <a:xfrm>
            <a:off x="2546030" y="4401350"/>
            <a:ext cx="1421516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44"/>
          <p:cNvSpPr txBox="1"/>
          <p:nvPr>
            <p:ph idx="5" type="body"/>
          </p:nvPr>
        </p:nvSpPr>
        <p:spPr>
          <a:xfrm>
            <a:off x="5124638" y="4401350"/>
            <a:ext cx="1421516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44"/>
          <p:cNvSpPr txBox="1"/>
          <p:nvPr>
            <p:ph idx="6" type="body"/>
          </p:nvPr>
        </p:nvSpPr>
        <p:spPr>
          <a:xfrm>
            <a:off x="6934188" y="3770970"/>
            <a:ext cx="1421516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" name="Google Shape;284;p44"/>
          <p:cNvSpPr txBox="1"/>
          <p:nvPr>
            <p:ph idx="7" type="body"/>
          </p:nvPr>
        </p:nvSpPr>
        <p:spPr>
          <a:xfrm>
            <a:off x="3858125" y="3875210"/>
            <a:ext cx="1421516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" name="Google Shape;285;p44"/>
          <p:cNvSpPr/>
          <p:nvPr>
            <p:ph idx="8" type="pic"/>
          </p:nvPr>
        </p:nvSpPr>
        <p:spPr>
          <a:xfrm>
            <a:off x="505649" y="1808947"/>
            <a:ext cx="1892808" cy="1892243"/>
          </a:xfrm>
          <a:prstGeom prst="ellipse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" name="Google Shape;286;p44"/>
          <p:cNvSpPr/>
          <p:nvPr>
            <p:ph idx="9" type="pic"/>
          </p:nvPr>
        </p:nvSpPr>
        <p:spPr>
          <a:xfrm>
            <a:off x="2310384" y="2460982"/>
            <a:ext cx="1892808" cy="1892243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" name="Google Shape;287;p44"/>
          <p:cNvSpPr/>
          <p:nvPr>
            <p:ph idx="13" type="pic"/>
          </p:nvPr>
        </p:nvSpPr>
        <p:spPr>
          <a:xfrm>
            <a:off x="4888992" y="2460982"/>
            <a:ext cx="1892808" cy="1892243"/>
          </a:xfrm>
          <a:prstGeom prst="ellipse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Google Shape;288;p44"/>
          <p:cNvSpPr/>
          <p:nvPr>
            <p:ph idx="14" type="pic"/>
          </p:nvPr>
        </p:nvSpPr>
        <p:spPr>
          <a:xfrm>
            <a:off x="6698542" y="1808947"/>
            <a:ext cx="1892808" cy="1892243"/>
          </a:xfrm>
          <a:prstGeom prst="ellipse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" name="Google Shape;289;p44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4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m07">
  <p:cSld name="Team07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idx="1" type="body"/>
          </p:nvPr>
        </p:nvSpPr>
        <p:spPr>
          <a:xfrm>
            <a:off x="1725836" y="1453376"/>
            <a:ext cx="1388839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45"/>
          <p:cNvSpPr/>
          <p:nvPr>
            <p:ph idx="2" type="pic"/>
          </p:nvPr>
        </p:nvSpPr>
        <p:spPr>
          <a:xfrm>
            <a:off x="449487" y="1472627"/>
            <a:ext cx="1169764" cy="1169415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/>
          <a:lstStyle>
            <a:lvl1pPr lvl="0" marR="0" rtl="0" algn="ctr">
              <a:spcBef>
                <a:spcPts val="180"/>
              </a:spcBef>
              <a:spcAft>
                <a:spcPts val="0"/>
              </a:spcAft>
              <a:buClr>
                <a:srgbClr val="929292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45"/>
          <p:cNvSpPr txBox="1"/>
          <p:nvPr>
            <p:ph idx="3" type="body"/>
          </p:nvPr>
        </p:nvSpPr>
        <p:spPr>
          <a:xfrm>
            <a:off x="1725836" y="1866293"/>
            <a:ext cx="1388839" cy="857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" name="Google Shape;295;p45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6" name="Google Shape;296;p45"/>
          <p:cNvSpPr txBox="1"/>
          <p:nvPr>
            <p:ph idx="4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7" name="Google Shape;297;p45"/>
          <p:cNvSpPr txBox="1"/>
          <p:nvPr>
            <p:ph idx="5" type="body"/>
          </p:nvPr>
        </p:nvSpPr>
        <p:spPr>
          <a:xfrm>
            <a:off x="4486274" y="1453376"/>
            <a:ext cx="1388839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8" name="Google Shape;298;p45"/>
          <p:cNvSpPr/>
          <p:nvPr>
            <p:ph idx="6" type="pic"/>
          </p:nvPr>
        </p:nvSpPr>
        <p:spPr>
          <a:xfrm>
            <a:off x="3209925" y="1472627"/>
            <a:ext cx="1169764" cy="1169415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/>
          <a:lstStyle>
            <a:lvl1pPr lvl="0" marR="0" rtl="0" algn="ctr">
              <a:spcBef>
                <a:spcPts val="180"/>
              </a:spcBef>
              <a:spcAft>
                <a:spcPts val="0"/>
              </a:spcAft>
              <a:buClr>
                <a:srgbClr val="929292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" name="Google Shape;299;p45"/>
          <p:cNvSpPr txBox="1"/>
          <p:nvPr>
            <p:ph idx="7" type="body"/>
          </p:nvPr>
        </p:nvSpPr>
        <p:spPr>
          <a:xfrm>
            <a:off x="4486274" y="1866293"/>
            <a:ext cx="1388839" cy="857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5"/>
          <p:cNvSpPr txBox="1"/>
          <p:nvPr>
            <p:ph idx="8" type="body"/>
          </p:nvPr>
        </p:nvSpPr>
        <p:spPr>
          <a:xfrm>
            <a:off x="7248524" y="1453376"/>
            <a:ext cx="1388839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Google Shape;301;p45"/>
          <p:cNvSpPr/>
          <p:nvPr>
            <p:ph idx="9" type="pic"/>
          </p:nvPr>
        </p:nvSpPr>
        <p:spPr>
          <a:xfrm>
            <a:off x="5972175" y="1472627"/>
            <a:ext cx="1169764" cy="1169415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/>
          <a:lstStyle>
            <a:lvl1pPr lvl="0" marR="0" rtl="0" algn="ctr">
              <a:spcBef>
                <a:spcPts val="180"/>
              </a:spcBef>
              <a:spcAft>
                <a:spcPts val="0"/>
              </a:spcAft>
              <a:buClr>
                <a:srgbClr val="929292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" name="Google Shape;302;p45"/>
          <p:cNvSpPr txBox="1"/>
          <p:nvPr>
            <p:ph idx="13" type="body"/>
          </p:nvPr>
        </p:nvSpPr>
        <p:spPr>
          <a:xfrm>
            <a:off x="7248524" y="1866293"/>
            <a:ext cx="1388839" cy="857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" name="Google Shape;303;p45"/>
          <p:cNvSpPr txBox="1"/>
          <p:nvPr>
            <p:ph idx="14" type="body"/>
          </p:nvPr>
        </p:nvSpPr>
        <p:spPr>
          <a:xfrm>
            <a:off x="1725836" y="2987508"/>
            <a:ext cx="1388839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" name="Google Shape;304;p45"/>
          <p:cNvSpPr/>
          <p:nvPr>
            <p:ph idx="15" type="pic"/>
          </p:nvPr>
        </p:nvSpPr>
        <p:spPr>
          <a:xfrm>
            <a:off x="449487" y="3006759"/>
            <a:ext cx="1169764" cy="1169415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/>
          <a:lstStyle>
            <a:lvl1pPr lvl="0" marR="0" rtl="0" algn="ctr">
              <a:spcBef>
                <a:spcPts val="180"/>
              </a:spcBef>
              <a:spcAft>
                <a:spcPts val="0"/>
              </a:spcAft>
              <a:buClr>
                <a:srgbClr val="929292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5"/>
          <p:cNvSpPr txBox="1"/>
          <p:nvPr>
            <p:ph idx="16" type="body"/>
          </p:nvPr>
        </p:nvSpPr>
        <p:spPr>
          <a:xfrm>
            <a:off x="1725836" y="3400425"/>
            <a:ext cx="1388839" cy="857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" name="Google Shape;306;p45"/>
          <p:cNvSpPr txBox="1"/>
          <p:nvPr>
            <p:ph idx="17" type="body"/>
          </p:nvPr>
        </p:nvSpPr>
        <p:spPr>
          <a:xfrm>
            <a:off x="4486274" y="2987508"/>
            <a:ext cx="1388839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" name="Google Shape;307;p45"/>
          <p:cNvSpPr/>
          <p:nvPr>
            <p:ph idx="18" type="pic"/>
          </p:nvPr>
        </p:nvSpPr>
        <p:spPr>
          <a:xfrm>
            <a:off x="3209925" y="3006759"/>
            <a:ext cx="1169764" cy="1169415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/>
          <a:lstStyle>
            <a:lvl1pPr lvl="0" marR="0" rtl="0" algn="ctr">
              <a:spcBef>
                <a:spcPts val="180"/>
              </a:spcBef>
              <a:spcAft>
                <a:spcPts val="0"/>
              </a:spcAft>
              <a:buClr>
                <a:srgbClr val="929292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" name="Google Shape;308;p45"/>
          <p:cNvSpPr txBox="1"/>
          <p:nvPr>
            <p:ph idx="19" type="body"/>
          </p:nvPr>
        </p:nvSpPr>
        <p:spPr>
          <a:xfrm>
            <a:off x="4486274" y="3400425"/>
            <a:ext cx="1388839" cy="857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" name="Google Shape;309;p45"/>
          <p:cNvSpPr txBox="1"/>
          <p:nvPr>
            <p:ph idx="20" type="body"/>
          </p:nvPr>
        </p:nvSpPr>
        <p:spPr>
          <a:xfrm>
            <a:off x="7248524" y="2987508"/>
            <a:ext cx="1388839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0" name="Google Shape;310;p45"/>
          <p:cNvSpPr/>
          <p:nvPr>
            <p:ph idx="21" type="pic"/>
          </p:nvPr>
        </p:nvSpPr>
        <p:spPr>
          <a:xfrm>
            <a:off x="5972175" y="3006759"/>
            <a:ext cx="1169764" cy="1169415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182875" lIns="91425" spcFirstLastPara="1" rIns="91425" wrap="square" tIns="45700"/>
          <a:lstStyle>
            <a:lvl1pPr lvl="0" marR="0" rtl="0" algn="ctr">
              <a:spcBef>
                <a:spcPts val="180"/>
              </a:spcBef>
              <a:spcAft>
                <a:spcPts val="0"/>
              </a:spcAft>
              <a:buClr>
                <a:srgbClr val="929292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" name="Google Shape;311;p45"/>
          <p:cNvSpPr txBox="1"/>
          <p:nvPr>
            <p:ph idx="22" type="body"/>
          </p:nvPr>
        </p:nvSpPr>
        <p:spPr>
          <a:xfrm>
            <a:off x="7248524" y="3400425"/>
            <a:ext cx="1388839" cy="857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" name="Google Shape;312;p45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eam02">
  <p:cSld name="1_Team02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/>
          <p:nvPr/>
        </p:nvSpPr>
        <p:spPr>
          <a:xfrm>
            <a:off x="1452601" y="1526704"/>
            <a:ext cx="2936519" cy="2936519"/>
          </a:xfrm>
          <a:prstGeom prst="ellipse">
            <a:avLst/>
          </a:prstGeom>
          <a:noFill/>
          <a:ln cap="flat" cmpd="sng" w="19050">
            <a:solidFill>
              <a:srgbClr val="92929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6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7" name="Google Shape;317;p46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" name="Google Shape;318;p46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6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46"/>
          <p:cNvSpPr/>
          <p:nvPr>
            <p:ph idx="2" type="pic"/>
          </p:nvPr>
        </p:nvSpPr>
        <p:spPr>
          <a:xfrm>
            <a:off x="1056569" y="2495701"/>
            <a:ext cx="997689" cy="997392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45700"/>
          <a:lstStyle>
            <a:lvl1pPr lvl="0" marR="0" rtl="0" algn="ctr">
              <a:spcBef>
                <a:spcPts val="14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46"/>
          <p:cNvSpPr/>
          <p:nvPr>
            <p:ph idx="3" type="pic"/>
          </p:nvPr>
        </p:nvSpPr>
        <p:spPr>
          <a:xfrm>
            <a:off x="2438400" y="1124588"/>
            <a:ext cx="997689" cy="997392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45700"/>
          <a:lstStyle>
            <a:lvl1pPr lvl="0" marR="0" rtl="0" algn="ctr">
              <a:spcBef>
                <a:spcPts val="14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" name="Google Shape;322;p46"/>
          <p:cNvSpPr/>
          <p:nvPr>
            <p:ph idx="4" type="pic"/>
          </p:nvPr>
        </p:nvSpPr>
        <p:spPr>
          <a:xfrm>
            <a:off x="3784267" y="2503321"/>
            <a:ext cx="997689" cy="997392"/>
          </a:xfrm>
          <a:prstGeom prst="ellipse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45700"/>
          <a:lstStyle>
            <a:lvl1pPr lvl="0" marR="0" rtl="0" algn="ctr">
              <a:spcBef>
                <a:spcPts val="14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46"/>
          <p:cNvSpPr/>
          <p:nvPr>
            <p:ph idx="5" type="pic"/>
          </p:nvPr>
        </p:nvSpPr>
        <p:spPr>
          <a:xfrm>
            <a:off x="2422016" y="3860358"/>
            <a:ext cx="997689" cy="997392"/>
          </a:xfrm>
          <a:prstGeom prst="ellipse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45700"/>
          <a:lstStyle>
            <a:lvl1pPr lvl="0" marR="0" rtl="0" algn="ctr">
              <a:spcBef>
                <a:spcPts val="14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46"/>
          <p:cNvSpPr txBox="1"/>
          <p:nvPr>
            <p:ph idx="6" type="body"/>
          </p:nvPr>
        </p:nvSpPr>
        <p:spPr>
          <a:xfrm>
            <a:off x="406762" y="3553224"/>
            <a:ext cx="1164563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1" algn="r">
              <a:spcBef>
                <a:spcPts val="22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" name="Google Shape;325;p46"/>
          <p:cNvSpPr txBox="1"/>
          <p:nvPr>
            <p:ph idx="7" type="body"/>
          </p:nvPr>
        </p:nvSpPr>
        <p:spPr>
          <a:xfrm>
            <a:off x="1170318" y="4425136"/>
            <a:ext cx="1164563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1" algn="r">
              <a:spcBef>
                <a:spcPts val="22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" name="Google Shape;326;p46"/>
          <p:cNvSpPr txBox="1"/>
          <p:nvPr>
            <p:ph idx="8" type="body"/>
          </p:nvPr>
        </p:nvSpPr>
        <p:spPr>
          <a:xfrm>
            <a:off x="3494818" y="1287714"/>
            <a:ext cx="1164563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1" algn="l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" name="Google Shape;327;p46"/>
          <p:cNvSpPr txBox="1"/>
          <p:nvPr>
            <p:ph idx="9" type="body"/>
          </p:nvPr>
        </p:nvSpPr>
        <p:spPr>
          <a:xfrm>
            <a:off x="4256824" y="3572474"/>
            <a:ext cx="1164563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1" algn="l">
              <a:spcBef>
                <a:spcPts val="22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eam02">
  <p:cSld name="2_Team02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" name="Google Shape;330;p47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" name="Google Shape;331;p47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47"/>
          <p:cNvSpPr/>
          <p:nvPr>
            <p:ph idx="2" type="pic"/>
          </p:nvPr>
        </p:nvSpPr>
        <p:spPr>
          <a:xfrm>
            <a:off x="694093" y="1265983"/>
            <a:ext cx="2372431" cy="2371725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45700"/>
          <a:lstStyle>
            <a:lvl1pPr lvl="0" marR="0" rtl="0" algn="ctr">
              <a:spcBef>
                <a:spcPts val="14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2-Pics">
  <p:cSld name="2_2-Pics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/>
          <p:nvPr>
            <p:ph idx="2" type="pic"/>
          </p:nvPr>
        </p:nvSpPr>
        <p:spPr>
          <a:xfrm>
            <a:off x="4714725" y="1646263"/>
            <a:ext cx="3773217" cy="2023461"/>
          </a:xfrm>
          <a:prstGeom prst="downArrowCallout">
            <a:avLst>
              <a:gd fmla="val 50000" name="adj1"/>
              <a:gd fmla="val 11967" name="adj2"/>
              <a:gd fmla="val 7487" name="adj3"/>
              <a:gd fmla="val 92647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" name="Google Shape;336;p48"/>
          <p:cNvSpPr/>
          <p:nvPr>
            <p:ph idx="3" type="pic"/>
          </p:nvPr>
        </p:nvSpPr>
        <p:spPr>
          <a:xfrm>
            <a:off x="643682" y="1636638"/>
            <a:ext cx="3773217" cy="2033086"/>
          </a:xfrm>
          <a:prstGeom prst="downArrowCallout">
            <a:avLst>
              <a:gd fmla="val 50000" name="adj1"/>
              <a:gd fmla="val 11967" name="adj2"/>
              <a:gd fmla="val 7487" name="adj3"/>
              <a:gd fmla="val 92647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" name="Google Shape;337;p48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" name="Google Shape;338;p48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" name="Google Shape;339;p48"/>
          <p:cNvSpPr txBox="1"/>
          <p:nvPr>
            <p:ph idx="4" type="body"/>
          </p:nvPr>
        </p:nvSpPr>
        <p:spPr>
          <a:xfrm>
            <a:off x="648949" y="3894926"/>
            <a:ext cx="3762683" cy="635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" name="Google Shape;340;p48"/>
          <p:cNvSpPr txBox="1"/>
          <p:nvPr>
            <p:ph idx="5" type="body"/>
          </p:nvPr>
        </p:nvSpPr>
        <p:spPr>
          <a:xfrm>
            <a:off x="643681" y="3688974"/>
            <a:ext cx="3773218" cy="19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1" name="Google Shape;341;p48"/>
          <p:cNvSpPr txBox="1"/>
          <p:nvPr>
            <p:ph idx="6" type="body"/>
          </p:nvPr>
        </p:nvSpPr>
        <p:spPr>
          <a:xfrm>
            <a:off x="4719992" y="3894926"/>
            <a:ext cx="3762683" cy="635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" name="Google Shape;342;p48"/>
          <p:cNvSpPr txBox="1"/>
          <p:nvPr>
            <p:ph idx="7" type="body"/>
          </p:nvPr>
        </p:nvSpPr>
        <p:spPr>
          <a:xfrm>
            <a:off x="4714724" y="3688974"/>
            <a:ext cx="3773218" cy="19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" name="Google Shape;343;p48"/>
          <p:cNvSpPr/>
          <p:nvPr/>
        </p:nvSpPr>
        <p:spPr>
          <a:xfrm>
            <a:off x="648948" y="1254235"/>
            <a:ext cx="3762684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8"/>
          <p:cNvSpPr txBox="1"/>
          <p:nvPr>
            <p:ph idx="8" type="body"/>
          </p:nvPr>
        </p:nvSpPr>
        <p:spPr>
          <a:xfrm>
            <a:off x="672532" y="1330017"/>
            <a:ext cx="3715517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" name="Google Shape;345;p48"/>
          <p:cNvSpPr/>
          <p:nvPr/>
        </p:nvSpPr>
        <p:spPr>
          <a:xfrm>
            <a:off x="4719991" y="1254235"/>
            <a:ext cx="3762684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8"/>
          <p:cNvSpPr txBox="1"/>
          <p:nvPr>
            <p:ph idx="9" type="body"/>
          </p:nvPr>
        </p:nvSpPr>
        <p:spPr>
          <a:xfrm>
            <a:off x="4743575" y="1330017"/>
            <a:ext cx="3715517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" name="Google Shape;347;p48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8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-Pics">
  <p:cSld name="3-Pics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1" name="Google Shape;351;p49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" name="Google Shape;352;p49"/>
          <p:cNvSpPr/>
          <p:nvPr>
            <p:ph idx="2" type="pic"/>
          </p:nvPr>
        </p:nvSpPr>
        <p:spPr>
          <a:xfrm>
            <a:off x="643683" y="1665213"/>
            <a:ext cx="2491870" cy="1892243"/>
          </a:xfrm>
          <a:prstGeom prst="downArrowCallout">
            <a:avLst>
              <a:gd fmla="val 35178" name="adj1"/>
              <a:gd fmla="val 13059" name="adj2"/>
              <a:gd fmla="val 7566" name="adj3"/>
              <a:gd fmla="val 92434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" name="Google Shape;353;p49"/>
          <p:cNvSpPr txBox="1"/>
          <p:nvPr>
            <p:ph idx="3" type="body"/>
          </p:nvPr>
        </p:nvSpPr>
        <p:spPr>
          <a:xfrm>
            <a:off x="648950" y="3866351"/>
            <a:ext cx="2486604" cy="635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" name="Google Shape;354;p49"/>
          <p:cNvSpPr txBox="1"/>
          <p:nvPr>
            <p:ph idx="4" type="body"/>
          </p:nvPr>
        </p:nvSpPr>
        <p:spPr>
          <a:xfrm>
            <a:off x="643681" y="3660399"/>
            <a:ext cx="2493566" cy="19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" name="Google Shape;355;p49"/>
          <p:cNvSpPr/>
          <p:nvPr/>
        </p:nvSpPr>
        <p:spPr>
          <a:xfrm>
            <a:off x="648949" y="1282810"/>
            <a:ext cx="2486604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9"/>
          <p:cNvSpPr txBox="1"/>
          <p:nvPr>
            <p:ph idx="5" type="body"/>
          </p:nvPr>
        </p:nvSpPr>
        <p:spPr>
          <a:xfrm>
            <a:off x="742617" y="1372937"/>
            <a:ext cx="2299268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" name="Google Shape;357;p49"/>
          <p:cNvSpPr/>
          <p:nvPr>
            <p:ph idx="6" type="pic"/>
          </p:nvPr>
        </p:nvSpPr>
        <p:spPr>
          <a:xfrm>
            <a:off x="3333752" y="1665213"/>
            <a:ext cx="2491870" cy="1892243"/>
          </a:xfrm>
          <a:prstGeom prst="downArrowCallout">
            <a:avLst>
              <a:gd fmla="val 35178" name="adj1"/>
              <a:gd fmla="val 13059" name="adj2"/>
              <a:gd fmla="val 7566" name="adj3"/>
              <a:gd fmla="val 92434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" name="Google Shape;358;p49"/>
          <p:cNvSpPr txBox="1"/>
          <p:nvPr>
            <p:ph idx="7" type="body"/>
          </p:nvPr>
        </p:nvSpPr>
        <p:spPr>
          <a:xfrm>
            <a:off x="3339019" y="3866351"/>
            <a:ext cx="2486604" cy="635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" name="Google Shape;359;p49"/>
          <p:cNvSpPr txBox="1"/>
          <p:nvPr>
            <p:ph idx="8" type="body"/>
          </p:nvPr>
        </p:nvSpPr>
        <p:spPr>
          <a:xfrm>
            <a:off x="3333750" y="3660399"/>
            <a:ext cx="2493566" cy="19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49"/>
          <p:cNvSpPr/>
          <p:nvPr/>
        </p:nvSpPr>
        <p:spPr>
          <a:xfrm>
            <a:off x="3339018" y="1282810"/>
            <a:ext cx="2486604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9"/>
          <p:cNvSpPr txBox="1"/>
          <p:nvPr>
            <p:ph idx="9" type="body"/>
          </p:nvPr>
        </p:nvSpPr>
        <p:spPr>
          <a:xfrm>
            <a:off x="3432686" y="1372937"/>
            <a:ext cx="2299268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" name="Google Shape;362;p49"/>
          <p:cNvSpPr/>
          <p:nvPr>
            <p:ph idx="13" type="pic"/>
          </p:nvPr>
        </p:nvSpPr>
        <p:spPr>
          <a:xfrm>
            <a:off x="6019802" y="1665213"/>
            <a:ext cx="2491870" cy="1892243"/>
          </a:xfrm>
          <a:prstGeom prst="downArrowCallout">
            <a:avLst>
              <a:gd fmla="val 35178" name="adj1"/>
              <a:gd fmla="val 13059" name="adj2"/>
              <a:gd fmla="val 7566" name="adj3"/>
              <a:gd fmla="val 92434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" name="Google Shape;363;p49"/>
          <p:cNvSpPr txBox="1"/>
          <p:nvPr>
            <p:ph idx="14" type="body"/>
          </p:nvPr>
        </p:nvSpPr>
        <p:spPr>
          <a:xfrm>
            <a:off x="6025069" y="3866351"/>
            <a:ext cx="2486604" cy="635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" name="Google Shape;364;p49"/>
          <p:cNvSpPr txBox="1"/>
          <p:nvPr>
            <p:ph idx="15" type="body"/>
          </p:nvPr>
        </p:nvSpPr>
        <p:spPr>
          <a:xfrm>
            <a:off x="6019800" y="3660399"/>
            <a:ext cx="2493566" cy="19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" name="Google Shape;365;p49"/>
          <p:cNvSpPr/>
          <p:nvPr/>
        </p:nvSpPr>
        <p:spPr>
          <a:xfrm>
            <a:off x="6025068" y="1282810"/>
            <a:ext cx="2486604" cy="38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9"/>
          <p:cNvSpPr txBox="1"/>
          <p:nvPr>
            <p:ph idx="16" type="body"/>
          </p:nvPr>
        </p:nvSpPr>
        <p:spPr>
          <a:xfrm>
            <a:off x="6118736" y="1372937"/>
            <a:ext cx="2299268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" name="Google Shape;367;p49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9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-Pics">
  <p:cSld name="4-Pic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0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1" name="Google Shape;371;p50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" name="Google Shape;372;p50"/>
          <p:cNvSpPr/>
          <p:nvPr>
            <p:ph idx="2" type="pic"/>
          </p:nvPr>
        </p:nvSpPr>
        <p:spPr>
          <a:xfrm>
            <a:off x="570750" y="1585670"/>
            <a:ext cx="1871668" cy="1892243"/>
          </a:xfrm>
          <a:prstGeom prst="downArrowCallout">
            <a:avLst>
              <a:gd fmla="val 35178" name="adj1"/>
              <a:gd fmla="val 13059" name="adj2"/>
              <a:gd fmla="val 7566" name="adj3"/>
              <a:gd fmla="val 92434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" name="Google Shape;373;p50"/>
          <p:cNvSpPr txBox="1"/>
          <p:nvPr>
            <p:ph idx="3" type="body"/>
          </p:nvPr>
        </p:nvSpPr>
        <p:spPr>
          <a:xfrm>
            <a:off x="520611" y="3771101"/>
            <a:ext cx="1932643" cy="635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" name="Google Shape;374;p50"/>
          <p:cNvSpPr txBox="1"/>
          <p:nvPr>
            <p:ph idx="4" type="body"/>
          </p:nvPr>
        </p:nvSpPr>
        <p:spPr>
          <a:xfrm>
            <a:off x="515342" y="3565149"/>
            <a:ext cx="1938054" cy="19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" name="Google Shape;375;p50"/>
          <p:cNvSpPr/>
          <p:nvPr/>
        </p:nvSpPr>
        <p:spPr>
          <a:xfrm>
            <a:off x="576016" y="1203267"/>
            <a:ext cx="1867713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0"/>
          <p:cNvSpPr txBox="1"/>
          <p:nvPr>
            <p:ph idx="5" type="body"/>
          </p:nvPr>
        </p:nvSpPr>
        <p:spPr>
          <a:xfrm>
            <a:off x="646371" y="1293394"/>
            <a:ext cx="1727003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" name="Google Shape;377;p50"/>
          <p:cNvSpPr/>
          <p:nvPr>
            <p:ph idx="6" type="pic"/>
          </p:nvPr>
        </p:nvSpPr>
        <p:spPr>
          <a:xfrm>
            <a:off x="2633722" y="1585670"/>
            <a:ext cx="1871668" cy="1892243"/>
          </a:xfrm>
          <a:prstGeom prst="downArrowCallout">
            <a:avLst>
              <a:gd fmla="val 35178" name="adj1"/>
              <a:gd fmla="val 13059" name="adj2"/>
              <a:gd fmla="val 7566" name="adj3"/>
              <a:gd fmla="val 92434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" name="Google Shape;378;p50"/>
          <p:cNvSpPr txBox="1"/>
          <p:nvPr>
            <p:ph idx="7" type="body"/>
          </p:nvPr>
        </p:nvSpPr>
        <p:spPr>
          <a:xfrm>
            <a:off x="2583583" y="3771101"/>
            <a:ext cx="1932643" cy="635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" name="Google Shape;379;p50"/>
          <p:cNvSpPr txBox="1"/>
          <p:nvPr>
            <p:ph idx="8" type="body"/>
          </p:nvPr>
        </p:nvSpPr>
        <p:spPr>
          <a:xfrm>
            <a:off x="2578314" y="3565149"/>
            <a:ext cx="1938054" cy="19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" name="Google Shape;380;p50"/>
          <p:cNvSpPr/>
          <p:nvPr/>
        </p:nvSpPr>
        <p:spPr>
          <a:xfrm>
            <a:off x="2638988" y="1203267"/>
            <a:ext cx="1867713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0"/>
          <p:cNvSpPr txBox="1"/>
          <p:nvPr>
            <p:ph idx="9" type="body"/>
          </p:nvPr>
        </p:nvSpPr>
        <p:spPr>
          <a:xfrm>
            <a:off x="2709343" y="1293394"/>
            <a:ext cx="1727003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" name="Google Shape;382;p50"/>
          <p:cNvSpPr/>
          <p:nvPr>
            <p:ph idx="13" type="pic"/>
          </p:nvPr>
        </p:nvSpPr>
        <p:spPr>
          <a:xfrm>
            <a:off x="4684531" y="1585670"/>
            <a:ext cx="1871668" cy="1892243"/>
          </a:xfrm>
          <a:prstGeom prst="downArrowCallout">
            <a:avLst>
              <a:gd fmla="val 35178" name="adj1"/>
              <a:gd fmla="val 13059" name="adj2"/>
              <a:gd fmla="val 7566" name="adj3"/>
              <a:gd fmla="val 92434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" name="Google Shape;383;p50"/>
          <p:cNvSpPr txBox="1"/>
          <p:nvPr>
            <p:ph idx="14" type="body"/>
          </p:nvPr>
        </p:nvSpPr>
        <p:spPr>
          <a:xfrm>
            <a:off x="4634392" y="3771101"/>
            <a:ext cx="1932643" cy="635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" name="Google Shape;384;p50"/>
          <p:cNvSpPr txBox="1"/>
          <p:nvPr>
            <p:ph idx="15" type="body"/>
          </p:nvPr>
        </p:nvSpPr>
        <p:spPr>
          <a:xfrm>
            <a:off x="4629123" y="3565149"/>
            <a:ext cx="1938054" cy="19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" name="Google Shape;385;p50"/>
          <p:cNvSpPr/>
          <p:nvPr/>
        </p:nvSpPr>
        <p:spPr>
          <a:xfrm>
            <a:off x="4689797" y="1203267"/>
            <a:ext cx="1867713" cy="38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0"/>
          <p:cNvSpPr txBox="1"/>
          <p:nvPr>
            <p:ph idx="16" type="body"/>
          </p:nvPr>
        </p:nvSpPr>
        <p:spPr>
          <a:xfrm>
            <a:off x="4760152" y="1293394"/>
            <a:ext cx="1727003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" name="Google Shape;387;p50"/>
          <p:cNvSpPr/>
          <p:nvPr>
            <p:ph idx="17" type="pic"/>
          </p:nvPr>
        </p:nvSpPr>
        <p:spPr>
          <a:xfrm>
            <a:off x="6722908" y="1585670"/>
            <a:ext cx="1871668" cy="1892243"/>
          </a:xfrm>
          <a:prstGeom prst="downArrowCallout">
            <a:avLst>
              <a:gd fmla="val 35178" name="adj1"/>
              <a:gd fmla="val 13059" name="adj2"/>
              <a:gd fmla="val 7566" name="adj3"/>
              <a:gd fmla="val 92434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" name="Google Shape;388;p50"/>
          <p:cNvSpPr txBox="1"/>
          <p:nvPr>
            <p:ph idx="18" type="body"/>
          </p:nvPr>
        </p:nvSpPr>
        <p:spPr>
          <a:xfrm>
            <a:off x="6672769" y="3771101"/>
            <a:ext cx="1932643" cy="635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" name="Google Shape;389;p50"/>
          <p:cNvSpPr txBox="1"/>
          <p:nvPr>
            <p:ph idx="19" type="body"/>
          </p:nvPr>
        </p:nvSpPr>
        <p:spPr>
          <a:xfrm>
            <a:off x="6667500" y="3565149"/>
            <a:ext cx="1938054" cy="19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0" name="Google Shape;390;p50"/>
          <p:cNvSpPr/>
          <p:nvPr/>
        </p:nvSpPr>
        <p:spPr>
          <a:xfrm>
            <a:off x="6728174" y="1203267"/>
            <a:ext cx="1867713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50"/>
          <p:cNvSpPr txBox="1"/>
          <p:nvPr>
            <p:ph idx="20" type="body"/>
          </p:nvPr>
        </p:nvSpPr>
        <p:spPr>
          <a:xfrm>
            <a:off x="6798529" y="1293394"/>
            <a:ext cx="1727003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" name="Google Shape;392;p50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0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-Pics">
  <p:cSld name="5-Pics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6" name="Google Shape;396;p51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" name="Google Shape;397;p51"/>
          <p:cNvSpPr/>
          <p:nvPr>
            <p:ph idx="2" type="pic"/>
          </p:nvPr>
        </p:nvSpPr>
        <p:spPr>
          <a:xfrm>
            <a:off x="503083" y="1599597"/>
            <a:ext cx="1540591" cy="1892243"/>
          </a:xfrm>
          <a:prstGeom prst="downArrowCallout">
            <a:avLst>
              <a:gd fmla="val 35178" name="adj1"/>
              <a:gd fmla="val 13059" name="adj2"/>
              <a:gd fmla="val 7566" name="adj3"/>
              <a:gd fmla="val 93840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" name="Google Shape;398;p51"/>
          <p:cNvSpPr txBox="1"/>
          <p:nvPr>
            <p:ph idx="3" type="body"/>
          </p:nvPr>
        </p:nvSpPr>
        <p:spPr>
          <a:xfrm>
            <a:off x="452945" y="3794553"/>
            <a:ext cx="1590780" cy="635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" name="Google Shape;399;p51"/>
          <p:cNvSpPr txBox="1"/>
          <p:nvPr>
            <p:ph idx="4" type="body"/>
          </p:nvPr>
        </p:nvSpPr>
        <p:spPr>
          <a:xfrm>
            <a:off x="447675" y="3588601"/>
            <a:ext cx="1595234" cy="19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" name="Google Shape;400;p51"/>
          <p:cNvSpPr/>
          <p:nvPr/>
        </p:nvSpPr>
        <p:spPr>
          <a:xfrm>
            <a:off x="508350" y="1217194"/>
            <a:ext cx="1537336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51"/>
          <p:cNvSpPr txBox="1"/>
          <p:nvPr>
            <p:ph idx="5" type="body"/>
          </p:nvPr>
        </p:nvSpPr>
        <p:spPr>
          <a:xfrm>
            <a:off x="566260" y="1307321"/>
            <a:ext cx="1421516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" name="Google Shape;402;p51"/>
          <p:cNvSpPr/>
          <p:nvPr>
            <p:ph idx="6" type="pic"/>
          </p:nvPr>
        </p:nvSpPr>
        <p:spPr>
          <a:xfrm>
            <a:off x="2147332" y="1599597"/>
            <a:ext cx="1540591" cy="1892243"/>
          </a:xfrm>
          <a:prstGeom prst="downArrowCallout">
            <a:avLst>
              <a:gd fmla="val 35178" name="adj1"/>
              <a:gd fmla="val 13059" name="adj2"/>
              <a:gd fmla="val 7566" name="adj3"/>
              <a:gd fmla="val 93840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3" name="Google Shape;403;p51"/>
          <p:cNvSpPr txBox="1"/>
          <p:nvPr>
            <p:ph idx="7" type="body"/>
          </p:nvPr>
        </p:nvSpPr>
        <p:spPr>
          <a:xfrm>
            <a:off x="2097194" y="3794553"/>
            <a:ext cx="1590780" cy="635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" name="Google Shape;404;p51"/>
          <p:cNvSpPr txBox="1"/>
          <p:nvPr>
            <p:ph idx="8" type="body"/>
          </p:nvPr>
        </p:nvSpPr>
        <p:spPr>
          <a:xfrm>
            <a:off x="2091924" y="3588601"/>
            <a:ext cx="1595234" cy="19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" name="Google Shape;405;p51"/>
          <p:cNvSpPr/>
          <p:nvPr/>
        </p:nvSpPr>
        <p:spPr>
          <a:xfrm>
            <a:off x="2152599" y="1217194"/>
            <a:ext cx="1537336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51"/>
          <p:cNvSpPr txBox="1"/>
          <p:nvPr>
            <p:ph idx="9" type="body"/>
          </p:nvPr>
        </p:nvSpPr>
        <p:spPr>
          <a:xfrm>
            <a:off x="2210509" y="1307321"/>
            <a:ext cx="1421516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" name="Google Shape;407;p51"/>
          <p:cNvSpPr/>
          <p:nvPr>
            <p:ph idx="13" type="pic"/>
          </p:nvPr>
        </p:nvSpPr>
        <p:spPr>
          <a:xfrm>
            <a:off x="3794548" y="1599597"/>
            <a:ext cx="1540591" cy="1892243"/>
          </a:xfrm>
          <a:prstGeom prst="downArrowCallout">
            <a:avLst>
              <a:gd fmla="val 35178" name="adj1"/>
              <a:gd fmla="val 13059" name="adj2"/>
              <a:gd fmla="val 7566" name="adj3"/>
              <a:gd fmla="val 93840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" name="Google Shape;408;p51"/>
          <p:cNvSpPr txBox="1"/>
          <p:nvPr>
            <p:ph idx="14" type="body"/>
          </p:nvPr>
        </p:nvSpPr>
        <p:spPr>
          <a:xfrm>
            <a:off x="3744410" y="3794553"/>
            <a:ext cx="1590780" cy="635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9" name="Google Shape;409;p51"/>
          <p:cNvSpPr txBox="1"/>
          <p:nvPr>
            <p:ph idx="15" type="body"/>
          </p:nvPr>
        </p:nvSpPr>
        <p:spPr>
          <a:xfrm>
            <a:off x="3739140" y="3588601"/>
            <a:ext cx="1595234" cy="19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" name="Google Shape;410;p51"/>
          <p:cNvSpPr/>
          <p:nvPr/>
        </p:nvSpPr>
        <p:spPr>
          <a:xfrm>
            <a:off x="3799815" y="1217194"/>
            <a:ext cx="1537336" cy="38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1"/>
          <p:cNvSpPr txBox="1"/>
          <p:nvPr>
            <p:ph idx="16" type="body"/>
          </p:nvPr>
        </p:nvSpPr>
        <p:spPr>
          <a:xfrm>
            <a:off x="3857725" y="1307321"/>
            <a:ext cx="1421516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" name="Google Shape;412;p51"/>
          <p:cNvSpPr/>
          <p:nvPr>
            <p:ph idx="17" type="pic"/>
          </p:nvPr>
        </p:nvSpPr>
        <p:spPr>
          <a:xfrm>
            <a:off x="5438435" y="1599597"/>
            <a:ext cx="1540591" cy="1892243"/>
          </a:xfrm>
          <a:prstGeom prst="downArrowCallout">
            <a:avLst>
              <a:gd fmla="val 35178" name="adj1"/>
              <a:gd fmla="val 13059" name="adj2"/>
              <a:gd fmla="val 7566" name="adj3"/>
              <a:gd fmla="val 93840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" name="Google Shape;413;p51"/>
          <p:cNvSpPr txBox="1"/>
          <p:nvPr>
            <p:ph idx="18" type="body"/>
          </p:nvPr>
        </p:nvSpPr>
        <p:spPr>
          <a:xfrm>
            <a:off x="5388297" y="3794553"/>
            <a:ext cx="1590780" cy="635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" name="Google Shape;414;p51"/>
          <p:cNvSpPr txBox="1"/>
          <p:nvPr>
            <p:ph idx="19" type="body"/>
          </p:nvPr>
        </p:nvSpPr>
        <p:spPr>
          <a:xfrm>
            <a:off x="5383027" y="3588601"/>
            <a:ext cx="1595234" cy="19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" name="Google Shape;415;p51"/>
          <p:cNvSpPr/>
          <p:nvPr/>
        </p:nvSpPr>
        <p:spPr>
          <a:xfrm>
            <a:off x="5443702" y="1217194"/>
            <a:ext cx="1537336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51"/>
          <p:cNvSpPr txBox="1"/>
          <p:nvPr>
            <p:ph idx="20" type="body"/>
          </p:nvPr>
        </p:nvSpPr>
        <p:spPr>
          <a:xfrm>
            <a:off x="5501612" y="1307321"/>
            <a:ext cx="1421516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" name="Google Shape;417;p51"/>
          <p:cNvSpPr/>
          <p:nvPr>
            <p:ph idx="21" type="pic"/>
          </p:nvPr>
        </p:nvSpPr>
        <p:spPr>
          <a:xfrm>
            <a:off x="7077764" y="1599597"/>
            <a:ext cx="1540591" cy="1892243"/>
          </a:xfrm>
          <a:prstGeom prst="downArrowCallout">
            <a:avLst>
              <a:gd fmla="val 35178" name="adj1"/>
              <a:gd fmla="val 13059" name="adj2"/>
              <a:gd fmla="val 7566" name="adj3"/>
              <a:gd fmla="val 93840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" name="Google Shape;418;p51"/>
          <p:cNvSpPr txBox="1"/>
          <p:nvPr>
            <p:ph idx="22" type="body"/>
          </p:nvPr>
        </p:nvSpPr>
        <p:spPr>
          <a:xfrm>
            <a:off x="7027626" y="3794553"/>
            <a:ext cx="1590780" cy="635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" name="Google Shape;419;p51"/>
          <p:cNvSpPr txBox="1"/>
          <p:nvPr>
            <p:ph idx="23" type="body"/>
          </p:nvPr>
        </p:nvSpPr>
        <p:spPr>
          <a:xfrm>
            <a:off x="7022356" y="3588601"/>
            <a:ext cx="1595234" cy="19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" name="Google Shape;420;p51"/>
          <p:cNvSpPr/>
          <p:nvPr/>
        </p:nvSpPr>
        <p:spPr>
          <a:xfrm>
            <a:off x="7083031" y="1217194"/>
            <a:ext cx="1537336" cy="381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1"/>
          <p:cNvSpPr txBox="1"/>
          <p:nvPr>
            <p:ph idx="24" type="body"/>
          </p:nvPr>
        </p:nvSpPr>
        <p:spPr>
          <a:xfrm>
            <a:off x="7140941" y="1307321"/>
            <a:ext cx="1421516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Google Shape;422;p51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51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8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8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9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9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3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Pic Ver">
  <p:cSld name="Four Pic Ver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2"/>
          <p:cNvSpPr/>
          <p:nvPr>
            <p:ph idx="2" type="pic"/>
          </p:nvPr>
        </p:nvSpPr>
        <p:spPr>
          <a:xfrm>
            <a:off x="443246" y="1062333"/>
            <a:ext cx="2602150" cy="1354057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6" name="Google Shape;426;p52"/>
          <p:cNvSpPr/>
          <p:nvPr/>
        </p:nvSpPr>
        <p:spPr>
          <a:xfrm>
            <a:off x="443246" y="2416390"/>
            <a:ext cx="2602149" cy="42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52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8" name="Google Shape;428;p52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" name="Google Shape;429;p52"/>
          <p:cNvSpPr txBox="1"/>
          <p:nvPr>
            <p:ph idx="3" type="body"/>
          </p:nvPr>
        </p:nvSpPr>
        <p:spPr>
          <a:xfrm>
            <a:off x="510621" y="2522265"/>
            <a:ext cx="2493566" cy="19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0" name="Google Shape;430;p52"/>
          <p:cNvSpPr/>
          <p:nvPr>
            <p:ph idx="4" type="pic"/>
          </p:nvPr>
        </p:nvSpPr>
        <p:spPr>
          <a:xfrm>
            <a:off x="3258150" y="1062333"/>
            <a:ext cx="2602150" cy="1354057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1" name="Google Shape;431;p52"/>
          <p:cNvSpPr/>
          <p:nvPr/>
        </p:nvSpPr>
        <p:spPr>
          <a:xfrm>
            <a:off x="3258150" y="2416390"/>
            <a:ext cx="2602149" cy="420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2"/>
          <p:cNvSpPr txBox="1"/>
          <p:nvPr>
            <p:ph idx="5" type="body"/>
          </p:nvPr>
        </p:nvSpPr>
        <p:spPr>
          <a:xfrm>
            <a:off x="3325525" y="2522265"/>
            <a:ext cx="2493566" cy="19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" name="Google Shape;433;p52"/>
          <p:cNvSpPr/>
          <p:nvPr>
            <p:ph idx="6" type="pic"/>
          </p:nvPr>
        </p:nvSpPr>
        <p:spPr>
          <a:xfrm>
            <a:off x="6071075" y="1062333"/>
            <a:ext cx="2602150" cy="1354057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" name="Google Shape;434;p52"/>
          <p:cNvSpPr/>
          <p:nvPr/>
        </p:nvSpPr>
        <p:spPr>
          <a:xfrm>
            <a:off x="6071075" y="2416390"/>
            <a:ext cx="2602149" cy="420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2"/>
          <p:cNvSpPr txBox="1"/>
          <p:nvPr>
            <p:ph idx="7" type="body"/>
          </p:nvPr>
        </p:nvSpPr>
        <p:spPr>
          <a:xfrm>
            <a:off x="6138450" y="2522265"/>
            <a:ext cx="2493566" cy="19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52"/>
          <p:cNvSpPr/>
          <p:nvPr>
            <p:ph idx="8" type="pic"/>
          </p:nvPr>
        </p:nvSpPr>
        <p:spPr>
          <a:xfrm>
            <a:off x="443246" y="2993063"/>
            <a:ext cx="2602150" cy="1354057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p52"/>
          <p:cNvSpPr/>
          <p:nvPr/>
        </p:nvSpPr>
        <p:spPr>
          <a:xfrm>
            <a:off x="443246" y="4347120"/>
            <a:ext cx="2602149" cy="42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2"/>
          <p:cNvSpPr txBox="1"/>
          <p:nvPr>
            <p:ph idx="9" type="body"/>
          </p:nvPr>
        </p:nvSpPr>
        <p:spPr>
          <a:xfrm>
            <a:off x="510621" y="4452995"/>
            <a:ext cx="2493566" cy="19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p52"/>
          <p:cNvSpPr/>
          <p:nvPr>
            <p:ph idx="13" type="pic"/>
          </p:nvPr>
        </p:nvSpPr>
        <p:spPr>
          <a:xfrm>
            <a:off x="3258150" y="2993063"/>
            <a:ext cx="2602150" cy="1354057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p52"/>
          <p:cNvSpPr/>
          <p:nvPr/>
        </p:nvSpPr>
        <p:spPr>
          <a:xfrm>
            <a:off x="3258150" y="4347120"/>
            <a:ext cx="2602149" cy="4209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52"/>
          <p:cNvSpPr txBox="1"/>
          <p:nvPr>
            <p:ph idx="14" type="body"/>
          </p:nvPr>
        </p:nvSpPr>
        <p:spPr>
          <a:xfrm>
            <a:off x="3325525" y="4452995"/>
            <a:ext cx="2493566" cy="19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p52"/>
          <p:cNvSpPr/>
          <p:nvPr>
            <p:ph idx="15" type="pic"/>
          </p:nvPr>
        </p:nvSpPr>
        <p:spPr>
          <a:xfrm>
            <a:off x="6071075" y="2993063"/>
            <a:ext cx="2602150" cy="1354057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p52"/>
          <p:cNvSpPr/>
          <p:nvPr/>
        </p:nvSpPr>
        <p:spPr>
          <a:xfrm>
            <a:off x="6071075" y="4347120"/>
            <a:ext cx="2602149" cy="4209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2"/>
          <p:cNvSpPr txBox="1"/>
          <p:nvPr>
            <p:ph idx="16" type="body"/>
          </p:nvPr>
        </p:nvSpPr>
        <p:spPr>
          <a:xfrm>
            <a:off x="6138450" y="4452995"/>
            <a:ext cx="2493566" cy="192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5" name="Google Shape;445;p52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2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m04">
  <p:cSld name="Team04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3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9" name="Google Shape;449;p53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0" name="Google Shape;450;p53"/>
          <p:cNvSpPr/>
          <p:nvPr>
            <p:ph idx="2" type="pic"/>
          </p:nvPr>
        </p:nvSpPr>
        <p:spPr>
          <a:xfrm>
            <a:off x="552497" y="1057375"/>
            <a:ext cx="1861204" cy="1354057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1" name="Google Shape;451;p53"/>
          <p:cNvSpPr/>
          <p:nvPr/>
        </p:nvSpPr>
        <p:spPr>
          <a:xfrm>
            <a:off x="552498" y="2411432"/>
            <a:ext cx="1861204" cy="42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3"/>
          <p:cNvSpPr txBox="1"/>
          <p:nvPr>
            <p:ph idx="3" type="body"/>
          </p:nvPr>
        </p:nvSpPr>
        <p:spPr>
          <a:xfrm>
            <a:off x="552498" y="2431025"/>
            <a:ext cx="1861204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53"/>
          <p:cNvSpPr/>
          <p:nvPr>
            <p:ph idx="4" type="pic"/>
          </p:nvPr>
        </p:nvSpPr>
        <p:spPr>
          <a:xfrm>
            <a:off x="2626099" y="1057375"/>
            <a:ext cx="1861204" cy="1354057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" name="Google Shape;454;p53"/>
          <p:cNvSpPr/>
          <p:nvPr/>
        </p:nvSpPr>
        <p:spPr>
          <a:xfrm>
            <a:off x="2626100" y="2411432"/>
            <a:ext cx="1861204" cy="420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53"/>
          <p:cNvSpPr txBox="1"/>
          <p:nvPr>
            <p:ph idx="5" type="body"/>
          </p:nvPr>
        </p:nvSpPr>
        <p:spPr>
          <a:xfrm>
            <a:off x="2626100" y="2431025"/>
            <a:ext cx="1861204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" name="Google Shape;456;p53"/>
          <p:cNvSpPr/>
          <p:nvPr>
            <p:ph idx="6" type="pic"/>
          </p:nvPr>
        </p:nvSpPr>
        <p:spPr>
          <a:xfrm>
            <a:off x="4683499" y="1057375"/>
            <a:ext cx="1861204" cy="1354057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p53"/>
          <p:cNvSpPr/>
          <p:nvPr/>
        </p:nvSpPr>
        <p:spPr>
          <a:xfrm>
            <a:off x="4683500" y="2411432"/>
            <a:ext cx="1861204" cy="420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3"/>
          <p:cNvSpPr txBox="1"/>
          <p:nvPr>
            <p:ph idx="7" type="body"/>
          </p:nvPr>
        </p:nvSpPr>
        <p:spPr>
          <a:xfrm>
            <a:off x="4683500" y="2431025"/>
            <a:ext cx="1861204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" name="Google Shape;459;p53"/>
          <p:cNvSpPr/>
          <p:nvPr>
            <p:ph idx="8" type="pic"/>
          </p:nvPr>
        </p:nvSpPr>
        <p:spPr>
          <a:xfrm>
            <a:off x="6740899" y="1057375"/>
            <a:ext cx="1861204" cy="1354057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p53"/>
          <p:cNvSpPr/>
          <p:nvPr/>
        </p:nvSpPr>
        <p:spPr>
          <a:xfrm>
            <a:off x="6740900" y="2411432"/>
            <a:ext cx="1861204" cy="420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3"/>
          <p:cNvSpPr txBox="1"/>
          <p:nvPr>
            <p:ph idx="9" type="body"/>
          </p:nvPr>
        </p:nvSpPr>
        <p:spPr>
          <a:xfrm>
            <a:off x="6740900" y="2431025"/>
            <a:ext cx="1861204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" name="Google Shape;462;p53"/>
          <p:cNvSpPr/>
          <p:nvPr>
            <p:ph idx="13" type="pic"/>
          </p:nvPr>
        </p:nvSpPr>
        <p:spPr>
          <a:xfrm>
            <a:off x="552497" y="2978480"/>
            <a:ext cx="1861204" cy="1354057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" name="Google Shape;463;p53"/>
          <p:cNvSpPr/>
          <p:nvPr/>
        </p:nvSpPr>
        <p:spPr>
          <a:xfrm>
            <a:off x="552498" y="4332537"/>
            <a:ext cx="1861204" cy="4209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3"/>
          <p:cNvSpPr txBox="1"/>
          <p:nvPr>
            <p:ph idx="14" type="body"/>
          </p:nvPr>
        </p:nvSpPr>
        <p:spPr>
          <a:xfrm>
            <a:off x="552498" y="4352130"/>
            <a:ext cx="1861204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p53"/>
          <p:cNvSpPr/>
          <p:nvPr>
            <p:ph idx="15" type="pic"/>
          </p:nvPr>
        </p:nvSpPr>
        <p:spPr>
          <a:xfrm>
            <a:off x="2626099" y="2978480"/>
            <a:ext cx="1861204" cy="1354057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53"/>
          <p:cNvSpPr/>
          <p:nvPr/>
        </p:nvSpPr>
        <p:spPr>
          <a:xfrm>
            <a:off x="2626100" y="4332537"/>
            <a:ext cx="1861204" cy="4209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3"/>
          <p:cNvSpPr txBox="1"/>
          <p:nvPr>
            <p:ph idx="16" type="body"/>
          </p:nvPr>
        </p:nvSpPr>
        <p:spPr>
          <a:xfrm>
            <a:off x="2626100" y="4352130"/>
            <a:ext cx="1861204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p53"/>
          <p:cNvSpPr/>
          <p:nvPr>
            <p:ph idx="17" type="pic"/>
          </p:nvPr>
        </p:nvSpPr>
        <p:spPr>
          <a:xfrm>
            <a:off x="4683499" y="2978480"/>
            <a:ext cx="1861204" cy="1354057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p53"/>
          <p:cNvSpPr/>
          <p:nvPr/>
        </p:nvSpPr>
        <p:spPr>
          <a:xfrm>
            <a:off x="4683500" y="4332537"/>
            <a:ext cx="1861204" cy="42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53"/>
          <p:cNvSpPr txBox="1"/>
          <p:nvPr>
            <p:ph idx="18" type="body"/>
          </p:nvPr>
        </p:nvSpPr>
        <p:spPr>
          <a:xfrm>
            <a:off x="4683500" y="4352130"/>
            <a:ext cx="1861204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" name="Google Shape;471;p53"/>
          <p:cNvSpPr/>
          <p:nvPr>
            <p:ph idx="19" type="pic"/>
          </p:nvPr>
        </p:nvSpPr>
        <p:spPr>
          <a:xfrm>
            <a:off x="6740899" y="2978480"/>
            <a:ext cx="1861204" cy="1354057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Google Shape;472;p53"/>
          <p:cNvSpPr/>
          <p:nvPr/>
        </p:nvSpPr>
        <p:spPr>
          <a:xfrm>
            <a:off x="6740900" y="4332537"/>
            <a:ext cx="1861204" cy="420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53"/>
          <p:cNvSpPr txBox="1"/>
          <p:nvPr>
            <p:ph idx="20" type="body"/>
          </p:nvPr>
        </p:nvSpPr>
        <p:spPr>
          <a:xfrm>
            <a:off x="6740900" y="4352130"/>
            <a:ext cx="1861204" cy="38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p53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3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_4">
  <p:cSld name="Port_4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4"/>
          <p:cNvSpPr/>
          <p:nvPr>
            <p:ph idx="2" type="pic"/>
          </p:nvPr>
        </p:nvSpPr>
        <p:spPr>
          <a:xfrm>
            <a:off x="365438" y="2994298"/>
            <a:ext cx="2007972" cy="1651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54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9" name="Google Shape;479;p54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54"/>
          <p:cNvSpPr/>
          <p:nvPr>
            <p:ph idx="3" type="pic"/>
          </p:nvPr>
        </p:nvSpPr>
        <p:spPr>
          <a:xfrm>
            <a:off x="4628355" y="2994298"/>
            <a:ext cx="2007972" cy="1651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1" name="Google Shape;481;p54"/>
          <p:cNvSpPr/>
          <p:nvPr>
            <p:ph idx="4" type="pic"/>
          </p:nvPr>
        </p:nvSpPr>
        <p:spPr>
          <a:xfrm>
            <a:off x="2511238" y="1208553"/>
            <a:ext cx="2007972" cy="1651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p54"/>
          <p:cNvSpPr/>
          <p:nvPr>
            <p:ph idx="5" type="pic"/>
          </p:nvPr>
        </p:nvSpPr>
        <p:spPr>
          <a:xfrm>
            <a:off x="6746296" y="1208553"/>
            <a:ext cx="2007972" cy="1651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3" name="Google Shape;483;p54"/>
          <p:cNvSpPr/>
          <p:nvPr/>
        </p:nvSpPr>
        <p:spPr>
          <a:xfrm>
            <a:off x="2511238" y="2859857"/>
            <a:ext cx="2007972" cy="1785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4"/>
          <p:cNvSpPr/>
          <p:nvPr/>
        </p:nvSpPr>
        <p:spPr>
          <a:xfrm>
            <a:off x="365438" y="1208553"/>
            <a:ext cx="2007972" cy="17857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54"/>
          <p:cNvSpPr/>
          <p:nvPr/>
        </p:nvSpPr>
        <p:spPr>
          <a:xfrm>
            <a:off x="4628355" y="1208552"/>
            <a:ext cx="2007972" cy="17857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marR="0" rtl="0" algn="ctr">
              <a:spcBef>
                <a:spcPts val="240"/>
              </a:spcBef>
              <a:spcAft>
                <a:spcPts val="0"/>
              </a:spcAft>
              <a:buNone/>
            </a:pPr>
            <a:br>
              <a:rPr b="1" lang="en"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lang="en" sz="12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4"/>
          <p:cNvSpPr/>
          <p:nvPr/>
        </p:nvSpPr>
        <p:spPr>
          <a:xfrm>
            <a:off x="6746296" y="2859857"/>
            <a:ext cx="2007972" cy="17857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54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54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ree Blank">
  <p:cSld name="Free Blank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Free Blank With Footer">
  <p:cSld name="5_Free Blank With Footer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6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56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Title">
  <p:cSld name="Main Title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7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5" name="Google Shape;495;p57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ockUp01">
  <p:cSld name="MockUp0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8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8" name="Google Shape;498;p58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499" name="Google Shape;499;p58"/>
          <p:cNvGrpSpPr/>
          <p:nvPr/>
        </p:nvGrpSpPr>
        <p:grpSpPr>
          <a:xfrm>
            <a:off x="459050" y="1404662"/>
            <a:ext cx="3882522" cy="2030568"/>
            <a:chOff x="2844800" y="1304396"/>
            <a:chExt cx="2803525" cy="1466250"/>
          </a:xfrm>
        </p:grpSpPr>
        <p:grpSp>
          <p:nvGrpSpPr>
            <p:cNvPr id="500" name="Google Shape;500;p58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501" name="Google Shape;501;p58"/>
              <p:cNvSpPr/>
              <p:nvPr/>
            </p:nvSpPr>
            <p:spPr>
              <a:xfrm>
                <a:off x="4843457" y="992546"/>
                <a:ext cx="2073275" cy="1397000"/>
              </a:xfrm>
              <a:custGeom>
                <a:rect b="b" l="l" r="r" t="t"/>
                <a:pathLst>
                  <a:path extrusionOk="0" h="772" w="1146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rgbClr val="5B5B5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58"/>
              <p:cNvSpPr/>
              <p:nvPr/>
            </p:nvSpPr>
            <p:spPr>
              <a:xfrm>
                <a:off x="4926007" y="1068746"/>
                <a:ext cx="1914525" cy="118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58"/>
              <p:cNvSpPr/>
              <p:nvPr/>
            </p:nvSpPr>
            <p:spPr>
              <a:xfrm>
                <a:off x="4936351" y="1068746"/>
                <a:ext cx="1901825" cy="1089025"/>
              </a:xfrm>
              <a:custGeom>
                <a:rect b="b" l="l" r="r" t="t"/>
                <a:pathLst>
                  <a:path extrusionOk="0" h="686" w="1198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lt1">
                  <a:alpha val="2274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" name="Google Shape;504;p58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505" name="Google Shape;505;p58"/>
              <p:cNvSpPr/>
              <p:nvPr/>
            </p:nvSpPr>
            <p:spPr>
              <a:xfrm>
                <a:off x="4462463" y="2481263"/>
                <a:ext cx="2800350" cy="66675"/>
              </a:xfrm>
              <a:custGeom>
                <a:rect b="b" l="l" r="r" t="t"/>
                <a:pathLst>
                  <a:path extrusionOk="0" h="37" w="154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58"/>
              <p:cNvSpPr/>
              <p:nvPr/>
            </p:nvSpPr>
            <p:spPr>
              <a:xfrm>
                <a:off x="4478338" y="2425701"/>
                <a:ext cx="2787650" cy="84138"/>
              </a:xfrm>
              <a:custGeom>
                <a:rect b="b" l="l" r="r" t="t"/>
                <a:pathLst>
                  <a:path extrusionOk="0" h="47" w="1540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A5A5A5"/>
                  </a:gs>
                  <a:gs pos="6000">
                    <a:srgbClr val="D8D8D8"/>
                  </a:gs>
                  <a:gs pos="42000">
                    <a:srgbClr val="BFBFBF"/>
                  </a:gs>
                  <a:gs pos="100000">
                    <a:srgbClr val="BFBFB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58"/>
              <p:cNvSpPr/>
              <p:nvPr/>
            </p:nvSpPr>
            <p:spPr>
              <a:xfrm>
                <a:off x="5672138" y="2425701"/>
                <a:ext cx="392113" cy="44450"/>
              </a:xfrm>
              <a:custGeom>
                <a:rect b="b" l="l" r="r" t="t"/>
                <a:pathLst>
                  <a:path extrusionOk="0" h="25" w="217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8" name="Google Shape;508;p58"/>
          <p:cNvSpPr/>
          <p:nvPr>
            <p:ph idx="2" type="pic"/>
          </p:nvPr>
        </p:nvSpPr>
        <p:spPr>
          <a:xfrm>
            <a:off x="1079022" y="1510190"/>
            <a:ext cx="2651372" cy="16356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p58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58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ockUp4">
  <p:cSld name="MockUp4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3" name="Google Shape;513;p59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14" name="Google Shape;514;p59"/>
          <p:cNvCxnSpPr/>
          <p:nvPr/>
        </p:nvCxnSpPr>
        <p:spPr>
          <a:xfrm>
            <a:off x="0" y="3272559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92929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15" name="Google Shape;515;p59"/>
          <p:cNvSpPr/>
          <p:nvPr/>
        </p:nvSpPr>
        <p:spPr>
          <a:xfrm>
            <a:off x="0" y="3273754"/>
            <a:ext cx="9144000" cy="186974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6" name="Google Shape;516;p59"/>
          <p:cNvGrpSpPr/>
          <p:nvPr/>
        </p:nvGrpSpPr>
        <p:grpSpPr>
          <a:xfrm>
            <a:off x="677727" y="1073968"/>
            <a:ext cx="1647598" cy="3481853"/>
            <a:chOff x="3189738" y="1562392"/>
            <a:chExt cx="1474792" cy="3116662"/>
          </a:xfrm>
        </p:grpSpPr>
        <p:sp>
          <p:nvSpPr>
            <p:cNvPr id="517" name="Google Shape;517;p59"/>
            <p:cNvSpPr/>
            <p:nvPr/>
          </p:nvSpPr>
          <p:spPr>
            <a:xfrm>
              <a:off x="3205386" y="1579715"/>
              <a:ext cx="1459144" cy="3099339"/>
            </a:xfrm>
            <a:custGeom>
              <a:rect b="b" l="l" r="r" t="t"/>
              <a:pathLst>
                <a:path extrusionOk="0" h="3099339" w="1459144">
                  <a:moveTo>
                    <a:pt x="0" y="176060"/>
                  </a:moveTo>
                  <a:cubicBezTo>
                    <a:pt x="0" y="129366"/>
                    <a:pt x="18549" y="84584"/>
                    <a:pt x="51567" y="51567"/>
                  </a:cubicBezTo>
                  <a:cubicBezTo>
                    <a:pt x="84585" y="18549"/>
                    <a:pt x="129366" y="0"/>
                    <a:pt x="176060" y="0"/>
                  </a:cubicBezTo>
                  <a:lnTo>
                    <a:pt x="1283084" y="0"/>
                  </a:lnTo>
                  <a:cubicBezTo>
                    <a:pt x="1329778" y="0"/>
                    <a:pt x="1374560" y="18549"/>
                    <a:pt x="1407577" y="51567"/>
                  </a:cubicBezTo>
                  <a:cubicBezTo>
                    <a:pt x="1440595" y="84585"/>
                    <a:pt x="1459144" y="129366"/>
                    <a:pt x="1459144" y="176060"/>
                  </a:cubicBezTo>
                  <a:lnTo>
                    <a:pt x="1459144" y="2923279"/>
                  </a:lnTo>
                  <a:cubicBezTo>
                    <a:pt x="1459144" y="2969973"/>
                    <a:pt x="1440595" y="3014755"/>
                    <a:pt x="1407577" y="3047772"/>
                  </a:cubicBezTo>
                  <a:cubicBezTo>
                    <a:pt x="1374559" y="3080790"/>
                    <a:pt x="1329778" y="3099339"/>
                    <a:pt x="1283084" y="3099339"/>
                  </a:cubicBezTo>
                  <a:lnTo>
                    <a:pt x="176060" y="3099339"/>
                  </a:lnTo>
                  <a:cubicBezTo>
                    <a:pt x="129366" y="3099339"/>
                    <a:pt x="84584" y="3080790"/>
                    <a:pt x="51567" y="3047772"/>
                  </a:cubicBezTo>
                  <a:cubicBezTo>
                    <a:pt x="18549" y="3014754"/>
                    <a:pt x="0" y="2969973"/>
                    <a:pt x="0" y="2923279"/>
                  </a:cubicBezTo>
                  <a:lnTo>
                    <a:pt x="0" y="17606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8" name="Google Shape;518;p59"/>
            <p:cNvGrpSpPr/>
            <p:nvPr/>
          </p:nvGrpSpPr>
          <p:grpSpPr>
            <a:xfrm>
              <a:off x="3189738" y="1991495"/>
              <a:ext cx="23663" cy="645898"/>
              <a:chOff x="3392428" y="1951545"/>
              <a:chExt cx="27432" cy="735419"/>
            </a:xfrm>
          </p:grpSpPr>
          <p:sp>
            <p:nvSpPr>
              <p:cNvPr id="519" name="Google Shape;519;p59"/>
              <p:cNvSpPr/>
              <p:nvPr/>
            </p:nvSpPr>
            <p:spPr>
              <a:xfrm>
                <a:off x="3392428" y="1951545"/>
                <a:ext cx="18288" cy="172821"/>
              </a:xfrm>
              <a:prstGeom prst="rect">
                <a:avLst/>
              </a:prstGeom>
              <a:solidFill>
                <a:srgbClr val="3B3B3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9"/>
              <p:cNvSpPr/>
              <p:nvPr/>
            </p:nvSpPr>
            <p:spPr>
              <a:xfrm>
                <a:off x="3401572" y="2289545"/>
                <a:ext cx="18288" cy="118872"/>
              </a:xfrm>
              <a:prstGeom prst="rect">
                <a:avLst/>
              </a:prstGeom>
              <a:solidFill>
                <a:srgbClr val="3B3B3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59"/>
              <p:cNvSpPr/>
              <p:nvPr/>
            </p:nvSpPr>
            <p:spPr>
              <a:xfrm>
                <a:off x="3401572" y="2568092"/>
                <a:ext cx="18288" cy="118872"/>
              </a:xfrm>
              <a:prstGeom prst="rect">
                <a:avLst/>
              </a:prstGeom>
              <a:solidFill>
                <a:srgbClr val="3B3B3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2" name="Google Shape;522;p59"/>
            <p:cNvSpPr/>
            <p:nvPr/>
          </p:nvSpPr>
          <p:spPr>
            <a:xfrm>
              <a:off x="3806686" y="4332856"/>
              <a:ext cx="256543" cy="261216"/>
            </a:xfrm>
            <a:custGeom>
              <a:rect b="b" l="l" r="r" t="t"/>
              <a:pathLst>
                <a:path extrusionOk="0" h="261216" w="256543">
                  <a:moveTo>
                    <a:pt x="0" y="130608"/>
                  </a:moveTo>
                  <a:cubicBezTo>
                    <a:pt x="0" y="96377"/>
                    <a:pt x="13199" y="63514"/>
                    <a:pt x="36755" y="39091"/>
                  </a:cubicBezTo>
                  <a:cubicBezTo>
                    <a:pt x="60874" y="14086"/>
                    <a:pt x="93851" y="0"/>
                    <a:pt x="128272" y="0"/>
                  </a:cubicBezTo>
                  <a:cubicBezTo>
                    <a:pt x="162693" y="0"/>
                    <a:pt x="195670" y="14086"/>
                    <a:pt x="219789" y="39091"/>
                  </a:cubicBezTo>
                  <a:cubicBezTo>
                    <a:pt x="243346" y="63514"/>
                    <a:pt x="256544" y="96377"/>
                    <a:pt x="256544" y="130608"/>
                  </a:cubicBezTo>
                  <a:cubicBezTo>
                    <a:pt x="256544" y="164839"/>
                    <a:pt x="243345" y="197702"/>
                    <a:pt x="219789" y="222125"/>
                  </a:cubicBezTo>
                  <a:cubicBezTo>
                    <a:pt x="195670" y="247130"/>
                    <a:pt x="162693" y="261216"/>
                    <a:pt x="128272" y="261216"/>
                  </a:cubicBezTo>
                  <a:cubicBezTo>
                    <a:pt x="93851" y="261216"/>
                    <a:pt x="60874" y="247130"/>
                    <a:pt x="36755" y="222125"/>
                  </a:cubicBezTo>
                  <a:cubicBezTo>
                    <a:pt x="13198" y="197702"/>
                    <a:pt x="0" y="164839"/>
                    <a:pt x="0" y="13060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59"/>
            <p:cNvSpPr/>
            <p:nvPr/>
          </p:nvSpPr>
          <p:spPr>
            <a:xfrm>
              <a:off x="3306742" y="1997538"/>
              <a:ext cx="1256433" cy="2276759"/>
            </a:xfrm>
            <a:custGeom>
              <a:rect b="b" l="l" r="r" t="t"/>
              <a:pathLst>
                <a:path extrusionOk="0" h="2276759" w="1256433">
                  <a:moveTo>
                    <a:pt x="0" y="0"/>
                  </a:moveTo>
                  <a:lnTo>
                    <a:pt x="1256433" y="0"/>
                  </a:lnTo>
                  <a:lnTo>
                    <a:pt x="1256433" y="2276759"/>
                  </a:lnTo>
                  <a:lnTo>
                    <a:pt x="0" y="2276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59"/>
            <p:cNvSpPr/>
            <p:nvPr/>
          </p:nvSpPr>
          <p:spPr>
            <a:xfrm>
              <a:off x="3796931" y="1824436"/>
              <a:ext cx="276054" cy="32124"/>
            </a:xfrm>
            <a:custGeom>
              <a:rect b="b" l="l" r="r" t="t"/>
              <a:pathLst>
                <a:path extrusionOk="0" h="32124" w="276054">
                  <a:moveTo>
                    <a:pt x="0" y="16062"/>
                  </a:moveTo>
                  <a:cubicBezTo>
                    <a:pt x="0" y="11802"/>
                    <a:pt x="1692" y="7717"/>
                    <a:pt x="4704" y="4704"/>
                  </a:cubicBezTo>
                  <a:cubicBezTo>
                    <a:pt x="7716" y="1692"/>
                    <a:pt x="11802" y="0"/>
                    <a:pt x="16062" y="0"/>
                  </a:cubicBezTo>
                  <a:lnTo>
                    <a:pt x="259992" y="0"/>
                  </a:lnTo>
                  <a:cubicBezTo>
                    <a:pt x="264252" y="0"/>
                    <a:pt x="268337" y="1692"/>
                    <a:pt x="271350" y="4704"/>
                  </a:cubicBezTo>
                  <a:cubicBezTo>
                    <a:pt x="274362" y="7716"/>
                    <a:pt x="276054" y="11802"/>
                    <a:pt x="276054" y="16062"/>
                  </a:cubicBezTo>
                  <a:lnTo>
                    <a:pt x="276054" y="16062"/>
                  </a:lnTo>
                  <a:cubicBezTo>
                    <a:pt x="276054" y="20322"/>
                    <a:pt x="274362" y="24407"/>
                    <a:pt x="271350" y="27420"/>
                  </a:cubicBezTo>
                  <a:cubicBezTo>
                    <a:pt x="268338" y="30432"/>
                    <a:pt x="264252" y="32124"/>
                    <a:pt x="259992" y="32124"/>
                  </a:cubicBezTo>
                  <a:lnTo>
                    <a:pt x="16062" y="32124"/>
                  </a:lnTo>
                  <a:cubicBezTo>
                    <a:pt x="11802" y="32124"/>
                    <a:pt x="7717" y="30432"/>
                    <a:pt x="4704" y="27420"/>
                  </a:cubicBezTo>
                  <a:cubicBezTo>
                    <a:pt x="1692" y="24408"/>
                    <a:pt x="0" y="20322"/>
                    <a:pt x="0" y="16062"/>
                  </a:cubicBezTo>
                  <a:close/>
                </a:path>
              </a:pathLst>
            </a:custGeom>
            <a:solidFill>
              <a:srgbClr val="D8D8D8"/>
            </a:solidFill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9"/>
            <p:cNvSpPr/>
            <p:nvPr/>
          </p:nvSpPr>
          <p:spPr>
            <a:xfrm>
              <a:off x="3911556" y="1704426"/>
              <a:ext cx="46804" cy="47657"/>
            </a:xfrm>
            <a:custGeom>
              <a:rect b="b" l="l" r="r" t="t"/>
              <a:pathLst>
                <a:path extrusionOk="0" h="47657" w="46804">
                  <a:moveTo>
                    <a:pt x="0" y="23829"/>
                  </a:moveTo>
                  <a:cubicBezTo>
                    <a:pt x="0" y="17584"/>
                    <a:pt x="2408" y="11588"/>
                    <a:pt x="6705" y="7132"/>
                  </a:cubicBezTo>
                  <a:cubicBezTo>
                    <a:pt x="11105" y="2570"/>
                    <a:pt x="17122" y="0"/>
                    <a:pt x="23402" y="0"/>
                  </a:cubicBezTo>
                  <a:cubicBezTo>
                    <a:pt x="29682" y="0"/>
                    <a:pt x="35698" y="2570"/>
                    <a:pt x="40099" y="7132"/>
                  </a:cubicBezTo>
                  <a:cubicBezTo>
                    <a:pt x="44397" y="11588"/>
                    <a:pt x="46804" y="17583"/>
                    <a:pt x="46804" y="23829"/>
                  </a:cubicBezTo>
                  <a:cubicBezTo>
                    <a:pt x="46804" y="30074"/>
                    <a:pt x="44396" y="36070"/>
                    <a:pt x="40099" y="40526"/>
                  </a:cubicBezTo>
                  <a:cubicBezTo>
                    <a:pt x="35699" y="45088"/>
                    <a:pt x="29682" y="47658"/>
                    <a:pt x="23402" y="47658"/>
                  </a:cubicBezTo>
                  <a:cubicBezTo>
                    <a:pt x="17122" y="47658"/>
                    <a:pt x="11106" y="45088"/>
                    <a:pt x="6705" y="40526"/>
                  </a:cubicBezTo>
                  <a:cubicBezTo>
                    <a:pt x="2407" y="36070"/>
                    <a:pt x="0" y="30075"/>
                    <a:pt x="0" y="2382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9"/>
            <p:cNvSpPr/>
            <p:nvPr/>
          </p:nvSpPr>
          <p:spPr>
            <a:xfrm>
              <a:off x="4293042" y="1562392"/>
              <a:ext cx="198758" cy="40154"/>
            </a:xfrm>
            <a:custGeom>
              <a:rect b="b" l="l" r="r" t="t"/>
              <a:pathLst>
                <a:path extrusionOk="0" h="40154" w="198758">
                  <a:moveTo>
                    <a:pt x="0" y="0"/>
                  </a:moveTo>
                  <a:lnTo>
                    <a:pt x="198758" y="0"/>
                  </a:lnTo>
                  <a:lnTo>
                    <a:pt x="198758" y="40154"/>
                  </a:lnTo>
                  <a:lnTo>
                    <a:pt x="0" y="40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shadow.png" id="527" name="Google Shape;527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6045" y="4555821"/>
            <a:ext cx="2320732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9"/>
          <p:cNvSpPr/>
          <p:nvPr>
            <p:ph idx="2" type="pic"/>
          </p:nvPr>
        </p:nvSpPr>
        <p:spPr>
          <a:xfrm>
            <a:off x="808441" y="1563804"/>
            <a:ext cx="1403654" cy="25398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" name="Google Shape;529;p59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9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ockUp02">
  <p:cSld name="MockUp02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0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3" name="Google Shape;533;p60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34" name="Google Shape;534;p60"/>
          <p:cNvGrpSpPr/>
          <p:nvPr/>
        </p:nvGrpSpPr>
        <p:grpSpPr>
          <a:xfrm>
            <a:off x="3834666" y="1298511"/>
            <a:ext cx="1474792" cy="3116663"/>
            <a:chOff x="3189738" y="1562392"/>
            <a:chExt cx="1474792" cy="3116662"/>
          </a:xfrm>
        </p:grpSpPr>
        <p:sp>
          <p:nvSpPr>
            <p:cNvPr id="535" name="Google Shape;535;p60"/>
            <p:cNvSpPr/>
            <p:nvPr/>
          </p:nvSpPr>
          <p:spPr>
            <a:xfrm>
              <a:off x="3205386" y="1579715"/>
              <a:ext cx="1459144" cy="3099339"/>
            </a:xfrm>
            <a:custGeom>
              <a:rect b="b" l="l" r="r" t="t"/>
              <a:pathLst>
                <a:path extrusionOk="0" h="3099339" w="1459144">
                  <a:moveTo>
                    <a:pt x="0" y="176060"/>
                  </a:moveTo>
                  <a:cubicBezTo>
                    <a:pt x="0" y="129366"/>
                    <a:pt x="18549" y="84584"/>
                    <a:pt x="51567" y="51567"/>
                  </a:cubicBezTo>
                  <a:cubicBezTo>
                    <a:pt x="84585" y="18549"/>
                    <a:pt x="129366" y="0"/>
                    <a:pt x="176060" y="0"/>
                  </a:cubicBezTo>
                  <a:lnTo>
                    <a:pt x="1283084" y="0"/>
                  </a:lnTo>
                  <a:cubicBezTo>
                    <a:pt x="1329778" y="0"/>
                    <a:pt x="1374560" y="18549"/>
                    <a:pt x="1407577" y="51567"/>
                  </a:cubicBezTo>
                  <a:cubicBezTo>
                    <a:pt x="1440595" y="84585"/>
                    <a:pt x="1459144" y="129366"/>
                    <a:pt x="1459144" y="176060"/>
                  </a:cubicBezTo>
                  <a:lnTo>
                    <a:pt x="1459144" y="2923279"/>
                  </a:lnTo>
                  <a:cubicBezTo>
                    <a:pt x="1459144" y="2969973"/>
                    <a:pt x="1440595" y="3014755"/>
                    <a:pt x="1407577" y="3047772"/>
                  </a:cubicBezTo>
                  <a:cubicBezTo>
                    <a:pt x="1374559" y="3080790"/>
                    <a:pt x="1329778" y="3099339"/>
                    <a:pt x="1283084" y="3099339"/>
                  </a:cubicBezTo>
                  <a:lnTo>
                    <a:pt x="176060" y="3099339"/>
                  </a:lnTo>
                  <a:cubicBezTo>
                    <a:pt x="129366" y="3099339"/>
                    <a:pt x="84584" y="3080790"/>
                    <a:pt x="51567" y="3047772"/>
                  </a:cubicBezTo>
                  <a:cubicBezTo>
                    <a:pt x="18549" y="3014754"/>
                    <a:pt x="0" y="2969973"/>
                    <a:pt x="0" y="2923279"/>
                  </a:cubicBezTo>
                  <a:lnTo>
                    <a:pt x="0" y="17606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6" name="Google Shape;536;p60"/>
            <p:cNvGrpSpPr/>
            <p:nvPr/>
          </p:nvGrpSpPr>
          <p:grpSpPr>
            <a:xfrm>
              <a:off x="3189738" y="1991495"/>
              <a:ext cx="23663" cy="645898"/>
              <a:chOff x="3392428" y="1951545"/>
              <a:chExt cx="27432" cy="735419"/>
            </a:xfrm>
          </p:grpSpPr>
          <p:sp>
            <p:nvSpPr>
              <p:cNvPr id="537" name="Google Shape;537;p60"/>
              <p:cNvSpPr/>
              <p:nvPr/>
            </p:nvSpPr>
            <p:spPr>
              <a:xfrm>
                <a:off x="3392428" y="1951545"/>
                <a:ext cx="18288" cy="172821"/>
              </a:xfrm>
              <a:prstGeom prst="rect">
                <a:avLst/>
              </a:prstGeom>
              <a:solidFill>
                <a:srgbClr val="3B3B3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60"/>
              <p:cNvSpPr/>
              <p:nvPr/>
            </p:nvSpPr>
            <p:spPr>
              <a:xfrm>
                <a:off x="3401572" y="2289545"/>
                <a:ext cx="18288" cy="118872"/>
              </a:xfrm>
              <a:prstGeom prst="rect">
                <a:avLst/>
              </a:prstGeom>
              <a:solidFill>
                <a:srgbClr val="3B3B3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60"/>
              <p:cNvSpPr/>
              <p:nvPr/>
            </p:nvSpPr>
            <p:spPr>
              <a:xfrm>
                <a:off x="3401572" y="2568092"/>
                <a:ext cx="18288" cy="118872"/>
              </a:xfrm>
              <a:prstGeom prst="rect">
                <a:avLst/>
              </a:prstGeom>
              <a:solidFill>
                <a:srgbClr val="3B3B3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0" name="Google Shape;540;p60"/>
            <p:cNvSpPr/>
            <p:nvPr/>
          </p:nvSpPr>
          <p:spPr>
            <a:xfrm>
              <a:off x="3806686" y="4332856"/>
              <a:ext cx="256543" cy="261216"/>
            </a:xfrm>
            <a:custGeom>
              <a:rect b="b" l="l" r="r" t="t"/>
              <a:pathLst>
                <a:path extrusionOk="0" h="261216" w="256543">
                  <a:moveTo>
                    <a:pt x="0" y="130608"/>
                  </a:moveTo>
                  <a:cubicBezTo>
                    <a:pt x="0" y="96377"/>
                    <a:pt x="13199" y="63514"/>
                    <a:pt x="36755" y="39091"/>
                  </a:cubicBezTo>
                  <a:cubicBezTo>
                    <a:pt x="60874" y="14086"/>
                    <a:pt x="93851" y="0"/>
                    <a:pt x="128272" y="0"/>
                  </a:cubicBezTo>
                  <a:cubicBezTo>
                    <a:pt x="162693" y="0"/>
                    <a:pt x="195670" y="14086"/>
                    <a:pt x="219789" y="39091"/>
                  </a:cubicBezTo>
                  <a:cubicBezTo>
                    <a:pt x="243346" y="63514"/>
                    <a:pt x="256544" y="96377"/>
                    <a:pt x="256544" y="130608"/>
                  </a:cubicBezTo>
                  <a:cubicBezTo>
                    <a:pt x="256544" y="164839"/>
                    <a:pt x="243345" y="197702"/>
                    <a:pt x="219789" y="222125"/>
                  </a:cubicBezTo>
                  <a:cubicBezTo>
                    <a:pt x="195670" y="247130"/>
                    <a:pt x="162693" y="261216"/>
                    <a:pt x="128272" y="261216"/>
                  </a:cubicBezTo>
                  <a:cubicBezTo>
                    <a:pt x="93851" y="261216"/>
                    <a:pt x="60874" y="247130"/>
                    <a:pt x="36755" y="222125"/>
                  </a:cubicBezTo>
                  <a:cubicBezTo>
                    <a:pt x="13198" y="197702"/>
                    <a:pt x="0" y="164839"/>
                    <a:pt x="0" y="13060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60"/>
            <p:cNvSpPr/>
            <p:nvPr/>
          </p:nvSpPr>
          <p:spPr>
            <a:xfrm>
              <a:off x="3306742" y="1997538"/>
              <a:ext cx="1256433" cy="2276759"/>
            </a:xfrm>
            <a:custGeom>
              <a:rect b="b" l="l" r="r" t="t"/>
              <a:pathLst>
                <a:path extrusionOk="0" h="2276759" w="1256433">
                  <a:moveTo>
                    <a:pt x="0" y="0"/>
                  </a:moveTo>
                  <a:lnTo>
                    <a:pt x="1256433" y="0"/>
                  </a:lnTo>
                  <a:lnTo>
                    <a:pt x="1256433" y="2276759"/>
                  </a:lnTo>
                  <a:lnTo>
                    <a:pt x="0" y="2276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60"/>
            <p:cNvSpPr/>
            <p:nvPr/>
          </p:nvSpPr>
          <p:spPr>
            <a:xfrm>
              <a:off x="3796931" y="1824436"/>
              <a:ext cx="276054" cy="32124"/>
            </a:xfrm>
            <a:custGeom>
              <a:rect b="b" l="l" r="r" t="t"/>
              <a:pathLst>
                <a:path extrusionOk="0" h="32124" w="276054">
                  <a:moveTo>
                    <a:pt x="0" y="16062"/>
                  </a:moveTo>
                  <a:cubicBezTo>
                    <a:pt x="0" y="11802"/>
                    <a:pt x="1692" y="7717"/>
                    <a:pt x="4704" y="4704"/>
                  </a:cubicBezTo>
                  <a:cubicBezTo>
                    <a:pt x="7716" y="1692"/>
                    <a:pt x="11802" y="0"/>
                    <a:pt x="16062" y="0"/>
                  </a:cubicBezTo>
                  <a:lnTo>
                    <a:pt x="259992" y="0"/>
                  </a:lnTo>
                  <a:cubicBezTo>
                    <a:pt x="264252" y="0"/>
                    <a:pt x="268337" y="1692"/>
                    <a:pt x="271350" y="4704"/>
                  </a:cubicBezTo>
                  <a:cubicBezTo>
                    <a:pt x="274362" y="7716"/>
                    <a:pt x="276054" y="11802"/>
                    <a:pt x="276054" y="16062"/>
                  </a:cubicBezTo>
                  <a:lnTo>
                    <a:pt x="276054" y="16062"/>
                  </a:lnTo>
                  <a:cubicBezTo>
                    <a:pt x="276054" y="20322"/>
                    <a:pt x="274362" y="24407"/>
                    <a:pt x="271350" y="27420"/>
                  </a:cubicBezTo>
                  <a:cubicBezTo>
                    <a:pt x="268338" y="30432"/>
                    <a:pt x="264252" y="32124"/>
                    <a:pt x="259992" y="32124"/>
                  </a:cubicBezTo>
                  <a:lnTo>
                    <a:pt x="16062" y="32124"/>
                  </a:lnTo>
                  <a:cubicBezTo>
                    <a:pt x="11802" y="32124"/>
                    <a:pt x="7717" y="30432"/>
                    <a:pt x="4704" y="27420"/>
                  </a:cubicBezTo>
                  <a:cubicBezTo>
                    <a:pt x="1692" y="24408"/>
                    <a:pt x="0" y="20322"/>
                    <a:pt x="0" y="16062"/>
                  </a:cubicBezTo>
                  <a:close/>
                </a:path>
              </a:pathLst>
            </a:custGeom>
            <a:solidFill>
              <a:srgbClr val="D8D8D8"/>
            </a:solidFill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60"/>
            <p:cNvSpPr/>
            <p:nvPr/>
          </p:nvSpPr>
          <p:spPr>
            <a:xfrm>
              <a:off x="3911556" y="1704426"/>
              <a:ext cx="46804" cy="47657"/>
            </a:xfrm>
            <a:custGeom>
              <a:rect b="b" l="l" r="r" t="t"/>
              <a:pathLst>
                <a:path extrusionOk="0" h="47657" w="46804">
                  <a:moveTo>
                    <a:pt x="0" y="23829"/>
                  </a:moveTo>
                  <a:cubicBezTo>
                    <a:pt x="0" y="17584"/>
                    <a:pt x="2408" y="11588"/>
                    <a:pt x="6705" y="7132"/>
                  </a:cubicBezTo>
                  <a:cubicBezTo>
                    <a:pt x="11105" y="2570"/>
                    <a:pt x="17122" y="0"/>
                    <a:pt x="23402" y="0"/>
                  </a:cubicBezTo>
                  <a:cubicBezTo>
                    <a:pt x="29682" y="0"/>
                    <a:pt x="35698" y="2570"/>
                    <a:pt x="40099" y="7132"/>
                  </a:cubicBezTo>
                  <a:cubicBezTo>
                    <a:pt x="44397" y="11588"/>
                    <a:pt x="46804" y="17583"/>
                    <a:pt x="46804" y="23829"/>
                  </a:cubicBezTo>
                  <a:cubicBezTo>
                    <a:pt x="46804" y="30074"/>
                    <a:pt x="44396" y="36070"/>
                    <a:pt x="40099" y="40526"/>
                  </a:cubicBezTo>
                  <a:cubicBezTo>
                    <a:pt x="35699" y="45088"/>
                    <a:pt x="29682" y="47658"/>
                    <a:pt x="23402" y="47658"/>
                  </a:cubicBezTo>
                  <a:cubicBezTo>
                    <a:pt x="17122" y="47658"/>
                    <a:pt x="11106" y="45088"/>
                    <a:pt x="6705" y="40526"/>
                  </a:cubicBezTo>
                  <a:cubicBezTo>
                    <a:pt x="2407" y="36070"/>
                    <a:pt x="0" y="30075"/>
                    <a:pt x="0" y="2382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60"/>
            <p:cNvSpPr/>
            <p:nvPr/>
          </p:nvSpPr>
          <p:spPr>
            <a:xfrm>
              <a:off x="4293042" y="1562392"/>
              <a:ext cx="198758" cy="40154"/>
            </a:xfrm>
            <a:custGeom>
              <a:rect b="b" l="l" r="r" t="t"/>
              <a:pathLst>
                <a:path extrusionOk="0" h="40154" w="198758">
                  <a:moveTo>
                    <a:pt x="0" y="0"/>
                  </a:moveTo>
                  <a:lnTo>
                    <a:pt x="198758" y="0"/>
                  </a:lnTo>
                  <a:lnTo>
                    <a:pt x="198758" y="40154"/>
                  </a:lnTo>
                  <a:lnTo>
                    <a:pt x="0" y="40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5" name="Google Shape;545;p60"/>
          <p:cNvSpPr/>
          <p:nvPr>
            <p:ph idx="2" type="pic"/>
          </p:nvPr>
        </p:nvSpPr>
        <p:spPr>
          <a:xfrm>
            <a:off x="3951670" y="1727613"/>
            <a:ext cx="1256433" cy="22828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p60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60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MockUp02">
  <p:cSld name="1_MockUp02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1"/>
          <p:cNvSpPr/>
          <p:nvPr/>
        </p:nvSpPr>
        <p:spPr>
          <a:xfrm>
            <a:off x="0" y="3273754"/>
            <a:ext cx="9144000" cy="186974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0" name="Google Shape;550;p61"/>
          <p:cNvCxnSpPr/>
          <p:nvPr/>
        </p:nvCxnSpPr>
        <p:spPr>
          <a:xfrm>
            <a:off x="0" y="3273754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929292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551" name="Google Shape;551;p61"/>
          <p:cNvGrpSpPr/>
          <p:nvPr/>
        </p:nvGrpSpPr>
        <p:grpSpPr>
          <a:xfrm>
            <a:off x="3328989" y="1450783"/>
            <a:ext cx="2552732" cy="2031086"/>
            <a:chOff x="2094899" y="1081795"/>
            <a:chExt cx="4400683" cy="3501414"/>
          </a:xfrm>
        </p:grpSpPr>
        <p:sp>
          <p:nvSpPr>
            <p:cNvPr id="552" name="Google Shape;552;p61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61"/>
            <p:cNvSpPr/>
            <p:nvPr/>
          </p:nvSpPr>
          <p:spPr>
            <a:xfrm>
              <a:off x="2094899" y="1081795"/>
              <a:ext cx="4400683" cy="2608522"/>
            </a:xfrm>
            <a:custGeom>
              <a:rect b="b" l="l" r="r" t="t"/>
              <a:pathLst>
                <a:path extrusionOk="0" h="1076" w="181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1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61"/>
            <p:cNvSpPr/>
            <p:nvPr/>
          </p:nvSpPr>
          <p:spPr>
            <a:xfrm>
              <a:off x="2311744" y="1247618"/>
              <a:ext cx="3979748" cy="2259869"/>
            </a:xfrm>
            <a:custGeom>
              <a:rect b="b" l="l" r="r" t="t"/>
              <a:pathLst>
                <a:path extrusionOk="0" h="1063" w="1872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1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61"/>
            <p:cNvSpPr/>
            <p:nvPr/>
          </p:nvSpPr>
          <p:spPr>
            <a:xfrm>
              <a:off x="2094899" y="3690315"/>
              <a:ext cx="4400683" cy="397550"/>
            </a:xfrm>
            <a:custGeom>
              <a:rect b="b" l="l" r="r" t="t"/>
              <a:pathLst>
                <a:path extrusionOk="0" h="164" w="1816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54000">
                  <a:srgbClr val="D8D8D8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1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556" name="Google Shape;556;p61"/>
            <p:cNvSpPr/>
            <p:nvPr/>
          </p:nvSpPr>
          <p:spPr>
            <a:xfrm>
              <a:off x="3506519" y="4087866"/>
              <a:ext cx="1590198" cy="495343"/>
            </a:xfrm>
            <a:custGeom>
              <a:rect b="b" l="l" r="r" t="t"/>
              <a:pathLst>
                <a:path extrusionOk="0" h="204" w="656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0">
                  <a:srgbClr val="A5A5A5"/>
                </a:gs>
                <a:gs pos="6000">
                  <a:srgbClr val="D8D8D8"/>
                </a:gs>
                <a:gs pos="42000">
                  <a:srgbClr val="BFBFBF"/>
                </a:gs>
                <a:gs pos="100000">
                  <a:srgbClr val="BFBFB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1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7" name="Google Shape;557;p61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8" name="Google Shape;558;p61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9" name="Google Shape;559;p61"/>
          <p:cNvSpPr/>
          <p:nvPr>
            <p:ph idx="2" type="pic"/>
          </p:nvPr>
        </p:nvSpPr>
        <p:spPr>
          <a:xfrm>
            <a:off x="3445151" y="1546974"/>
            <a:ext cx="2318183" cy="1310896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0" name="Google Shape;560;p61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61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ockUp5">
  <p:cSld name="MockUp5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2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4" name="Google Shape;564;p62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65" name="Google Shape;565;p62"/>
          <p:cNvGrpSpPr/>
          <p:nvPr/>
        </p:nvGrpSpPr>
        <p:grpSpPr>
          <a:xfrm>
            <a:off x="4168751" y="1201795"/>
            <a:ext cx="4400683" cy="3501414"/>
            <a:chOff x="2094899" y="1081795"/>
            <a:chExt cx="4400683" cy="3501414"/>
          </a:xfrm>
        </p:grpSpPr>
        <p:sp>
          <p:nvSpPr>
            <p:cNvPr id="566" name="Google Shape;566;p62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62"/>
            <p:cNvSpPr/>
            <p:nvPr/>
          </p:nvSpPr>
          <p:spPr>
            <a:xfrm>
              <a:off x="2094899" y="1081795"/>
              <a:ext cx="4400683" cy="2608522"/>
            </a:xfrm>
            <a:custGeom>
              <a:rect b="b" l="l" r="r" t="t"/>
              <a:pathLst>
                <a:path extrusionOk="0" h="1076" w="181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62"/>
            <p:cNvSpPr/>
            <p:nvPr/>
          </p:nvSpPr>
          <p:spPr>
            <a:xfrm>
              <a:off x="2311744" y="1247618"/>
              <a:ext cx="3979748" cy="2259869"/>
            </a:xfrm>
            <a:custGeom>
              <a:rect b="b" l="l" r="r" t="t"/>
              <a:pathLst>
                <a:path extrusionOk="0" h="1063" w="1872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568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62"/>
            <p:cNvSpPr/>
            <p:nvPr/>
          </p:nvSpPr>
          <p:spPr>
            <a:xfrm>
              <a:off x="2094899" y="3690315"/>
              <a:ext cx="4400683" cy="397550"/>
            </a:xfrm>
            <a:custGeom>
              <a:rect b="b" l="l" r="r" t="t"/>
              <a:pathLst>
                <a:path extrusionOk="0" h="164" w="1816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54000">
                  <a:srgbClr val="D8D8D8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570" name="Google Shape;570;p62"/>
            <p:cNvSpPr/>
            <p:nvPr/>
          </p:nvSpPr>
          <p:spPr>
            <a:xfrm>
              <a:off x="3506519" y="4087866"/>
              <a:ext cx="1590198" cy="495343"/>
            </a:xfrm>
            <a:custGeom>
              <a:rect b="b" l="l" r="r" t="t"/>
              <a:pathLst>
                <a:path extrusionOk="0" h="204" w="656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0">
                  <a:srgbClr val="A5A5A5"/>
                </a:gs>
                <a:gs pos="6000">
                  <a:srgbClr val="D8D8D8"/>
                </a:gs>
                <a:gs pos="42000">
                  <a:srgbClr val="BFBFBF"/>
                </a:gs>
                <a:gs pos="100000">
                  <a:srgbClr val="BFBFB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1" name="Google Shape;571;p62"/>
          <p:cNvSpPr/>
          <p:nvPr>
            <p:ph idx="2" type="pic"/>
          </p:nvPr>
        </p:nvSpPr>
        <p:spPr>
          <a:xfrm>
            <a:off x="4356720" y="1367618"/>
            <a:ext cx="4008623" cy="22598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2" name="Google Shape;572;p62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62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ockUp6">
  <p:cSld name="MockUp6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3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6" name="Google Shape;576;p63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77" name="Google Shape;577;p63"/>
          <p:cNvGrpSpPr/>
          <p:nvPr/>
        </p:nvGrpSpPr>
        <p:grpSpPr>
          <a:xfrm>
            <a:off x="2908630" y="1255683"/>
            <a:ext cx="3326740" cy="4311630"/>
            <a:chOff x="2908630" y="1255683"/>
            <a:chExt cx="3326740" cy="4311630"/>
          </a:xfrm>
        </p:grpSpPr>
        <p:grpSp>
          <p:nvGrpSpPr>
            <p:cNvPr id="578" name="Google Shape;578;p63"/>
            <p:cNvGrpSpPr/>
            <p:nvPr/>
          </p:nvGrpSpPr>
          <p:grpSpPr>
            <a:xfrm>
              <a:off x="2908630" y="1255683"/>
              <a:ext cx="3326740" cy="4311630"/>
              <a:chOff x="1208088" y="2017712"/>
              <a:chExt cx="1206500" cy="1563688"/>
            </a:xfrm>
          </p:grpSpPr>
          <p:sp>
            <p:nvSpPr>
              <p:cNvPr id="579" name="Google Shape;579;p63"/>
              <p:cNvSpPr/>
              <p:nvPr/>
            </p:nvSpPr>
            <p:spPr>
              <a:xfrm>
                <a:off x="1319213" y="2152650"/>
                <a:ext cx="969963" cy="129698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63"/>
              <p:cNvSpPr/>
              <p:nvPr/>
            </p:nvSpPr>
            <p:spPr>
              <a:xfrm>
                <a:off x="1319213" y="2152650"/>
                <a:ext cx="969963" cy="12969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63"/>
              <p:cNvSpPr/>
              <p:nvPr/>
            </p:nvSpPr>
            <p:spPr>
              <a:xfrm>
                <a:off x="1208088" y="2017712"/>
                <a:ext cx="1206500" cy="1563688"/>
              </a:xfrm>
              <a:custGeom>
                <a:rect b="b" l="l" r="r" t="t"/>
                <a:pathLst>
                  <a:path extrusionOk="0" h="864" w="666">
                    <a:moveTo>
                      <a:pt x="666" y="35"/>
                    </a:moveTo>
                    <a:cubicBezTo>
                      <a:pt x="666" y="16"/>
                      <a:pt x="650" y="0"/>
                      <a:pt x="63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6"/>
                      <a:pt x="0" y="35"/>
                    </a:cubicBezTo>
                    <a:cubicBezTo>
                      <a:pt x="0" y="829"/>
                      <a:pt x="0" y="829"/>
                      <a:pt x="0" y="829"/>
                    </a:cubicBezTo>
                    <a:cubicBezTo>
                      <a:pt x="0" y="849"/>
                      <a:pt x="15" y="864"/>
                      <a:pt x="34" y="864"/>
                    </a:cubicBezTo>
                    <a:cubicBezTo>
                      <a:pt x="631" y="864"/>
                      <a:pt x="631" y="864"/>
                      <a:pt x="631" y="864"/>
                    </a:cubicBezTo>
                    <a:cubicBezTo>
                      <a:pt x="650" y="864"/>
                      <a:pt x="666" y="849"/>
                      <a:pt x="666" y="829"/>
                    </a:cubicBezTo>
                    <a:cubicBezTo>
                      <a:pt x="666" y="35"/>
                      <a:pt x="666" y="35"/>
                      <a:pt x="666" y="35"/>
                    </a:cubicBezTo>
                    <a:moveTo>
                      <a:pt x="597" y="791"/>
                    </a:moveTo>
                    <a:cubicBezTo>
                      <a:pt x="66" y="791"/>
                      <a:pt x="66" y="791"/>
                      <a:pt x="66" y="791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597" y="76"/>
                      <a:pt x="597" y="76"/>
                      <a:pt x="597" y="76"/>
                    </a:cubicBezTo>
                    <a:cubicBezTo>
                      <a:pt x="597" y="791"/>
                      <a:pt x="597" y="791"/>
                      <a:pt x="597" y="791"/>
                    </a:cubicBezTo>
                  </a:path>
                </a:pathLst>
              </a:custGeom>
              <a:solidFill>
                <a:srgbClr val="3B3B3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2" name="Google Shape;582;p63"/>
            <p:cNvSpPr/>
            <p:nvPr/>
          </p:nvSpPr>
          <p:spPr>
            <a:xfrm>
              <a:off x="4471627" y="1357124"/>
              <a:ext cx="200746" cy="200746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3" name="Google Shape;583;p63"/>
          <p:cNvSpPr/>
          <p:nvPr>
            <p:ph idx="2" type="pic"/>
          </p:nvPr>
        </p:nvSpPr>
        <p:spPr>
          <a:xfrm>
            <a:off x="3215040" y="1627755"/>
            <a:ext cx="2674525" cy="35762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4" name="Google Shape;584;p63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63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ter03">
  <p:cSld name="Enter03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4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8" name="Google Shape;588;p64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9" name="Google Shape;589;p64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64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1" name="Google Shape;591;p64"/>
          <p:cNvSpPr/>
          <p:nvPr>
            <p:ph idx="2" type="pic"/>
          </p:nvPr>
        </p:nvSpPr>
        <p:spPr>
          <a:xfrm>
            <a:off x="664552" y="1246790"/>
            <a:ext cx="1854144" cy="3225991"/>
          </a:xfrm>
          <a:prstGeom prst="downArrowCallout">
            <a:avLst>
              <a:gd fmla="val 17910" name="adj1"/>
              <a:gd fmla="val 8955" name="adj2"/>
              <a:gd fmla="val 6884" name="adj3"/>
              <a:gd fmla="val 96043" name="adj4"/>
            </a:avLst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m08">
  <p:cSld name="Team08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5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4" name="Google Shape;594;p65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5" name="Google Shape;595;p65"/>
          <p:cNvSpPr/>
          <p:nvPr/>
        </p:nvSpPr>
        <p:spPr>
          <a:xfrm>
            <a:off x="654724" y="1375291"/>
            <a:ext cx="3802062" cy="1684314"/>
          </a:xfrm>
          <a:prstGeom prst="roundRect">
            <a:avLst>
              <a:gd fmla="val 366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65"/>
          <p:cNvSpPr/>
          <p:nvPr>
            <p:ph idx="2" type="pic"/>
          </p:nvPr>
        </p:nvSpPr>
        <p:spPr>
          <a:xfrm>
            <a:off x="847388" y="1504216"/>
            <a:ext cx="1401282" cy="1426464"/>
          </a:xfrm>
          <a:prstGeom prst="roundRect">
            <a:avLst>
              <a:gd fmla="val 8424" name="adj"/>
            </a:avLst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7" name="Google Shape;597;p65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65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02">
  <p:cSld name="Pic02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6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1" name="Google Shape;601;p66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2" name="Google Shape;602;p66"/>
          <p:cNvSpPr/>
          <p:nvPr>
            <p:ph idx="2" type="pic"/>
          </p:nvPr>
        </p:nvSpPr>
        <p:spPr>
          <a:xfrm>
            <a:off x="4514392" y="1073969"/>
            <a:ext cx="3974883" cy="1347062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3" name="Google Shape;603;p66"/>
          <p:cNvSpPr/>
          <p:nvPr>
            <p:ph idx="3" type="pic"/>
          </p:nvPr>
        </p:nvSpPr>
        <p:spPr>
          <a:xfrm>
            <a:off x="4514392" y="2571750"/>
            <a:ext cx="3974883" cy="1347062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4" name="Google Shape;604;p66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66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03">
  <p:cSld name="Pic03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7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8" name="Google Shape;608;p67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9" name="Google Shape;609;p67"/>
          <p:cNvSpPr/>
          <p:nvPr>
            <p:ph idx="2" type="pic"/>
          </p:nvPr>
        </p:nvSpPr>
        <p:spPr>
          <a:xfrm>
            <a:off x="653855" y="1122093"/>
            <a:ext cx="1834811" cy="2844844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0" name="Google Shape;610;p67"/>
          <p:cNvSpPr/>
          <p:nvPr>
            <p:ph idx="3" type="pic"/>
          </p:nvPr>
        </p:nvSpPr>
        <p:spPr>
          <a:xfrm>
            <a:off x="2671040" y="1122093"/>
            <a:ext cx="1779495" cy="1347062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1" name="Google Shape;611;p67"/>
          <p:cNvSpPr/>
          <p:nvPr>
            <p:ph idx="4" type="pic"/>
          </p:nvPr>
        </p:nvSpPr>
        <p:spPr>
          <a:xfrm>
            <a:off x="6700526" y="1122093"/>
            <a:ext cx="1779495" cy="1347062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2" name="Google Shape;612;p67"/>
          <p:cNvSpPr/>
          <p:nvPr>
            <p:ph idx="5" type="pic"/>
          </p:nvPr>
        </p:nvSpPr>
        <p:spPr>
          <a:xfrm>
            <a:off x="4658482" y="2619875"/>
            <a:ext cx="1779495" cy="1347062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613" name="Google Shape;613;p67"/>
          <p:cNvGrpSpPr/>
          <p:nvPr/>
        </p:nvGrpSpPr>
        <p:grpSpPr>
          <a:xfrm>
            <a:off x="2664561" y="2570470"/>
            <a:ext cx="1785974" cy="1396467"/>
            <a:chOff x="2664561" y="2570470"/>
            <a:chExt cx="1785974" cy="1396467"/>
          </a:xfrm>
        </p:grpSpPr>
        <p:sp>
          <p:nvSpPr>
            <p:cNvPr id="614" name="Google Shape;614;p67"/>
            <p:cNvSpPr/>
            <p:nvPr/>
          </p:nvSpPr>
          <p:spPr>
            <a:xfrm>
              <a:off x="2664561" y="2570470"/>
              <a:ext cx="1785974" cy="1347062"/>
            </a:xfrm>
            <a:prstGeom prst="rect">
              <a:avLst/>
            </a:prstGeom>
            <a:solidFill>
              <a:srgbClr val="1745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67"/>
            <p:cNvSpPr/>
            <p:nvPr/>
          </p:nvSpPr>
          <p:spPr>
            <a:xfrm>
              <a:off x="2664561" y="2619875"/>
              <a:ext cx="1785974" cy="13470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6" name="Google Shape;616;p67"/>
          <p:cNvGrpSpPr/>
          <p:nvPr/>
        </p:nvGrpSpPr>
        <p:grpSpPr>
          <a:xfrm>
            <a:off x="6694047" y="2562850"/>
            <a:ext cx="1785974" cy="1404087"/>
            <a:chOff x="6694047" y="2562850"/>
            <a:chExt cx="1785974" cy="1404087"/>
          </a:xfrm>
        </p:grpSpPr>
        <p:sp>
          <p:nvSpPr>
            <p:cNvPr id="617" name="Google Shape;617;p67"/>
            <p:cNvSpPr/>
            <p:nvPr/>
          </p:nvSpPr>
          <p:spPr>
            <a:xfrm>
              <a:off x="6694047" y="2562850"/>
              <a:ext cx="1785974" cy="1347062"/>
            </a:xfrm>
            <a:prstGeom prst="rect">
              <a:avLst/>
            </a:prstGeom>
            <a:solidFill>
              <a:srgbClr val="6417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67"/>
            <p:cNvSpPr/>
            <p:nvPr/>
          </p:nvSpPr>
          <p:spPr>
            <a:xfrm>
              <a:off x="6694047" y="2619875"/>
              <a:ext cx="1785974" cy="13470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9" name="Google Shape;619;p67"/>
          <p:cNvGrpSpPr/>
          <p:nvPr/>
        </p:nvGrpSpPr>
        <p:grpSpPr>
          <a:xfrm>
            <a:off x="4658482" y="1122093"/>
            <a:ext cx="1785974" cy="1407182"/>
            <a:chOff x="4658482" y="1122093"/>
            <a:chExt cx="1785974" cy="1407182"/>
          </a:xfrm>
        </p:grpSpPr>
        <p:sp>
          <p:nvSpPr>
            <p:cNvPr id="620" name="Google Shape;620;p67"/>
            <p:cNvSpPr/>
            <p:nvPr/>
          </p:nvSpPr>
          <p:spPr>
            <a:xfrm>
              <a:off x="4658482" y="1182213"/>
              <a:ext cx="1785974" cy="1347062"/>
            </a:xfrm>
            <a:prstGeom prst="rect">
              <a:avLst/>
            </a:prstGeom>
            <a:solidFill>
              <a:srgbClr val="22602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67"/>
            <p:cNvSpPr/>
            <p:nvPr/>
          </p:nvSpPr>
          <p:spPr>
            <a:xfrm>
              <a:off x="4658482" y="1122093"/>
              <a:ext cx="1785974" cy="13470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2" name="Google Shape;622;p67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67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04">
  <p:cSld name="Pic04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8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6" name="Google Shape;626;p68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627" name="Google Shape;627;p68"/>
          <p:cNvGrpSpPr/>
          <p:nvPr/>
        </p:nvGrpSpPr>
        <p:grpSpPr>
          <a:xfrm>
            <a:off x="4750079" y="1430890"/>
            <a:ext cx="1785974" cy="1044090"/>
            <a:chOff x="4750079" y="1706835"/>
            <a:chExt cx="1785974" cy="1044090"/>
          </a:xfrm>
        </p:grpSpPr>
        <p:sp>
          <p:nvSpPr>
            <p:cNvPr id="628" name="Google Shape;628;p68"/>
            <p:cNvSpPr/>
            <p:nvPr/>
          </p:nvSpPr>
          <p:spPr>
            <a:xfrm>
              <a:off x="4750079" y="1747885"/>
              <a:ext cx="1785974" cy="1003040"/>
            </a:xfrm>
            <a:prstGeom prst="rect">
              <a:avLst/>
            </a:prstGeom>
            <a:solidFill>
              <a:srgbClr val="1745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68"/>
            <p:cNvSpPr/>
            <p:nvPr/>
          </p:nvSpPr>
          <p:spPr>
            <a:xfrm>
              <a:off x="4750079" y="1706835"/>
              <a:ext cx="1785974" cy="1003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0" name="Google Shape;630;p68"/>
          <p:cNvGrpSpPr/>
          <p:nvPr/>
        </p:nvGrpSpPr>
        <p:grpSpPr>
          <a:xfrm>
            <a:off x="6707505" y="1430890"/>
            <a:ext cx="1785974" cy="1044090"/>
            <a:chOff x="6707505" y="1706835"/>
            <a:chExt cx="1785974" cy="1044090"/>
          </a:xfrm>
        </p:grpSpPr>
        <p:sp>
          <p:nvSpPr>
            <p:cNvPr id="631" name="Google Shape;631;p68"/>
            <p:cNvSpPr/>
            <p:nvPr/>
          </p:nvSpPr>
          <p:spPr>
            <a:xfrm>
              <a:off x="6707505" y="1747885"/>
              <a:ext cx="1785974" cy="1003040"/>
            </a:xfrm>
            <a:prstGeom prst="rect">
              <a:avLst/>
            </a:prstGeom>
            <a:solidFill>
              <a:srgbClr val="3390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68"/>
            <p:cNvSpPr/>
            <p:nvPr/>
          </p:nvSpPr>
          <p:spPr>
            <a:xfrm>
              <a:off x="6707505" y="1706835"/>
              <a:ext cx="1785974" cy="10030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3" name="Google Shape;633;p68"/>
          <p:cNvGrpSpPr/>
          <p:nvPr/>
        </p:nvGrpSpPr>
        <p:grpSpPr>
          <a:xfrm>
            <a:off x="4750079" y="2517098"/>
            <a:ext cx="1785974" cy="1045251"/>
            <a:chOff x="4750079" y="2793043"/>
            <a:chExt cx="1785974" cy="1045251"/>
          </a:xfrm>
        </p:grpSpPr>
        <p:sp>
          <p:nvSpPr>
            <p:cNvPr id="634" name="Google Shape;634;p68"/>
            <p:cNvSpPr/>
            <p:nvPr/>
          </p:nvSpPr>
          <p:spPr>
            <a:xfrm>
              <a:off x="4750079" y="2793043"/>
              <a:ext cx="1785974" cy="1003040"/>
            </a:xfrm>
            <a:prstGeom prst="rect">
              <a:avLst/>
            </a:prstGeom>
            <a:solidFill>
              <a:srgbClr val="FB8A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68"/>
            <p:cNvSpPr/>
            <p:nvPr/>
          </p:nvSpPr>
          <p:spPr>
            <a:xfrm>
              <a:off x="4750079" y="2835254"/>
              <a:ext cx="1785974" cy="10030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6" name="Google Shape;636;p68"/>
          <p:cNvGrpSpPr/>
          <p:nvPr/>
        </p:nvGrpSpPr>
        <p:grpSpPr>
          <a:xfrm>
            <a:off x="6707505" y="2517098"/>
            <a:ext cx="1785974" cy="1045251"/>
            <a:chOff x="6707505" y="2793043"/>
            <a:chExt cx="1785974" cy="1045251"/>
          </a:xfrm>
        </p:grpSpPr>
        <p:sp>
          <p:nvSpPr>
            <p:cNvPr id="637" name="Google Shape;637;p68"/>
            <p:cNvSpPr/>
            <p:nvPr/>
          </p:nvSpPr>
          <p:spPr>
            <a:xfrm>
              <a:off x="6707505" y="2793043"/>
              <a:ext cx="1785974" cy="1003040"/>
            </a:xfrm>
            <a:prstGeom prst="rect">
              <a:avLst/>
            </a:prstGeom>
            <a:solidFill>
              <a:srgbClr val="6417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68"/>
            <p:cNvSpPr/>
            <p:nvPr/>
          </p:nvSpPr>
          <p:spPr>
            <a:xfrm>
              <a:off x="6707505" y="2835254"/>
              <a:ext cx="1785974" cy="10030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9" name="Google Shape;639;p68"/>
          <p:cNvSpPr/>
          <p:nvPr>
            <p:ph idx="2" type="pic"/>
          </p:nvPr>
        </p:nvSpPr>
        <p:spPr>
          <a:xfrm>
            <a:off x="668891" y="1430890"/>
            <a:ext cx="3884059" cy="213146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p68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68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07">
  <p:cSld name="Pic07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9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4" name="Google Shape;644;p69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5" name="Google Shape;645;p69"/>
          <p:cNvSpPr/>
          <p:nvPr/>
        </p:nvSpPr>
        <p:spPr>
          <a:xfrm>
            <a:off x="-7985" y="1073968"/>
            <a:ext cx="3160757" cy="213145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17500" sx="1000" rotWithShape="0" sy="10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69"/>
          <p:cNvSpPr/>
          <p:nvPr>
            <p:ph idx="2" type="pic"/>
          </p:nvPr>
        </p:nvSpPr>
        <p:spPr>
          <a:xfrm>
            <a:off x="3152772" y="1073968"/>
            <a:ext cx="5991228" cy="2131459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7" name="Google Shape;647;p69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69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10">
  <p:cSld name="Pic10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0"/>
          <p:cNvSpPr/>
          <p:nvPr>
            <p:ph idx="2" type="pic"/>
          </p:nvPr>
        </p:nvSpPr>
        <p:spPr>
          <a:xfrm>
            <a:off x="4687214" y="0"/>
            <a:ext cx="4456786" cy="514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91425" spcFirstLastPara="1" rIns="91425" wrap="square" tIns="45700"/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ockUp7">
  <p:cSld name="MockUp7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1"/>
          <p:cNvSpPr txBox="1"/>
          <p:nvPr>
            <p:ph type="title"/>
          </p:nvPr>
        </p:nvSpPr>
        <p:spPr>
          <a:xfrm>
            <a:off x="1752600" y="387350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3" name="Google Shape;653;p71"/>
          <p:cNvSpPr txBox="1"/>
          <p:nvPr>
            <p:ph idx="1" type="body"/>
          </p:nvPr>
        </p:nvSpPr>
        <p:spPr>
          <a:xfrm>
            <a:off x="2514600" y="739341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654" name="Google Shape;654;p71"/>
          <p:cNvGrpSpPr/>
          <p:nvPr/>
        </p:nvGrpSpPr>
        <p:grpSpPr>
          <a:xfrm>
            <a:off x="747228" y="1481662"/>
            <a:ext cx="3882522" cy="2030568"/>
            <a:chOff x="2844800" y="1304396"/>
            <a:chExt cx="2803525" cy="1466250"/>
          </a:xfrm>
        </p:grpSpPr>
        <p:grpSp>
          <p:nvGrpSpPr>
            <p:cNvPr id="655" name="Google Shape;655;p71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656" name="Google Shape;656;p71"/>
              <p:cNvSpPr/>
              <p:nvPr/>
            </p:nvSpPr>
            <p:spPr>
              <a:xfrm>
                <a:off x="4843457" y="992546"/>
                <a:ext cx="2073275" cy="1397000"/>
              </a:xfrm>
              <a:custGeom>
                <a:rect b="b" l="l" r="r" t="t"/>
                <a:pathLst>
                  <a:path extrusionOk="0" h="772" w="1146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rgbClr val="5B5B5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71"/>
              <p:cNvSpPr/>
              <p:nvPr/>
            </p:nvSpPr>
            <p:spPr>
              <a:xfrm>
                <a:off x="4926007" y="1068746"/>
                <a:ext cx="1914525" cy="1181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71"/>
              <p:cNvSpPr/>
              <p:nvPr/>
            </p:nvSpPr>
            <p:spPr>
              <a:xfrm>
                <a:off x="4936351" y="1068746"/>
                <a:ext cx="1901825" cy="1089025"/>
              </a:xfrm>
              <a:custGeom>
                <a:rect b="b" l="l" r="r" t="t"/>
                <a:pathLst>
                  <a:path extrusionOk="0" h="686" w="1198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lt1">
                  <a:alpha val="22745"/>
                </a:scheme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9" name="Google Shape;659;p71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660" name="Google Shape;660;p71"/>
              <p:cNvSpPr/>
              <p:nvPr/>
            </p:nvSpPr>
            <p:spPr>
              <a:xfrm>
                <a:off x="4462463" y="2481263"/>
                <a:ext cx="2800350" cy="66675"/>
              </a:xfrm>
              <a:custGeom>
                <a:rect b="b" l="l" r="r" t="t"/>
                <a:pathLst>
                  <a:path extrusionOk="0" h="37" w="154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71"/>
              <p:cNvSpPr/>
              <p:nvPr/>
            </p:nvSpPr>
            <p:spPr>
              <a:xfrm>
                <a:off x="4478338" y="2425701"/>
                <a:ext cx="2787650" cy="84138"/>
              </a:xfrm>
              <a:custGeom>
                <a:rect b="b" l="l" r="r" t="t"/>
                <a:pathLst>
                  <a:path extrusionOk="0" h="47" w="1540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A5A5A5"/>
                  </a:gs>
                  <a:gs pos="6000">
                    <a:srgbClr val="D8D8D8"/>
                  </a:gs>
                  <a:gs pos="42000">
                    <a:srgbClr val="BFBFBF"/>
                  </a:gs>
                  <a:gs pos="100000">
                    <a:srgbClr val="BFBFB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71"/>
              <p:cNvSpPr/>
              <p:nvPr/>
            </p:nvSpPr>
            <p:spPr>
              <a:xfrm>
                <a:off x="5672138" y="2425701"/>
                <a:ext cx="392113" cy="44450"/>
              </a:xfrm>
              <a:custGeom>
                <a:rect b="b" l="l" r="r" t="t"/>
                <a:pathLst>
                  <a:path extrusionOk="0" h="25" w="217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63" name="Google Shape;663;p71"/>
          <p:cNvSpPr/>
          <p:nvPr>
            <p:ph idx="2" type="pic"/>
          </p:nvPr>
        </p:nvSpPr>
        <p:spPr>
          <a:xfrm>
            <a:off x="1367200" y="1587190"/>
            <a:ext cx="2651372" cy="16356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200" lIns="91425" spcFirstLastPara="1" rIns="91425" wrap="square" tIns="45700"/>
          <a:lstStyle>
            <a:lvl1pPr lvl="0" marR="0" rtl="0" algn="ctr">
              <a:spcBef>
                <a:spcPts val="220"/>
              </a:spcBef>
              <a:spcAft>
                <a:spcPts val="0"/>
              </a:spcAft>
              <a:buClr>
                <a:srgbClr val="929292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292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4" name="Google Shape;664;p71"/>
          <p:cNvSpPr/>
          <p:nvPr/>
        </p:nvSpPr>
        <p:spPr>
          <a:xfrm>
            <a:off x="166652" y="4692525"/>
            <a:ext cx="288035" cy="288035"/>
          </a:xfrm>
          <a:prstGeom prst="ellipse">
            <a:avLst/>
          </a:prstGeom>
          <a:solidFill>
            <a:srgbClr val="5B5B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71"/>
          <p:cNvSpPr txBox="1"/>
          <p:nvPr>
            <p:ph idx="12" type="sldNum"/>
          </p:nvPr>
        </p:nvSpPr>
        <p:spPr>
          <a:xfrm>
            <a:off x="81829" y="4699224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C8C8C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Free Blank With Footer">
  <p:cSld name="1_Free Blank With Footer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2"/>
          <p:cNvSpPr/>
          <p:nvPr/>
        </p:nvSpPr>
        <p:spPr>
          <a:xfrm rot="5400000">
            <a:off x="8760966" y="4685355"/>
            <a:ext cx="341769" cy="424295"/>
          </a:xfrm>
          <a:prstGeom prst="flowChartOffpageConnector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72"/>
          <p:cNvSpPr txBox="1"/>
          <p:nvPr>
            <p:ph idx="12" type="sldNum"/>
          </p:nvPr>
        </p:nvSpPr>
        <p:spPr>
          <a:xfrm>
            <a:off x="8732404" y="4755650"/>
            <a:ext cx="457681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1000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1000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1000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1000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1000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1000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1000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1000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1000">
                <a:solidFill>
                  <a:srgbClr val="5B5B5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9" name="Google Shape;669;p72"/>
          <p:cNvSpPr txBox="1"/>
          <p:nvPr>
            <p:ph type="title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2400"/>
              <a:buFont typeface="Calibri"/>
              <a:buNone/>
              <a:defRPr b="1" i="0" sz="2400" u="none" cap="none" strike="noStrike">
                <a:solidFill>
                  <a:srgbClr val="3B3B3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0" name="Google Shape;670;p72"/>
          <p:cNvSpPr txBox="1"/>
          <p:nvPr>
            <p:ph idx="1" type="body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Free Blank With Footer">
  <p:cSld name="2_Free Blank With Footer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3"/>
          <p:cNvSpPr txBox="1"/>
          <p:nvPr>
            <p:ph type="title"/>
          </p:nvPr>
        </p:nvSpPr>
        <p:spPr>
          <a:xfrm>
            <a:off x="1752600" y="267471"/>
            <a:ext cx="5638800" cy="35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2400"/>
              <a:buFont typeface="Calibri"/>
              <a:buNone/>
              <a:defRPr b="1" i="0" sz="2400" u="none" cap="none" strike="noStrike">
                <a:solidFill>
                  <a:srgbClr val="3B3B3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3" name="Google Shape;673;p73"/>
          <p:cNvSpPr txBox="1"/>
          <p:nvPr>
            <p:ph idx="1" type="body"/>
          </p:nvPr>
        </p:nvSpPr>
        <p:spPr>
          <a:xfrm>
            <a:off x="2514600" y="619462"/>
            <a:ext cx="4114800" cy="200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62.xml"/><Relationship Id="rId42" Type="http://schemas.openxmlformats.org/officeDocument/2006/relationships/slideLayout" Target="../slideLayouts/slideLayout64.xml"/><Relationship Id="rId41" Type="http://schemas.openxmlformats.org/officeDocument/2006/relationships/slideLayout" Target="../slideLayouts/slideLayout63.xml"/><Relationship Id="rId44" Type="http://schemas.openxmlformats.org/officeDocument/2006/relationships/slideLayout" Target="../slideLayouts/slideLayout66.xml"/><Relationship Id="rId43" Type="http://schemas.openxmlformats.org/officeDocument/2006/relationships/slideLayout" Target="../slideLayouts/slideLayout65.xml"/><Relationship Id="rId46" Type="http://schemas.openxmlformats.org/officeDocument/2006/relationships/slideLayout" Target="../slideLayouts/slideLayout68.xml"/><Relationship Id="rId45" Type="http://schemas.openxmlformats.org/officeDocument/2006/relationships/slideLayout" Target="../slideLayouts/slideLayout67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48" Type="http://schemas.openxmlformats.org/officeDocument/2006/relationships/slideLayout" Target="../slideLayouts/slideLayout70.xml"/><Relationship Id="rId47" Type="http://schemas.openxmlformats.org/officeDocument/2006/relationships/slideLayout" Target="../slideLayouts/slideLayout69.xml"/><Relationship Id="rId49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54.xml"/><Relationship Id="rId35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56.xml"/><Relationship Id="rId37" Type="http://schemas.openxmlformats.org/officeDocument/2006/relationships/slideLayout" Target="../slideLayouts/slideLayout59.xml"/><Relationship Id="rId36" Type="http://schemas.openxmlformats.org/officeDocument/2006/relationships/slideLayout" Target="../slideLayouts/slideLayout58.xml"/><Relationship Id="rId39" Type="http://schemas.openxmlformats.org/officeDocument/2006/relationships/slideLayout" Target="../slideLayouts/slideLayout61.xml"/><Relationship Id="rId38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  <p:sldLayoutId id="2147483702" r:id="rId33"/>
    <p:sldLayoutId id="2147483703" r:id="rId34"/>
    <p:sldLayoutId id="2147483704" r:id="rId35"/>
    <p:sldLayoutId id="2147483705" r:id="rId36"/>
    <p:sldLayoutId id="2147483706" r:id="rId37"/>
    <p:sldLayoutId id="2147483707" r:id="rId38"/>
    <p:sldLayoutId id="2147483708" r:id="rId39"/>
    <p:sldLayoutId id="2147483709" r:id="rId40"/>
    <p:sldLayoutId id="2147483710" r:id="rId41"/>
    <p:sldLayoutId id="2147483711" r:id="rId42"/>
    <p:sldLayoutId id="2147483712" r:id="rId43"/>
    <p:sldLayoutId id="2147483713" r:id="rId44"/>
    <p:sldLayoutId id="2147483714" r:id="rId45"/>
    <p:sldLayoutId id="2147483715" r:id="rId46"/>
    <p:sldLayoutId id="2147483716" r:id="rId47"/>
    <p:sldLayoutId id="2147483717" r:id="rId4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11.png"/><Relationship Id="rId7" Type="http://schemas.openxmlformats.org/officeDocument/2006/relationships/image" Target="../media/image40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4"/>
          <p:cNvSpPr/>
          <p:nvPr/>
        </p:nvSpPr>
        <p:spPr>
          <a:xfrm>
            <a:off x="2055892" y="611431"/>
            <a:ext cx="1266064" cy="1266064"/>
          </a:xfrm>
          <a:prstGeom prst="ellipse">
            <a:avLst/>
          </a:prstGeom>
          <a:solidFill>
            <a:srgbClr val="F864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74"/>
          <p:cNvSpPr txBox="1"/>
          <p:nvPr/>
        </p:nvSpPr>
        <p:spPr>
          <a:xfrm>
            <a:off x="380533" y="1988101"/>
            <a:ext cx="4959531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Yelp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Business-Focused Analysis </a:t>
            </a:r>
            <a:endParaRPr sz="1100"/>
          </a:p>
        </p:txBody>
      </p:sp>
      <p:sp>
        <p:nvSpPr>
          <p:cNvPr id="680" name="Google Shape;680;p74"/>
          <p:cNvSpPr txBox="1"/>
          <p:nvPr/>
        </p:nvSpPr>
        <p:spPr>
          <a:xfrm rot="16803">
            <a:off x="1108698" y="2922672"/>
            <a:ext cx="3476764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INSY 662 — Team Project 3</a:t>
            </a:r>
            <a:endParaRPr sz="1100"/>
          </a:p>
        </p:txBody>
      </p:sp>
      <p:sp>
        <p:nvSpPr>
          <p:cNvPr id="681" name="Google Shape;681;p74"/>
          <p:cNvSpPr/>
          <p:nvPr/>
        </p:nvSpPr>
        <p:spPr>
          <a:xfrm rot="1692705">
            <a:off x="219059" y="-650902"/>
            <a:ext cx="5524348" cy="5316084"/>
          </a:xfrm>
          <a:custGeom>
            <a:rect b="b" l="l" r="r" t="t"/>
            <a:pathLst>
              <a:path extrusionOk="0" h="7088112" w="7365797">
                <a:moveTo>
                  <a:pt x="125553" y="1770677"/>
                </a:moveTo>
                <a:lnTo>
                  <a:pt x="7365797" y="0"/>
                </a:lnTo>
                <a:lnTo>
                  <a:pt x="6720110" y="7088112"/>
                </a:lnTo>
                <a:lnTo>
                  <a:pt x="0" y="7088112"/>
                </a:lnTo>
                <a:lnTo>
                  <a:pt x="125553" y="1770677"/>
                </a:lnTo>
                <a:close/>
              </a:path>
            </a:pathLst>
          </a:custGeom>
          <a:noFill/>
          <a:ln cap="flat" cmpd="sng" w="536575">
            <a:solidFill>
              <a:srgbClr val="3441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2" name="Google Shape;682;p74"/>
          <p:cNvCxnSpPr/>
          <p:nvPr/>
        </p:nvCxnSpPr>
        <p:spPr>
          <a:xfrm>
            <a:off x="896443" y="2007140"/>
            <a:ext cx="3689845" cy="0"/>
          </a:xfrm>
          <a:prstGeom prst="straightConnector1">
            <a:avLst/>
          </a:prstGeom>
          <a:noFill/>
          <a:ln cap="flat" cmpd="sng" w="76200">
            <a:solidFill>
              <a:srgbClr val="F8646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3" name="Google Shape;683;p74"/>
          <p:cNvCxnSpPr/>
          <p:nvPr/>
        </p:nvCxnSpPr>
        <p:spPr>
          <a:xfrm>
            <a:off x="896443" y="3393028"/>
            <a:ext cx="3689845" cy="0"/>
          </a:xfrm>
          <a:prstGeom prst="straightConnector1">
            <a:avLst/>
          </a:prstGeom>
          <a:noFill/>
          <a:ln cap="flat" cmpd="sng" w="76200">
            <a:solidFill>
              <a:srgbClr val="F8646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4" name="Google Shape;684;p74"/>
          <p:cNvSpPr/>
          <p:nvPr/>
        </p:nvSpPr>
        <p:spPr>
          <a:xfrm>
            <a:off x="2182924" y="884797"/>
            <a:ext cx="11169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sz="2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74"/>
          <p:cNvSpPr txBox="1"/>
          <p:nvPr/>
        </p:nvSpPr>
        <p:spPr>
          <a:xfrm>
            <a:off x="5126636" y="4866501"/>
            <a:ext cx="42384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By: Lindsay Yang, Leah Ma, JunKang Zhang, Chris Zong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6" name="Google Shape;68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9950" y="2896738"/>
            <a:ext cx="2039535" cy="9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83"/>
          <p:cNvSpPr/>
          <p:nvPr/>
        </p:nvSpPr>
        <p:spPr>
          <a:xfrm rot="10800000">
            <a:off x="5096394" y="16636"/>
            <a:ext cx="5945481" cy="3793127"/>
          </a:xfrm>
          <a:custGeom>
            <a:rect b="b" l="l" r="r" t="t"/>
            <a:pathLst>
              <a:path extrusionOk="0" h="5007428" w="7900972">
                <a:moveTo>
                  <a:pt x="0" y="5007428"/>
                </a:moveTo>
                <a:lnTo>
                  <a:pt x="1657445" y="2782843"/>
                </a:lnTo>
                <a:lnTo>
                  <a:pt x="2299006" y="2195772"/>
                </a:lnTo>
                <a:lnTo>
                  <a:pt x="3062515" y="0"/>
                </a:lnTo>
                <a:lnTo>
                  <a:pt x="4681990" y="1839460"/>
                </a:lnTo>
                <a:lnTo>
                  <a:pt x="4339771" y="2365829"/>
                </a:lnTo>
                <a:lnTo>
                  <a:pt x="5757289" y="2786742"/>
                </a:lnTo>
                <a:lnTo>
                  <a:pt x="7900972" y="5007428"/>
                </a:lnTo>
                <a:lnTo>
                  <a:pt x="0" y="5007428"/>
                </a:lnTo>
                <a:close/>
              </a:path>
            </a:pathLst>
          </a:cu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83"/>
          <p:cNvSpPr txBox="1"/>
          <p:nvPr/>
        </p:nvSpPr>
        <p:spPr>
          <a:xfrm>
            <a:off x="6829023" y="188075"/>
            <a:ext cx="22149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86464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sz="3600">
              <a:solidFill>
                <a:srgbClr val="F864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600">
                <a:solidFill>
                  <a:srgbClr val="F86464"/>
                </a:solidFill>
              </a:rPr>
              <a:t>Selection</a:t>
            </a:r>
            <a:endParaRPr b="1" sz="3600">
              <a:solidFill>
                <a:srgbClr val="F86464"/>
              </a:solidFill>
            </a:endParaRPr>
          </a:p>
        </p:txBody>
      </p:sp>
      <p:pic>
        <p:nvPicPr>
          <p:cNvPr id="889" name="Google Shape;88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72" y="506300"/>
            <a:ext cx="361275" cy="3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83"/>
          <p:cNvSpPr/>
          <p:nvPr/>
        </p:nvSpPr>
        <p:spPr>
          <a:xfrm>
            <a:off x="830750" y="369274"/>
            <a:ext cx="3911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8646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Clustering Algorithm</a:t>
            </a:r>
            <a:endParaRPr b="1" sz="1500"/>
          </a:p>
        </p:txBody>
      </p:sp>
      <p:sp>
        <p:nvSpPr>
          <p:cNvPr id="891" name="Google Shape;891;p83"/>
          <p:cNvSpPr txBox="1"/>
          <p:nvPr/>
        </p:nvSpPr>
        <p:spPr>
          <a:xfrm>
            <a:off x="167750" y="4127100"/>
            <a:ext cx="81333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Cluster (2 Dimension--Rating and Review count)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collected info based on Cluster 2 (red) only (with high number of review but different rating across from low to high)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892" name="Google Shape;89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675" y="1120475"/>
            <a:ext cx="4425267" cy="26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3"/>
          <p:cNvSpPr txBox="1"/>
          <p:nvPr/>
        </p:nvSpPr>
        <p:spPr>
          <a:xfrm rot="-5400000">
            <a:off x="-122725" y="1809063"/>
            <a:ext cx="14058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Review count</a:t>
            </a:r>
            <a:endParaRPr b="1"/>
          </a:p>
        </p:txBody>
      </p:sp>
      <p:sp>
        <p:nvSpPr>
          <p:cNvPr id="894" name="Google Shape;894;p83"/>
          <p:cNvSpPr txBox="1"/>
          <p:nvPr/>
        </p:nvSpPr>
        <p:spPr>
          <a:xfrm>
            <a:off x="2857100" y="3793125"/>
            <a:ext cx="12711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Star Rating</a:t>
            </a:r>
            <a:endParaRPr b="1"/>
          </a:p>
        </p:txBody>
      </p:sp>
      <p:sp>
        <p:nvSpPr>
          <p:cNvPr id="895" name="Google Shape;895;p83"/>
          <p:cNvSpPr/>
          <p:nvPr/>
        </p:nvSpPr>
        <p:spPr>
          <a:xfrm>
            <a:off x="8301038" y="1498586"/>
            <a:ext cx="330300" cy="342300"/>
          </a:xfrm>
          <a:prstGeom prst="ellipse">
            <a:avLst/>
          </a:prstGeom>
          <a:noFill/>
          <a:ln cap="flat" cmpd="sng" w="38100">
            <a:solidFill>
              <a:srgbClr val="F86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highlight>
                <a:srgbClr val="F8646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83"/>
          <p:cNvSpPr txBox="1"/>
          <p:nvPr/>
        </p:nvSpPr>
        <p:spPr>
          <a:xfrm>
            <a:off x="8393292" y="1272881"/>
            <a:ext cx="31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1" lang="en" sz="1800">
                <a:solidFill>
                  <a:srgbClr val="F86464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4"/>
          <p:cNvSpPr/>
          <p:nvPr/>
        </p:nvSpPr>
        <p:spPr>
          <a:xfrm rot="10800000">
            <a:off x="5096394" y="-2"/>
            <a:ext cx="5945481" cy="3793127"/>
          </a:xfrm>
          <a:custGeom>
            <a:rect b="b" l="l" r="r" t="t"/>
            <a:pathLst>
              <a:path extrusionOk="0" h="5007428" w="7900972">
                <a:moveTo>
                  <a:pt x="0" y="5007428"/>
                </a:moveTo>
                <a:lnTo>
                  <a:pt x="1657445" y="2782843"/>
                </a:lnTo>
                <a:lnTo>
                  <a:pt x="2299006" y="2195772"/>
                </a:lnTo>
                <a:lnTo>
                  <a:pt x="3062515" y="0"/>
                </a:lnTo>
                <a:lnTo>
                  <a:pt x="4681990" y="1839460"/>
                </a:lnTo>
                <a:lnTo>
                  <a:pt x="4339771" y="2365829"/>
                </a:lnTo>
                <a:lnTo>
                  <a:pt x="5757289" y="2786742"/>
                </a:lnTo>
                <a:lnTo>
                  <a:pt x="7900972" y="5007428"/>
                </a:lnTo>
                <a:lnTo>
                  <a:pt x="0" y="5007428"/>
                </a:lnTo>
                <a:close/>
              </a:path>
            </a:pathLst>
          </a:cu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84"/>
          <p:cNvSpPr txBox="1"/>
          <p:nvPr/>
        </p:nvSpPr>
        <p:spPr>
          <a:xfrm>
            <a:off x="6829023" y="35675"/>
            <a:ext cx="22149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86464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sz="3600">
              <a:solidFill>
                <a:srgbClr val="F864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600">
                <a:solidFill>
                  <a:srgbClr val="F86464"/>
                </a:solidFill>
              </a:rPr>
              <a:t>Selection</a:t>
            </a:r>
            <a:endParaRPr b="1" sz="3600">
              <a:solidFill>
                <a:srgbClr val="F86464"/>
              </a:solidFill>
            </a:endParaRPr>
          </a:p>
        </p:txBody>
      </p:sp>
      <p:sp>
        <p:nvSpPr>
          <p:cNvPr id="903" name="Google Shape;903;p84"/>
          <p:cNvSpPr/>
          <p:nvPr/>
        </p:nvSpPr>
        <p:spPr>
          <a:xfrm>
            <a:off x="6065051" y="506300"/>
            <a:ext cx="3144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864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4" name="Google Shape;90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72" y="506300"/>
            <a:ext cx="361275" cy="3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84"/>
          <p:cNvSpPr/>
          <p:nvPr/>
        </p:nvSpPr>
        <p:spPr>
          <a:xfrm>
            <a:off x="830750" y="369275"/>
            <a:ext cx="47814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8646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dk1"/>
                </a:solidFill>
              </a:rPr>
              <a:t>Selected High Performanced Restaurants </a:t>
            </a:r>
            <a:endParaRPr b="1" sz="1800"/>
          </a:p>
        </p:txBody>
      </p:sp>
      <p:sp>
        <p:nvSpPr>
          <p:cNvPr id="906" name="Google Shape;906;p84"/>
          <p:cNvSpPr txBox="1"/>
          <p:nvPr/>
        </p:nvSpPr>
        <p:spPr>
          <a:xfrm>
            <a:off x="167750" y="4127100"/>
            <a:ext cx="6370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Defined High Performanced Restaurants based on Star Rating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Selected Restaurants with Star Rating</a:t>
            </a:r>
            <a:r>
              <a:rPr lang="en">
                <a:solidFill>
                  <a:srgbClr val="F86464"/>
                </a:solidFill>
              </a:rPr>
              <a:t> &gt;= 4</a:t>
            </a:r>
            <a:endParaRPr>
              <a:solidFill>
                <a:srgbClr val="F8646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907" name="Google Shape;907;p84"/>
          <p:cNvPicPr preferRelativeResize="0"/>
          <p:nvPr/>
        </p:nvPicPr>
        <p:blipFill rotWithShape="1">
          <a:blip r:embed="rId4">
            <a:alphaModFix/>
          </a:blip>
          <a:srcRect b="0" l="0" r="-3573" t="-1698"/>
          <a:stretch/>
        </p:blipFill>
        <p:spPr>
          <a:xfrm>
            <a:off x="749950" y="1029200"/>
            <a:ext cx="4862200" cy="3009724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84"/>
          <p:cNvSpPr/>
          <p:nvPr/>
        </p:nvSpPr>
        <p:spPr>
          <a:xfrm>
            <a:off x="8310313" y="1398636"/>
            <a:ext cx="330300" cy="342300"/>
          </a:xfrm>
          <a:prstGeom prst="ellipse">
            <a:avLst/>
          </a:prstGeom>
          <a:noFill/>
          <a:ln cap="flat" cmpd="sng" w="38100">
            <a:solidFill>
              <a:srgbClr val="F86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highlight>
                <a:srgbClr val="F8646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84"/>
          <p:cNvSpPr txBox="1"/>
          <p:nvPr/>
        </p:nvSpPr>
        <p:spPr>
          <a:xfrm>
            <a:off x="8415067" y="1162206"/>
            <a:ext cx="31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1" lang="en" sz="1800">
                <a:solidFill>
                  <a:srgbClr val="F86464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84"/>
          <p:cNvSpPr/>
          <p:nvPr/>
        </p:nvSpPr>
        <p:spPr>
          <a:xfrm>
            <a:off x="8310337" y="1802250"/>
            <a:ext cx="330300" cy="342300"/>
          </a:xfrm>
          <a:prstGeom prst="ellipse">
            <a:avLst/>
          </a:prstGeom>
          <a:noFill/>
          <a:ln cap="flat" cmpd="sng" w="38100">
            <a:solidFill>
              <a:srgbClr val="F86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highlight>
                <a:srgbClr val="F8646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84"/>
          <p:cNvSpPr txBox="1"/>
          <p:nvPr/>
        </p:nvSpPr>
        <p:spPr>
          <a:xfrm>
            <a:off x="8415067" y="1538944"/>
            <a:ext cx="31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1" lang="en" sz="1800">
                <a:solidFill>
                  <a:srgbClr val="F86464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85"/>
          <p:cNvSpPr/>
          <p:nvPr/>
        </p:nvSpPr>
        <p:spPr>
          <a:xfrm rot="10800000">
            <a:off x="5096394" y="-2"/>
            <a:ext cx="5945481" cy="3793127"/>
          </a:xfrm>
          <a:custGeom>
            <a:rect b="b" l="l" r="r" t="t"/>
            <a:pathLst>
              <a:path extrusionOk="0" h="5007428" w="7900972">
                <a:moveTo>
                  <a:pt x="0" y="5007428"/>
                </a:moveTo>
                <a:lnTo>
                  <a:pt x="1657445" y="2782843"/>
                </a:lnTo>
                <a:lnTo>
                  <a:pt x="2299006" y="2195772"/>
                </a:lnTo>
                <a:lnTo>
                  <a:pt x="3062515" y="0"/>
                </a:lnTo>
                <a:lnTo>
                  <a:pt x="4681990" y="1839460"/>
                </a:lnTo>
                <a:lnTo>
                  <a:pt x="4339771" y="2365829"/>
                </a:lnTo>
                <a:lnTo>
                  <a:pt x="5757289" y="2786742"/>
                </a:lnTo>
                <a:lnTo>
                  <a:pt x="7900972" y="5007428"/>
                </a:lnTo>
                <a:lnTo>
                  <a:pt x="0" y="5007428"/>
                </a:lnTo>
                <a:close/>
              </a:path>
            </a:pathLst>
          </a:cu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85"/>
          <p:cNvSpPr txBox="1"/>
          <p:nvPr/>
        </p:nvSpPr>
        <p:spPr>
          <a:xfrm>
            <a:off x="6829023" y="35675"/>
            <a:ext cx="22149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86464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sz="3600">
              <a:solidFill>
                <a:srgbClr val="F864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600">
                <a:solidFill>
                  <a:srgbClr val="F86464"/>
                </a:solidFill>
              </a:rPr>
              <a:t>Selection</a:t>
            </a:r>
            <a:endParaRPr b="1" sz="3600">
              <a:solidFill>
                <a:srgbClr val="F86464"/>
              </a:solidFill>
            </a:endParaRPr>
          </a:p>
        </p:txBody>
      </p:sp>
      <p:sp>
        <p:nvSpPr>
          <p:cNvPr id="918" name="Google Shape;918;p85"/>
          <p:cNvSpPr/>
          <p:nvPr/>
        </p:nvSpPr>
        <p:spPr>
          <a:xfrm>
            <a:off x="6065051" y="506300"/>
            <a:ext cx="3144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864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9" name="Google Shape;91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72" y="506300"/>
            <a:ext cx="361275" cy="3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85"/>
          <p:cNvSpPr/>
          <p:nvPr/>
        </p:nvSpPr>
        <p:spPr>
          <a:xfrm>
            <a:off x="830750" y="369275"/>
            <a:ext cx="55176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8646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dk1"/>
                </a:solidFill>
              </a:rPr>
              <a:t>High Frequency Words in Reviews</a:t>
            </a:r>
            <a:endParaRPr b="1" sz="1800"/>
          </a:p>
        </p:txBody>
      </p:sp>
      <p:sp>
        <p:nvSpPr>
          <p:cNvPr id="921" name="Google Shape;921;p85"/>
          <p:cNvSpPr txBox="1"/>
          <p:nvPr/>
        </p:nvSpPr>
        <p:spPr>
          <a:xfrm>
            <a:off x="167750" y="4127100"/>
            <a:ext cx="75531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Merged Business Table with High Rating </a:t>
            </a:r>
            <a:r>
              <a:rPr lang="en"/>
              <a:t>restaurants</a:t>
            </a:r>
            <a:r>
              <a:rPr lang="en"/>
              <a:t> and Review Table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Random selected 3000 reviews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Used Text Mining to </a:t>
            </a:r>
            <a:r>
              <a:rPr lang="en"/>
              <a:t>collect</a:t>
            </a:r>
            <a:r>
              <a:rPr lang="en"/>
              <a:t> the high </a:t>
            </a:r>
            <a:r>
              <a:rPr lang="en"/>
              <a:t>frequent</a:t>
            </a:r>
            <a:r>
              <a:rPr lang="en"/>
              <a:t> 13k words from each review selected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922" name="Google Shape;922;p85"/>
          <p:cNvPicPr preferRelativeResize="0"/>
          <p:nvPr/>
        </p:nvPicPr>
        <p:blipFill rotWithShape="1">
          <a:blip r:embed="rId4">
            <a:alphaModFix/>
          </a:blip>
          <a:srcRect b="0" l="-3820" r="3820" t="0"/>
          <a:stretch/>
        </p:blipFill>
        <p:spPr>
          <a:xfrm>
            <a:off x="676550" y="963863"/>
            <a:ext cx="4731375" cy="306696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85"/>
          <p:cNvSpPr/>
          <p:nvPr/>
        </p:nvSpPr>
        <p:spPr>
          <a:xfrm>
            <a:off x="8356625" y="1268661"/>
            <a:ext cx="330300" cy="342300"/>
          </a:xfrm>
          <a:prstGeom prst="ellipse">
            <a:avLst/>
          </a:prstGeom>
          <a:noFill/>
          <a:ln cap="flat" cmpd="sng" w="38100">
            <a:solidFill>
              <a:srgbClr val="F86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85"/>
          <p:cNvSpPr txBox="1"/>
          <p:nvPr/>
        </p:nvSpPr>
        <p:spPr>
          <a:xfrm>
            <a:off x="8356650" y="1190050"/>
            <a:ext cx="3612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86464"/>
                </a:solidFill>
              </a:rPr>
              <a:t>6</a:t>
            </a:r>
            <a:endParaRPr b="1" sz="1800">
              <a:solidFill>
                <a:srgbClr val="F8646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00" y="786875"/>
            <a:ext cx="5437375" cy="34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86"/>
          <p:cNvSpPr/>
          <p:nvPr/>
        </p:nvSpPr>
        <p:spPr>
          <a:xfrm rot="10800000">
            <a:off x="5096394" y="-2"/>
            <a:ext cx="5945481" cy="3793127"/>
          </a:xfrm>
          <a:custGeom>
            <a:rect b="b" l="l" r="r" t="t"/>
            <a:pathLst>
              <a:path extrusionOk="0" h="5007428" w="7900972">
                <a:moveTo>
                  <a:pt x="0" y="5007428"/>
                </a:moveTo>
                <a:lnTo>
                  <a:pt x="1657445" y="2782843"/>
                </a:lnTo>
                <a:lnTo>
                  <a:pt x="2299006" y="2195772"/>
                </a:lnTo>
                <a:lnTo>
                  <a:pt x="3062515" y="0"/>
                </a:lnTo>
                <a:lnTo>
                  <a:pt x="4681990" y="1839460"/>
                </a:lnTo>
                <a:lnTo>
                  <a:pt x="4339771" y="2365829"/>
                </a:lnTo>
                <a:lnTo>
                  <a:pt x="5757289" y="2786742"/>
                </a:lnTo>
                <a:lnTo>
                  <a:pt x="7900972" y="5007428"/>
                </a:lnTo>
                <a:lnTo>
                  <a:pt x="0" y="5007428"/>
                </a:lnTo>
                <a:close/>
              </a:path>
            </a:pathLst>
          </a:cu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86"/>
          <p:cNvSpPr txBox="1"/>
          <p:nvPr/>
        </p:nvSpPr>
        <p:spPr>
          <a:xfrm>
            <a:off x="6829023" y="35675"/>
            <a:ext cx="22149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86464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sz="3600">
              <a:solidFill>
                <a:srgbClr val="F864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600">
                <a:solidFill>
                  <a:srgbClr val="F86464"/>
                </a:solidFill>
              </a:rPr>
              <a:t>Selection</a:t>
            </a:r>
            <a:endParaRPr b="1" sz="3600">
              <a:solidFill>
                <a:srgbClr val="F86464"/>
              </a:solidFill>
            </a:endParaRPr>
          </a:p>
        </p:txBody>
      </p:sp>
      <p:sp>
        <p:nvSpPr>
          <p:cNvPr id="932" name="Google Shape;932;p86"/>
          <p:cNvSpPr/>
          <p:nvPr/>
        </p:nvSpPr>
        <p:spPr>
          <a:xfrm>
            <a:off x="6065051" y="506300"/>
            <a:ext cx="3144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864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3" name="Google Shape;93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72" y="506300"/>
            <a:ext cx="361275" cy="3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86"/>
          <p:cNvSpPr/>
          <p:nvPr/>
        </p:nvSpPr>
        <p:spPr>
          <a:xfrm>
            <a:off x="830750" y="369275"/>
            <a:ext cx="55176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8646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Hand-Picked the Testing Word List </a:t>
            </a:r>
            <a:endParaRPr b="1"/>
          </a:p>
        </p:txBody>
      </p:sp>
      <p:sp>
        <p:nvSpPr>
          <p:cNvPr id="935" name="Google Shape;935;p86"/>
          <p:cNvSpPr txBox="1"/>
          <p:nvPr/>
        </p:nvSpPr>
        <p:spPr>
          <a:xfrm>
            <a:off x="167750" y="4272150"/>
            <a:ext cx="70176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Included words with meaning behind it only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Selected 64 words as our testing word list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936" name="Google Shape;936;p86"/>
          <p:cNvSpPr/>
          <p:nvPr/>
        </p:nvSpPr>
        <p:spPr>
          <a:xfrm>
            <a:off x="2733575" y="1504650"/>
            <a:ext cx="3045900" cy="468600"/>
          </a:xfrm>
          <a:prstGeom prst="wedgeRoundRectCallout">
            <a:avLst>
              <a:gd fmla="val -19047" name="adj1"/>
              <a:gd fmla="val 10985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Exclude words “just”, “one”, “really”, “ordered”, “will”, and etc</a:t>
            </a:r>
            <a:endParaRPr/>
          </a:p>
        </p:txBody>
      </p:sp>
      <p:sp>
        <p:nvSpPr>
          <p:cNvPr id="937" name="Google Shape;937;p86"/>
          <p:cNvSpPr/>
          <p:nvPr/>
        </p:nvSpPr>
        <p:spPr>
          <a:xfrm>
            <a:off x="8325363" y="1356911"/>
            <a:ext cx="330300" cy="342300"/>
          </a:xfrm>
          <a:prstGeom prst="ellipse">
            <a:avLst/>
          </a:prstGeom>
          <a:noFill/>
          <a:ln cap="flat" cmpd="sng" w="38100">
            <a:solidFill>
              <a:srgbClr val="F86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highlight>
                <a:srgbClr val="F8646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86"/>
          <p:cNvSpPr txBox="1"/>
          <p:nvPr/>
        </p:nvSpPr>
        <p:spPr>
          <a:xfrm>
            <a:off x="8430117" y="1120481"/>
            <a:ext cx="31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1" lang="en" sz="1800">
                <a:solidFill>
                  <a:srgbClr val="F86464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87"/>
          <p:cNvSpPr/>
          <p:nvPr/>
        </p:nvSpPr>
        <p:spPr>
          <a:xfrm>
            <a:off x="2227876" y="130339"/>
            <a:ext cx="4787100" cy="4787100"/>
          </a:xfrm>
          <a:prstGeom prst="ellipse">
            <a:avLst/>
          </a:prstGeom>
          <a:solidFill>
            <a:srgbClr val="222A3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87"/>
          <p:cNvSpPr/>
          <p:nvPr/>
        </p:nvSpPr>
        <p:spPr>
          <a:xfrm flipH="1" rot="-10501816">
            <a:off x="2908524" y="1258145"/>
            <a:ext cx="3425806" cy="778630"/>
          </a:xfrm>
          <a:custGeom>
            <a:rect b="b" l="l" r="r" t="t"/>
            <a:pathLst>
              <a:path extrusionOk="0" h="1037729" w="4565788">
                <a:moveTo>
                  <a:pt x="0" y="1037729"/>
                </a:moveTo>
                <a:lnTo>
                  <a:pt x="414719" y="0"/>
                </a:lnTo>
                <a:lnTo>
                  <a:pt x="4565788" y="0"/>
                </a:lnTo>
                <a:lnTo>
                  <a:pt x="4159772" y="713436"/>
                </a:lnTo>
                <a:lnTo>
                  <a:pt x="0" y="1037729"/>
                </a:lnTo>
                <a:close/>
              </a:path>
            </a:pathLst>
          </a:custGeom>
          <a:solidFill>
            <a:srgbClr val="F864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87"/>
          <p:cNvSpPr/>
          <p:nvPr/>
        </p:nvSpPr>
        <p:spPr>
          <a:xfrm flipH="1" rot="-183173">
            <a:off x="2992037" y="2066997"/>
            <a:ext cx="3258811" cy="913802"/>
          </a:xfrm>
          <a:custGeom>
            <a:rect b="b" l="l" r="r" t="t"/>
            <a:pathLst>
              <a:path extrusionOk="0" h="1216673" w="4338915">
                <a:moveTo>
                  <a:pt x="0" y="1216673"/>
                </a:moveTo>
                <a:lnTo>
                  <a:pt x="208938" y="37008"/>
                </a:lnTo>
                <a:lnTo>
                  <a:pt x="4338915" y="0"/>
                </a:lnTo>
                <a:lnTo>
                  <a:pt x="3953991" y="750444"/>
                </a:lnTo>
                <a:lnTo>
                  <a:pt x="0" y="1216673"/>
                </a:lnTo>
                <a:close/>
              </a:path>
            </a:pathLst>
          </a:custGeom>
          <a:solidFill>
            <a:srgbClr val="F864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87"/>
          <p:cNvSpPr/>
          <p:nvPr/>
        </p:nvSpPr>
        <p:spPr>
          <a:xfrm>
            <a:off x="2747475" y="1261650"/>
            <a:ext cx="37479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</a:rPr>
              <a:t>Data</a:t>
            </a:r>
            <a:endParaRPr sz="50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</a:rPr>
              <a:t>Mining </a:t>
            </a:r>
            <a:endParaRPr sz="50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86464"/>
                </a:solidFill>
              </a:rPr>
              <a:t>Techniques</a:t>
            </a:r>
            <a:r>
              <a:rPr lang="en" sz="5000">
                <a:solidFill>
                  <a:srgbClr val="F8646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5000"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88"/>
          <p:cNvSpPr/>
          <p:nvPr/>
        </p:nvSpPr>
        <p:spPr>
          <a:xfrm rot="-899883">
            <a:off x="-1403701" y="-1044267"/>
            <a:ext cx="6298252" cy="3594957"/>
          </a:xfrm>
          <a:prstGeom prst="parallelogram">
            <a:avLst>
              <a:gd fmla="val 51796" name="adj"/>
            </a:avLst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2" name="Google Shape;952;p88"/>
          <p:cNvPicPr preferRelativeResize="0"/>
          <p:nvPr/>
        </p:nvPicPr>
        <p:blipFill rotWithShape="1">
          <a:blip r:embed="rId3">
            <a:alphaModFix/>
          </a:blip>
          <a:srcRect b="-8010" l="13765" r="-17575" t="5446"/>
          <a:stretch/>
        </p:blipFill>
        <p:spPr>
          <a:xfrm>
            <a:off x="824750" y="152400"/>
            <a:ext cx="10001651" cy="5446076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88"/>
          <p:cNvSpPr/>
          <p:nvPr/>
        </p:nvSpPr>
        <p:spPr>
          <a:xfrm rot="264">
            <a:off x="-84053" y="-74799"/>
            <a:ext cx="3911400" cy="31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F86464"/>
                </a:solidFill>
              </a:rPr>
              <a:t>Predictors Selection</a:t>
            </a:r>
            <a:endParaRPr b="1" sz="5500">
              <a:solidFill>
                <a:srgbClr val="F8646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89"/>
          <p:cNvSpPr/>
          <p:nvPr/>
        </p:nvSpPr>
        <p:spPr>
          <a:xfrm rot="10800000">
            <a:off x="5096394" y="-2"/>
            <a:ext cx="5945481" cy="3793127"/>
          </a:xfrm>
          <a:custGeom>
            <a:rect b="b" l="l" r="r" t="t"/>
            <a:pathLst>
              <a:path extrusionOk="0" h="5007428" w="7900972">
                <a:moveTo>
                  <a:pt x="0" y="5007428"/>
                </a:moveTo>
                <a:lnTo>
                  <a:pt x="1657445" y="2782843"/>
                </a:lnTo>
                <a:lnTo>
                  <a:pt x="2299006" y="2195772"/>
                </a:lnTo>
                <a:lnTo>
                  <a:pt x="3062515" y="0"/>
                </a:lnTo>
                <a:lnTo>
                  <a:pt x="4681990" y="1839460"/>
                </a:lnTo>
                <a:lnTo>
                  <a:pt x="4339771" y="2365829"/>
                </a:lnTo>
                <a:lnTo>
                  <a:pt x="5757289" y="2786742"/>
                </a:lnTo>
                <a:lnTo>
                  <a:pt x="7900972" y="5007428"/>
                </a:lnTo>
                <a:lnTo>
                  <a:pt x="0" y="5007428"/>
                </a:lnTo>
                <a:close/>
              </a:path>
            </a:pathLst>
          </a:cu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89"/>
          <p:cNvSpPr txBox="1"/>
          <p:nvPr/>
        </p:nvSpPr>
        <p:spPr>
          <a:xfrm>
            <a:off x="6752823" y="188075"/>
            <a:ext cx="22149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600">
              <a:solidFill>
                <a:srgbClr val="F86464"/>
              </a:solidFill>
            </a:endParaRPr>
          </a:p>
        </p:txBody>
      </p:sp>
      <p:sp>
        <p:nvSpPr>
          <p:cNvPr id="960" name="Google Shape;960;p89"/>
          <p:cNvSpPr/>
          <p:nvPr/>
        </p:nvSpPr>
        <p:spPr>
          <a:xfrm>
            <a:off x="830750" y="369275"/>
            <a:ext cx="31536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8646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A Glance of the Final Dataset</a:t>
            </a:r>
            <a:endParaRPr b="1"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1500"/>
          </a:p>
        </p:txBody>
      </p:sp>
      <p:pic>
        <p:nvPicPr>
          <p:cNvPr id="961" name="Google Shape;96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72" y="506300"/>
            <a:ext cx="361275" cy="3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89"/>
          <p:cNvSpPr/>
          <p:nvPr/>
        </p:nvSpPr>
        <p:spPr>
          <a:xfrm>
            <a:off x="8560238" y="1056911"/>
            <a:ext cx="330300" cy="342300"/>
          </a:xfrm>
          <a:prstGeom prst="ellipse">
            <a:avLst/>
          </a:prstGeom>
          <a:noFill/>
          <a:ln cap="flat" cmpd="sng" w="38100">
            <a:solidFill>
              <a:srgbClr val="F86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0000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89"/>
          <p:cNvSpPr txBox="1"/>
          <p:nvPr/>
        </p:nvSpPr>
        <p:spPr>
          <a:xfrm>
            <a:off x="8606526" y="867576"/>
            <a:ext cx="3612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1" lang="en" sz="1800">
                <a:solidFill>
                  <a:srgbClr val="F86464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4" name="Google Shape;96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776" y="998650"/>
            <a:ext cx="4012126" cy="3347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89"/>
          <p:cNvSpPr txBox="1"/>
          <p:nvPr/>
        </p:nvSpPr>
        <p:spPr>
          <a:xfrm>
            <a:off x="6471125" y="351988"/>
            <a:ext cx="27783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86464"/>
                </a:solidFill>
              </a:rPr>
              <a:t>Dataset Example</a:t>
            </a:r>
            <a:endParaRPr b="1" sz="3600">
              <a:solidFill>
                <a:srgbClr val="F8646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90"/>
          <p:cNvSpPr/>
          <p:nvPr/>
        </p:nvSpPr>
        <p:spPr>
          <a:xfrm>
            <a:off x="-1124924" y="130339"/>
            <a:ext cx="4787100" cy="4787100"/>
          </a:xfrm>
          <a:prstGeom prst="ellipse">
            <a:avLst/>
          </a:prstGeom>
          <a:solidFill>
            <a:srgbClr val="222A3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1" name="Google Shape;971;p90"/>
          <p:cNvGrpSpPr/>
          <p:nvPr/>
        </p:nvGrpSpPr>
        <p:grpSpPr>
          <a:xfrm>
            <a:off x="3633638" y="1020577"/>
            <a:ext cx="6093986" cy="3095625"/>
            <a:chOff x="1342" y="645583"/>
            <a:chExt cx="8125314" cy="4127500"/>
          </a:xfrm>
        </p:grpSpPr>
        <p:sp>
          <p:nvSpPr>
            <p:cNvPr id="972" name="Google Shape;972;p90"/>
            <p:cNvSpPr/>
            <p:nvPr/>
          </p:nvSpPr>
          <p:spPr>
            <a:xfrm>
              <a:off x="1342" y="2290760"/>
              <a:ext cx="1364640" cy="1364640"/>
            </a:xfrm>
            <a:prstGeom prst="donut">
              <a:avLst>
                <a:gd fmla="val 20000" name="adj"/>
              </a:avLst>
            </a:prstGeom>
            <a:solidFill>
              <a:srgbClr val="222A3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90"/>
            <p:cNvSpPr/>
            <p:nvPr/>
          </p:nvSpPr>
          <p:spPr>
            <a:xfrm rot="-3900000">
              <a:off x="482180" y="1178299"/>
              <a:ext cx="1696400" cy="817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90"/>
            <p:cNvSpPr txBox="1"/>
            <p:nvPr/>
          </p:nvSpPr>
          <p:spPr>
            <a:xfrm rot="-3900000">
              <a:off x="482180" y="1178299"/>
              <a:ext cx="1696400" cy="817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335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Calibri"/>
                <a:buNone/>
              </a:pPr>
              <a:r>
                <a:t/>
              </a:r>
              <a:endParaRPr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90"/>
            <p:cNvSpPr/>
            <p:nvPr/>
          </p:nvSpPr>
          <p:spPr>
            <a:xfrm>
              <a:off x="1468773" y="2618913"/>
              <a:ext cx="708335" cy="708335"/>
            </a:xfrm>
            <a:prstGeom prst="ellipse">
              <a:avLst/>
            </a:prstGeom>
            <a:solidFill>
              <a:srgbClr val="F8646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90"/>
            <p:cNvSpPr/>
            <p:nvPr/>
          </p:nvSpPr>
          <p:spPr>
            <a:xfrm rot="-3900000">
              <a:off x="629847" y="3604803"/>
              <a:ext cx="1467466" cy="7075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90"/>
            <p:cNvSpPr txBox="1"/>
            <p:nvPr/>
          </p:nvSpPr>
          <p:spPr>
            <a:xfrm rot="-3900000">
              <a:off x="629847" y="3604803"/>
              <a:ext cx="1467466" cy="7075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68575" wrap="square" tIns="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90"/>
            <p:cNvSpPr/>
            <p:nvPr/>
          </p:nvSpPr>
          <p:spPr>
            <a:xfrm rot="-3900000">
              <a:off x="1548568" y="1633800"/>
              <a:ext cx="1467466" cy="7075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90"/>
            <p:cNvSpPr/>
            <p:nvPr/>
          </p:nvSpPr>
          <p:spPr>
            <a:xfrm>
              <a:off x="2279898" y="2290760"/>
              <a:ext cx="1364640" cy="1364640"/>
            </a:xfrm>
            <a:prstGeom prst="donut">
              <a:avLst>
                <a:gd fmla="val 20000" name="adj"/>
              </a:avLst>
            </a:prstGeom>
            <a:solidFill>
              <a:srgbClr val="222A3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90"/>
            <p:cNvSpPr/>
            <p:nvPr/>
          </p:nvSpPr>
          <p:spPr>
            <a:xfrm rot="-3900000">
              <a:off x="2760736" y="1178299"/>
              <a:ext cx="1696400" cy="817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90"/>
            <p:cNvSpPr txBox="1"/>
            <p:nvPr/>
          </p:nvSpPr>
          <p:spPr>
            <a:xfrm rot="-3900000">
              <a:off x="2760736" y="1178299"/>
              <a:ext cx="1696400" cy="817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335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Calibri"/>
                <a:buNone/>
              </a:pPr>
              <a:r>
                <a:t/>
              </a:r>
              <a:endParaRPr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90"/>
            <p:cNvSpPr/>
            <p:nvPr/>
          </p:nvSpPr>
          <p:spPr>
            <a:xfrm>
              <a:off x="3747437" y="2290760"/>
              <a:ext cx="1364640" cy="1364640"/>
            </a:xfrm>
            <a:prstGeom prst="donut">
              <a:avLst>
                <a:gd fmla="val 20000" name="adj"/>
              </a:avLst>
            </a:prstGeom>
            <a:solidFill>
              <a:srgbClr val="F8646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90"/>
            <p:cNvSpPr/>
            <p:nvPr/>
          </p:nvSpPr>
          <p:spPr>
            <a:xfrm rot="-3900000">
              <a:off x="4228275" y="1178299"/>
              <a:ext cx="1696400" cy="817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90"/>
            <p:cNvSpPr txBox="1"/>
            <p:nvPr/>
          </p:nvSpPr>
          <p:spPr>
            <a:xfrm rot="-3900000">
              <a:off x="4228275" y="1178299"/>
              <a:ext cx="1696400" cy="817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335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Calibri"/>
                <a:buNone/>
              </a:pPr>
              <a:r>
                <a:t/>
              </a:r>
              <a:endParaRPr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90"/>
            <p:cNvSpPr/>
            <p:nvPr/>
          </p:nvSpPr>
          <p:spPr>
            <a:xfrm rot="-3900000">
              <a:off x="5695815" y="1178299"/>
              <a:ext cx="1696400" cy="817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90"/>
            <p:cNvSpPr txBox="1"/>
            <p:nvPr/>
          </p:nvSpPr>
          <p:spPr>
            <a:xfrm rot="-3900000">
              <a:off x="5695815" y="1178299"/>
              <a:ext cx="1696400" cy="817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335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Calibri"/>
                <a:buNone/>
              </a:pPr>
              <a:r>
                <a:t/>
              </a:r>
              <a:endParaRPr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90"/>
            <p:cNvSpPr/>
            <p:nvPr/>
          </p:nvSpPr>
          <p:spPr>
            <a:xfrm rot="-3900000">
              <a:off x="5843481" y="3604803"/>
              <a:ext cx="1467466" cy="7075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90"/>
            <p:cNvSpPr txBox="1"/>
            <p:nvPr/>
          </p:nvSpPr>
          <p:spPr>
            <a:xfrm rot="-3900000">
              <a:off x="5843481" y="3604803"/>
              <a:ext cx="1467466" cy="7075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68575" wrap="square" tIns="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alibri"/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90"/>
            <p:cNvSpPr/>
            <p:nvPr/>
          </p:nvSpPr>
          <p:spPr>
            <a:xfrm rot="-3900000">
              <a:off x="6762202" y="1633800"/>
              <a:ext cx="1467466" cy="7075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" name="Google Shape;990;p90"/>
          <p:cNvGrpSpPr/>
          <p:nvPr/>
        </p:nvGrpSpPr>
        <p:grpSpPr>
          <a:xfrm>
            <a:off x="3987472" y="1437706"/>
            <a:ext cx="1985749" cy="839337"/>
            <a:chOff x="900752" y="2593075"/>
            <a:chExt cx="2647666" cy="1119116"/>
          </a:xfrm>
        </p:grpSpPr>
        <p:cxnSp>
          <p:nvCxnSpPr>
            <p:cNvPr id="991" name="Google Shape;991;p90"/>
            <p:cNvCxnSpPr/>
            <p:nvPr/>
          </p:nvCxnSpPr>
          <p:spPr>
            <a:xfrm flipH="1" rot="10800000">
              <a:off x="900752" y="2606722"/>
              <a:ext cx="341194" cy="1105469"/>
            </a:xfrm>
            <a:prstGeom prst="straightConnector1">
              <a:avLst/>
            </a:prstGeom>
            <a:noFill/>
            <a:ln cap="flat" cmpd="sng" w="9525">
              <a:solidFill>
                <a:srgbClr val="222A3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2" name="Google Shape;992;p90"/>
            <p:cNvCxnSpPr/>
            <p:nvPr/>
          </p:nvCxnSpPr>
          <p:spPr>
            <a:xfrm>
              <a:off x="1241946" y="2593075"/>
              <a:ext cx="2306472" cy="0"/>
            </a:xfrm>
            <a:prstGeom prst="straightConnector1">
              <a:avLst/>
            </a:prstGeom>
            <a:noFill/>
            <a:ln cap="flat" cmpd="sng" w="9525">
              <a:solidFill>
                <a:srgbClr val="222A3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93" name="Google Shape;993;p90"/>
          <p:cNvSpPr txBox="1"/>
          <p:nvPr/>
        </p:nvSpPr>
        <p:spPr>
          <a:xfrm>
            <a:off x="4115420" y="1026114"/>
            <a:ext cx="1974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Cluster</a:t>
            </a:r>
            <a:endParaRPr b="1" sz="1800">
              <a:solidFill>
                <a:schemeClr val="dk2"/>
              </a:solidFill>
            </a:endParaRPr>
          </a:p>
        </p:txBody>
      </p:sp>
      <p:grpSp>
        <p:nvGrpSpPr>
          <p:cNvPr id="994" name="Google Shape;994;p90"/>
          <p:cNvGrpSpPr/>
          <p:nvPr/>
        </p:nvGrpSpPr>
        <p:grpSpPr>
          <a:xfrm>
            <a:off x="6238208" y="848942"/>
            <a:ext cx="2253053" cy="1675029"/>
            <a:chOff x="800365" y="2863748"/>
            <a:chExt cx="3004071" cy="995974"/>
          </a:xfrm>
        </p:grpSpPr>
        <p:cxnSp>
          <p:nvCxnSpPr>
            <p:cNvPr id="995" name="Google Shape;995;p90"/>
            <p:cNvCxnSpPr/>
            <p:nvPr/>
          </p:nvCxnSpPr>
          <p:spPr>
            <a:xfrm flipH="1" rot="10800000">
              <a:off x="800365" y="2863749"/>
              <a:ext cx="677709" cy="995973"/>
            </a:xfrm>
            <a:prstGeom prst="straightConnector1">
              <a:avLst/>
            </a:prstGeom>
            <a:noFill/>
            <a:ln cap="flat" cmpd="sng" w="9525">
              <a:solidFill>
                <a:srgbClr val="222A3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6" name="Google Shape;996;p90"/>
            <p:cNvCxnSpPr/>
            <p:nvPr/>
          </p:nvCxnSpPr>
          <p:spPr>
            <a:xfrm>
              <a:off x="1497964" y="2863748"/>
              <a:ext cx="2306472" cy="0"/>
            </a:xfrm>
            <a:prstGeom prst="straightConnector1">
              <a:avLst/>
            </a:prstGeom>
            <a:noFill/>
            <a:ln cap="flat" cmpd="sng" w="9525">
              <a:solidFill>
                <a:srgbClr val="222A3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97" name="Google Shape;997;p90"/>
          <p:cNvSpPr txBox="1"/>
          <p:nvPr/>
        </p:nvSpPr>
        <p:spPr>
          <a:xfrm>
            <a:off x="6749065" y="468314"/>
            <a:ext cx="1974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SVR</a:t>
            </a:r>
            <a:endParaRPr b="1" sz="1800">
              <a:solidFill>
                <a:schemeClr val="dk2"/>
              </a:solidFill>
            </a:endParaRPr>
          </a:p>
        </p:txBody>
      </p:sp>
      <p:grpSp>
        <p:nvGrpSpPr>
          <p:cNvPr id="998" name="Google Shape;998;p90"/>
          <p:cNvGrpSpPr/>
          <p:nvPr/>
        </p:nvGrpSpPr>
        <p:grpSpPr>
          <a:xfrm flipH="1" rot="10800000">
            <a:off x="4878872" y="3040777"/>
            <a:ext cx="1904722" cy="751937"/>
            <a:chOff x="900752" y="2935396"/>
            <a:chExt cx="2539630" cy="776795"/>
          </a:xfrm>
        </p:grpSpPr>
        <p:cxnSp>
          <p:nvCxnSpPr>
            <p:cNvPr id="999" name="Google Shape;999;p90"/>
            <p:cNvCxnSpPr/>
            <p:nvPr/>
          </p:nvCxnSpPr>
          <p:spPr>
            <a:xfrm flipH="1" rot="10800000">
              <a:off x="900752" y="2956761"/>
              <a:ext cx="233158" cy="755430"/>
            </a:xfrm>
            <a:prstGeom prst="straightConnector1">
              <a:avLst/>
            </a:prstGeom>
            <a:noFill/>
            <a:ln cap="flat" cmpd="sng" w="9525">
              <a:solidFill>
                <a:srgbClr val="F8646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0" name="Google Shape;1000;p90"/>
            <p:cNvCxnSpPr/>
            <p:nvPr/>
          </p:nvCxnSpPr>
          <p:spPr>
            <a:xfrm>
              <a:off x="1133910" y="2935396"/>
              <a:ext cx="2306472" cy="0"/>
            </a:xfrm>
            <a:prstGeom prst="straightConnector1">
              <a:avLst/>
            </a:prstGeom>
            <a:noFill/>
            <a:ln cap="flat" cmpd="sng" w="9525">
              <a:solidFill>
                <a:srgbClr val="F8646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01" name="Google Shape;1001;p90"/>
          <p:cNvSpPr txBox="1"/>
          <p:nvPr/>
        </p:nvSpPr>
        <p:spPr>
          <a:xfrm>
            <a:off x="5085301" y="3400334"/>
            <a:ext cx="1974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Random Forest</a:t>
            </a:r>
            <a:endParaRPr b="1" sz="1800">
              <a:solidFill>
                <a:schemeClr val="dk2"/>
              </a:solidFill>
            </a:endParaRPr>
          </a:p>
        </p:txBody>
      </p:sp>
      <p:grpSp>
        <p:nvGrpSpPr>
          <p:cNvPr id="1002" name="Google Shape;1002;p90"/>
          <p:cNvGrpSpPr/>
          <p:nvPr/>
        </p:nvGrpSpPr>
        <p:grpSpPr>
          <a:xfrm flipH="1" rot="10800000">
            <a:off x="6873257" y="3031772"/>
            <a:ext cx="1985749" cy="1083304"/>
            <a:chOff x="900752" y="2593075"/>
            <a:chExt cx="2647666" cy="1119116"/>
          </a:xfrm>
        </p:grpSpPr>
        <p:cxnSp>
          <p:nvCxnSpPr>
            <p:cNvPr id="1003" name="Google Shape;1003;p90"/>
            <p:cNvCxnSpPr/>
            <p:nvPr/>
          </p:nvCxnSpPr>
          <p:spPr>
            <a:xfrm flipH="1" rot="10800000">
              <a:off x="900752" y="2606722"/>
              <a:ext cx="341194" cy="1105469"/>
            </a:xfrm>
            <a:prstGeom prst="straightConnector1">
              <a:avLst/>
            </a:prstGeom>
            <a:noFill/>
            <a:ln cap="flat" cmpd="sng" w="9525">
              <a:solidFill>
                <a:srgbClr val="F8646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4" name="Google Shape;1004;p90"/>
            <p:cNvCxnSpPr/>
            <p:nvPr/>
          </p:nvCxnSpPr>
          <p:spPr>
            <a:xfrm>
              <a:off x="1241946" y="2593075"/>
              <a:ext cx="2306472" cy="0"/>
            </a:xfrm>
            <a:prstGeom prst="straightConnector1">
              <a:avLst/>
            </a:prstGeom>
            <a:noFill/>
            <a:ln cap="flat" cmpd="sng" w="9525">
              <a:solidFill>
                <a:srgbClr val="F8646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05" name="Google Shape;1005;p90"/>
          <p:cNvSpPr txBox="1"/>
          <p:nvPr/>
        </p:nvSpPr>
        <p:spPr>
          <a:xfrm>
            <a:off x="7206735" y="3669564"/>
            <a:ext cx="1974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KNN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006" name="Google Shape;1006;p90"/>
          <p:cNvSpPr/>
          <p:nvPr/>
        </p:nvSpPr>
        <p:spPr>
          <a:xfrm>
            <a:off x="-300775" y="1133750"/>
            <a:ext cx="37479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</a:rPr>
              <a:t>Data</a:t>
            </a:r>
            <a:endParaRPr sz="50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</a:rPr>
              <a:t>Mining </a:t>
            </a:r>
            <a:endParaRPr sz="5000">
              <a:solidFill>
                <a:schemeClr val="lt1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86464"/>
                </a:solidFill>
              </a:rPr>
              <a:t>Techniques</a:t>
            </a:r>
            <a:r>
              <a:rPr lang="en" sz="5000">
                <a:solidFill>
                  <a:srgbClr val="F8646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5000"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1007" name="Google Shape;1007;p90"/>
          <p:cNvSpPr/>
          <p:nvPr/>
        </p:nvSpPr>
        <p:spPr>
          <a:xfrm>
            <a:off x="4286691" y="1456885"/>
            <a:ext cx="1818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A35"/>
                </a:solidFill>
              </a:rPr>
              <a:t>Used clustering to subset data we want to focus on </a:t>
            </a:r>
            <a:endParaRPr sz="12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A35"/>
              </a:solidFill>
            </a:endParaRPr>
          </a:p>
        </p:txBody>
      </p:sp>
      <p:sp>
        <p:nvSpPr>
          <p:cNvPr id="1008" name="Google Shape;1008;p90"/>
          <p:cNvSpPr/>
          <p:nvPr/>
        </p:nvSpPr>
        <p:spPr>
          <a:xfrm>
            <a:off x="5108300" y="3805796"/>
            <a:ext cx="18189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A35"/>
                </a:solidFill>
              </a:rPr>
              <a:t>Supervised Learning to select the important features</a:t>
            </a:r>
            <a:endParaRPr sz="12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A35"/>
                </a:solidFill>
              </a:rPr>
              <a:t>MSE: </a:t>
            </a:r>
            <a:r>
              <a:rPr b="1" lang="en" sz="1600">
                <a:solidFill>
                  <a:srgbClr val="F86464"/>
                </a:solidFill>
              </a:rPr>
              <a:t>0.02276</a:t>
            </a:r>
            <a:endParaRPr b="1" sz="1600">
              <a:solidFill>
                <a:srgbClr val="F8646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A35"/>
              </a:solidFill>
            </a:endParaRPr>
          </a:p>
        </p:txBody>
      </p:sp>
      <p:sp>
        <p:nvSpPr>
          <p:cNvPr id="1009" name="Google Shape;1009;p90"/>
          <p:cNvSpPr/>
          <p:nvPr/>
        </p:nvSpPr>
        <p:spPr>
          <a:xfrm>
            <a:off x="6749075" y="851095"/>
            <a:ext cx="18189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A35"/>
                </a:solidFill>
              </a:rPr>
              <a:t>Supervised Learning to predict the rating</a:t>
            </a:r>
            <a:endParaRPr sz="1200">
              <a:solidFill>
                <a:srgbClr val="222A35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A35"/>
                </a:solidFill>
              </a:rPr>
              <a:t>MSE: </a:t>
            </a:r>
            <a:r>
              <a:rPr b="1" lang="en" sz="1600">
                <a:solidFill>
                  <a:srgbClr val="F86464"/>
                </a:solidFill>
              </a:rPr>
              <a:t>0.14386</a:t>
            </a:r>
            <a:endParaRPr b="1" sz="1600">
              <a:solidFill>
                <a:srgbClr val="F8646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A35"/>
              </a:solidFill>
            </a:endParaRPr>
          </a:p>
        </p:txBody>
      </p:sp>
      <p:sp>
        <p:nvSpPr>
          <p:cNvPr id="1010" name="Google Shape;1010;p90"/>
          <p:cNvSpPr/>
          <p:nvPr/>
        </p:nvSpPr>
        <p:spPr>
          <a:xfrm>
            <a:off x="7059600" y="4116201"/>
            <a:ext cx="18189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Unsupervised Learning to predict the rating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MSE </a:t>
            </a:r>
            <a:r>
              <a:rPr lang="en" sz="1100">
                <a:solidFill>
                  <a:srgbClr val="F86464"/>
                </a:solidFill>
              </a:rPr>
              <a:t>: </a:t>
            </a:r>
            <a:r>
              <a:rPr b="1" lang="en" sz="1600">
                <a:solidFill>
                  <a:srgbClr val="F86464"/>
                </a:solidFill>
              </a:rPr>
              <a:t>0.15969</a:t>
            </a:r>
            <a:endParaRPr b="1" sz="1600">
              <a:solidFill>
                <a:srgbClr val="F8646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With K = </a:t>
            </a:r>
            <a:r>
              <a:rPr b="1" lang="en" sz="1600">
                <a:solidFill>
                  <a:srgbClr val="F86464"/>
                </a:solidFill>
              </a:rPr>
              <a:t>10</a:t>
            </a:r>
            <a:endParaRPr b="1" sz="1600">
              <a:solidFill>
                <a:srgbClr val="F8646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1"/>
          <p:cNvSpPr/>
          <p:nvPr/>
        </p:nvSpPr>
        <p:spPr>
          <a:xfrm>
            <a:off x="4730175" y="-99550"/>
            <a:ext cx="5540003" cy="5342600"/>
          </a:xfrm>
          <a:custGeom>
            <a:rect b="b" l="l" r="r" t="t"/>
            <a:pathLst>
              <a:path extrusionOk="0" h="7006688" w="5816276">
                <a:moveTo>
                  <a:pt x="123814" y="7006688"/>
                </a:moveTo>
                <a:lnTo>
                  <a:pt x="611110" y="5879786"/>
                </a:lnTo>
                <a:cubicBezTo>
                  <a:pt x="55923" y="4121155"/>
                  <a:pt x="621628" y="5882284"/>
                  <a:pt x="42616" y="4097272"/>
                </a:cubicBezTo>
                <a:lnTo>
                  <a:pt x="0" y="3557162"/>
                </a:lnTo>
                <a:lnTo>
                  <a:pt x="259080" y="3480677"/>
                </a:lnTo>
                <a:lnTo>
                  <a:pt x="417928" y="3085071"/>
                </a:lnTo>
                <a:lnTo>
                  <a:pt x="237623" y="2788856"/>
                </a:lnTo>
                <a:lnTo>
                  <a:pt x="546716" y="2775978"/>
                </a:lnTo>
                <a:lnTo>
                  <a:pt x="727020" y="2260824"/>
                </a:lnTo>
                <a:lnTo>
                  <a:pt x="147471" y="1153241"/>
                </a:lnTo>
                <a:lnTo>
                  <a:pt x="239724" y="0"/>
                </a:lnTo>
                <a:lnTo>
                  <a:pt x="5814175" y="110004"/>
                </a:lnTo>
                <a:cubicBezTo>
                  <a:pt x="5814875" y="2408899"/>
                  <a:pt x="5815576" y="4707793"/>
                  <a:pt x="5816276" y="7006688"/>
                </a:cubicBezTo>
                <a:lnTo>
                  <a:pt x="123814" y="70066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6" name="Google Shape;1016;p91"/>
          <p:cNvCxnSpPr/>
          <p:nvPr/>
        </p:nvCxnSpPr>
        <p:spPr>
          <a:xfrm>
            <a:off x="258086" y="1946678"/>
            <a:ext cx="4472100" cy="0"/>
          </a:xfrm>
          <a:prstGeom prst="straightConnector1">
            <a:avLst/>
          </a:prstGeom>
          <a:noFill/>
          <a:ln cap="flat" cmpd="sng" w="76200">
            <a:solidFill>
              <a:srgbClr val="F8646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7" name="Google Shape;1017;p91"/>
          <p:cNvCxnSpPr/>
          <p:nvPr/>
        </p:nvCxnSpPr>
        <p:spPr>
          <a:xfrm>
            <a:off x="258086" y="4264875"/>
            <a:ext cx="4472100" cy="0"/>
          </a:xfrm>
          <a:prstGeom prst="straightConnector1">
            <a:avLst/>
          </a:prstGeom>
          <a:noFill/>
          <a:ln cap="flat" cmpd="sng" w="76200">
            <a:solidFill>
              <a:srgbClr val="F8646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8" name="Google Shape;1018;p91"/>
          <p:cNvSpPr/>
          <p:nvPr/>
        </p:nvSpPr>
        <p:spPr>
          <a:xfrm>
            <a:off x="441516" y="2292025"/>
            <a:ext cx="41052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Budgeting and the shifting of service focus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Food quality, </a:t>
            </a:r>
            <a:r>
              <a:rPr lang="en" sz="1200">
                <a:solidFill>
                  <a:srgbClr val="FFFFFF"/>
                </a:solidFill>
              </a:rPr>
              <a:t>availability and </a:t>
            </a:r>
            <a:r>
              <a:rPr lang="en" sz="1200">
                <a:solidFill>
                  <a:srgbClr val="FFFFFF"/>
                </a:solidFill>
              </a:rPr>
              <a:t>variety to give more customization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Waiters and waitresses are the face the restaurants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E.g. manner, appearance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Split dish to give sharing experience and marginal utility of paying one for two dishes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019" name="Google Shape;1019;p91"/>
          <p:cNvSpPr/>
          <p:nvPr/>
        </p:nvSpPr>
        <p:spPr>
          <a:xfrm>
            <a:off x="258075" y="563125"/>
            <a:ext cx="45888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Top 10 Attributes</a:t>
            </a:r>
            <a:endParaRPr b="1" sz="3600">
              <a:solidFill>
                <a:srgbClr val="FFFFFF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Business Opportunities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1020" name="Google Shape;1020;p91"/>
          <p:cNvSpPr txBox="1"/>
          <p:nvPr/>
        </p:nvSpPr>
        <p:spPr>
          <a:xfrm>
            <a:off x="5473350" y="708375"/>
            <a:ext cx="3843300" cy="3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Predictor		Gini </a:t>
            </a: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coefficient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cifico"/>
              <a:buAutoNum type="arabicPeriod"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Sum_delicious		0.255549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cifico"/>
              <a:buAutoNum type="arabicPeriod"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Sum_server		0.134198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cifico"/>
              <a:buAutoNum type="arabicPeriod"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Sum_decent		0.096251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cifico"/>
              <a:buAutoNum type="arabicPeriod"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Sum_amazing		0.031357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cifico"/>
              <a:buAutoNum type="arabicPeriod"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Sum_waitress		0.021364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cifico"/>
              <a:buAutoNum type="arabicPeriod"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Sum_waiter		0.020319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cifico"/>
              <a:buAutoNum type="arabicPeriod"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Sum_friendly		</a:t>
            </a:r>
            <a:r>
              <a:rPr lang="en" sz="18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0.019353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cifico"/>
              <a:buAutoNum type="arabicPeriod"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Sum_price		</a:t>
            </a:r>
            <a:r>
              <a:rPr lang="en" sz="18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0.019350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cifico"/>
              <a:buAutoNum type="arabicPeriod"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Sum_excellent		0.018842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cifico"/>
              <a:buAutoNum type="arabicPeriod"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Sum_perfect		0.015762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021" name="Google Shape;102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700" y="831425"/>
            <a:ext cx="5148801" cy="26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275" y="102175"/>
            <a:ext cx="3317450" cy="50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5413" y="2571750"/>
            <a:ext cx="3949384" cy="248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92"/>
          <p:cNvSpPr/>
          <p:nvPr/>
        </p:nvSpPr>
        <p:spPr>
          <a:xfrm>
            <a:off x="28575" y="-38103"/>
            <a:ext cx="9070360" cy="5481368"/>
          </a:xfrm>
          <a:custGeom>
            <a:rect b="b" l="l" r="r" t="t"/>
            <a:pathLst>
              <a:path extrusionOk="0" h="6705037" w="11095241">
                <a:moveTo>
                  <a:pt x="9682316" y="6568000"/>
                </a:moveTo>
                <a:lnTo>
                  <a:pt x="9682316" y="6568000"/>
                </a:lnTo>
                <a:lnTo>
                  <a:pt x="9692111" y="6631624"/>
                </a:lnTo>
                <a:lnTo>
                  <a:pt x="9790060" y="6636519"/>
                </a:lnTo>
                <a:lnTo>
                  <a:pt x="9790060" y="6636518"/>
                </a:lnTo>
                <a:lnTo>
                  <a:pt x="9692111" y="6631624"/>
                </a:lnTo>
                <a:close/>
                <a:moveTo>
                  <a:pt x="9681704" y="6506822"/>
                </a:moveTo>
                <a:lnTo>
                  <a:pt x="9682316" y="6509270"/>
                </a:lnTo>
                <a:lnTo>
                  <a:pt x="9682316" y="6509269"/>
                </a:lnTo>
                <a:close/>
                <a:moveTo>
                  <a:pt x="9594161" y="6019851"/>
                </a:moveTo>
                <a:lnTo>
                  <a:pt x="9594161" y="6019851"/>
                </a:lnTo>
                <a:lnTo>
                  <a:pt x="9596260" y="6021949"/>
                </a:lnTo>
                <a:close/>
                <a:moveTo>
                  <a:pt x="9591712" y="6012509"/>
                </a:moveTo>
                <a:lnTo>
                  <a:pt x="9594161" y="6014957"/>
                </a:lnTo>
                <a:lnTo>
                  <a:pt x="9594161" y="6014956"/>
                </a:lnTo>
                <a:close/>
                <a:moveTo>
                  <a:pt x="5730045" y="5970909"/>
                </a:moveTo>
                <a:lnTo>
                  <a:pt x="5739840" y="5970909"/>
                </a:lnTo>
                <a:lnTo>
                  <a:pt x="5749635" y="5970909"/>
                </a:lnTo>
                <a:lnTo>
                  <a:pt x="5759430" y="5975803"/>
                </a:lnTo>
                <a:lnTo>
                  <a:pt x="5769225" y="5980698"/>
                </a:lnTo>
                <a:lnTo>
                  <a:pt x="5779020" y="5985592"/>
                </a:lnTo>
                <a:lnTo>
                  <a:pt x="5783917" y="5990486"/>
                </a:lnTo>
                <a:lnTo>
                  <a:pt x="5783917" y="6000274"/>
                </a:lnTo>
                <a:lnTo>
                  <a:pt x="5779020" y="6010063"/>
                </a:lnTo>
                <a:lnTo>
                  <a:pt x="5774122" y="6019851"/>
                </a:lnTo>
                <a:lnTo>
                  <a:pt x="5769225" y="6029640"/>
                </a:lnTo>
                <a:lnTo>
                  <a:pt x="5764327" y="6034534"/>
                </a:lnTo>
                <a:lnTo>
                  <a:pt x="5759430" y="6039428"/>
                </a:lnTo>
                <a:lnTo>
                  <a:pt x="5754532" y="6044322"/>
                </a:lnTo>
                <a:lnTo>
                  <a:pt x="5739840" y="6073687"/>
                </a:lnTo>
                <a:lnTo>
                  <a:pt x="5739840" y="6078581"/>
                </a:lnTo>
                <a:lnTo>
                  <a:pt x="5734942" y="6083476"/>
                </a:lnTo>
                <a:lnTo>
                  <a:pt x="5730045" y="6093264"/>
                </a:lnTo>
                <a:lnTo>
                  <a:pt x="5720250" y="6103052"/>
                </a:lnTo>
                <a:lnTo>
                  <a:pt x="5710455" y="6117735"/>
                </a:lnTo>
                <a:lnTo>
                  <a:pt x="5700660" y="6127523"/>
                </a:lnTo>
                <a:lnTo>
                  <a:pt x="5690865" y="6132418"/>
                </a:lnTo>
                <a:lnTo>
                  <a:pt x="5685968" y="6142206"/>
                </a:lnTo>
                <a:lnTo>
                  <a:pt x="5681070" y="6151994"/>
                </a:lnTo>
                <a:lnTo>
                  <a:pt x="5685968" y="6161783"/>
                </a:lnTo>
                <a:lnTo>
                  <a:pt x="5685968" y="6171571"/>
                </a:lnTo>
                <a:lnTo>
                  <a:pt x="5685968" y="6181360"/>
                </a:lnTo>
                <a:lnTo>
                  <a:pt x="5681070" y="6191148"/>
                </a:lnTo>
                <a:lnTo>
                  <a:pt x="5676173" y="6200936"/>
                </a:lnTo>
                <a:lnTo>
                  <a:pt x="5666378" y="6210725"/>
                </a:lnTo>
                <a:lnTo>
                  <a:pt x="5656583" y="6220513"/>
                </a:lnTo>
                <a:lnTo>
                  <a:pt x="5646788" y="6225407"/>
                </a:lnTo>
                <a:lnTo>
                  <a:pt x="5641890" y="6225407"/>
                </a:lnTo>
                <a:lnTo>
                  <a:pt x="5627198" y="6225407"/>
                </a:lnTo>
                <a:lnTo>
                  <a:pt x="5612506" y="6220513"/>
                </a:lnTo>
                <a:lnTo>
                  <a:pt x="5597813" y="6215619"/>
                </a:lnTo>
                <a:lnTo>
                  <a:pt x="5583121" y="6210725"/>
                </a:lnTo>
                <a:lnTo>
                  <a:pt x="5568428" y="6205830"/>
                </a:lnTo>
                <a:lnTo>
                  <a:pt x="5558633" y="6200936"/>
                </a:lnTo>
                <a:lnTo>
                  <a:pt x="5558633" y="6191148"/>
                </a:lnTo>
                <a:lnTo>
                  <a:pt x="5558633" y="6186254"/>
                </a:lnTo>
                <a:lnTo>
                  <a:pt x="5558633" y="6176465"/>
                </a:lnTo>
                <a:lnTo>
                  <a:pt x="5563531" y="6171571"/>
                </a:lnTo>
                <a:lnTo>
                  <a:pt x="5568428" y="6166677"/>
                </a:lnTo>
                <a:lnTo>
                  <a:pt x="5573326" y="6156889"/>
                </a:lnTo>
                <a:lnTo>
                  <a:pt x="5578223" y="6147100"/>
                </a:lnTo>
                <a:lnTo>
                  <a:pt x="5588018" y="6147100"/>
                </a:lnTo>
                <a:lnTo>
                  <a:pt x="5592916" y="6147100"/>
                </a:lnTo>
                <a:lnTo>
                  <a:pt x="5607608" y="6122629"/>
                </a:lnTo>
                <a:lnTo>
                  <a:pt x="5636993" y="6078581"/>
                </a:lnTo>
                <a:lnTo>
                  <a:pt x="5661480" y="6059005"/>
                </a:lnTo>
                <a:lnTo>
                  <a:pt x="5700660" y="6034534"/>
                </a:lnTo>
                <a:lnTo>
                  <a:pt x="5705558" y="6000274"/>
                </a:lnTo>
                <a:lnTo>
                  <a:pt x="5710455" y="5995380"/>
                </a:lnTo>
                <a:lnTo>
                  <a:pt x="5715353" y="5990486"/>
                </a:lnTo>
                <a:lnTo>
                  <a:pt x="5720250" y="5980698"/>
                </a:lnTo>
                <a:lnTo>
                  <a:pt x="5725148" y="5975803"/>
                </a:lnTo>
                <a:close/>
                <a:moveTo>
                  <a:pt x="9589264" y="5882813"/>
                </a:moveTo>
                <a:lnTo>
                  <a:pt x="9589264" y="5882814"/>
                </a:lnTo>
                <a:lnTo>
                  <a:pt x="9594161" y="5882814"/>
                </a:lnTo>
                <a:lnTo>
                  <a:pt x="9594161" y="5882813"/>
                </a:lnTo>
                <a:close/>
                <a:moveTo>
                  <a:pt x="9603482" y="5827083"/>
                </a:moveTo>
                <a:lnTo>
                  <a:pt x="9603956" y="5828978"/>
                </a:lnTo>
                <a:lnTo>
                  <a:pt x="9603956" y="5828977"/>
                </a:lnTo>
                <a:close/>
                <a:moveTo>
                  <a:pt x="5142347" y="5765353"/>
                </a:moveTo>
                <a:lnTo>
                  <a:pt x="5147244" y="5765353"/>
                </a:lnTo>
                <a:lnTo>
                  <a:pt x="5157039" y="5765353"/>
                </a:lnTo>
                <a:lnTo>
                  <a:pt x="5166834" y="5770247"/>
                </a:lnTo>
                <a:lnTo>
                  <a:pt x="5171732" y="5775142"/>
                </a:lnTo>
                <a:lnTo>
                  <a:pt x="5176629" y="5780036"/>
                </a:lnTo>
                <a:lnTo>
                  <a:pt x="5181527" y="5780036"/>
                </a:lnTo>
                <a:lnTo>
                  <a:pt x="5181527" y="5784930"/>
                </a:lnTo>
                <a:lnTo>
                  <a:pt x="5181527" y="5794718"/>
                </a:lnTo>
                <a:lnTo>
                  <a:pt x="5181527" y="5809401"/>
                </a:lnTo>
                <a:lnTo>
                  <a:pt x="5181527" y="5824083"/>
                </a:lnTo>
                <a:lnTo>
                  <a:pt x="5186424" y="5838766"/>
                </a:lnTo>
                <a:lnTo>
                  <a:pt x="5181527" y="5848554"/>
                </a:lnTo>
                <a:lnTo>
                  <a:pt x="5176629" y="5863237"/>
                </a:lnTo>
                <a:lnTo>
                  <a:pt x="5166834" y="5873025"/>
                </a:lnTo>
                <a:lnTo>
                  <a:pt x="5157039" y="5887708"/>
                </a:lnTo>
                <a:lnTo>
                  <a:pt x="5147244" y="5892602"/>
                </a:lnTo>
                <a:lnTo>
                  <a:pt x="5142347" y="5897496"/>
                </a:lnTo>
                <a:lnTo>
                  <a:pt x="5132552" y="5902390"/>
                </a:lnTo>
                <a:lnTo>
                  <a:pt x="5122757" y="5897496"/>
                </a:lnTo>
                <a:lnTo>
                  <a:pt x="5108065" y="5892602"/>
                </a:lnTo>
                <a:lnTo>
                  <a:pt x="5098270" y="5887708"/>
                </a:lnTo>
                <a:lnTo>
                  <a:pt x="5088475" y="5877919"/>
                </a:lnTo>
                <a:lnTo>
                  <a:pt x="5078680" y="5873025"/>
                </a:lnTo>
                <a:lnTo>
                  <a:pt x="5078680" y="5863237"/>
                </a:lnTo>
                <a:lnTo>
                  <a:pt x="5068885" y="5853448"/>
                </a:lnTo>
                <a:lnTo>
                  <a:pt x="5063987" y="5843660"/>
                </a:lnTo>
                <a:lnTo>
                  <a:pt x="5059090" y="5838766"/>
                </a:lnTo>
                <a:lnTo>
                  <a:pt x="5044397" y="5799612"/>
                </a:lnTo>
                <a:lnTo>
                  <a:pt x="5044397" y="5784930"/>
                </a:lnTo>
                <a:lnTo>
                  <a:pt x="5049295" y="5780036"/>
                </a:lnTo>
                <a:lnTo>
                  <a:pt x="5054192" y="5775142"/>
                </a:lnTo>
                <a:lnTo>
                  <a:pt x="5059090" y="5770247"/>
                </a:lnTo>
                <a:lnTo>
                  <a:pt x="5063987" y="5770247"/>
                </a:lnTo>
                <a:lnTo>
                  <a:pt x="5068885" y="5770247"/>
                </a:lnTo>
                <a:lnTo>
                  <a:pt x="5083577" y="5770247"/>
                </a:lnTo>
                <a:lnTo>
                  <a:pt x="5122757" y="5789824"/>
                </a:lnTo>
                <a:lnTo>
                  <a:pt x="5127654" y="5784930"/>
                </a:lnTo>
                <a:lnTo>
                  <a:pt x="5132552" y="5775142"/>
                </a:lnTo>
                <a:lnTo>
                  <a:pt x="5137449" y="5770247"/>
                </a:lnTo>
                <a:close/>
                <a:moveTo>
                  <a:pt x="5749635" y="5716412"/>
                </a:moveTo>
                <a:lnTo>
                  <a:pt x="5754533" y="5716412"/>
                </a:lnTo>
                <a:lnTo>
                  <a:pt x="5759430" y="5721306"/>
                </a:lnTo>
                <a:lnTo>
                  <a:pt x="5769225" y="5721306"/>
                </a:lnTo>
                <a:lnTo>
                  <a:pt x="5774123" y="5731095"/>
                </a:lnTo>
                <a:lnTo>
                  <a:pt x="5774123" y="5735989"/>
                </a:lnTo>
                <a:lnTo>
                  <a:pt x="5774123" y="5740883"/>
                </a:lnTo>
                <a:lnTo>
                  <a:pt x="5808405" y="5784931"/>
                </a:lnTo>
                <a:lnTo>
                  <a:pt x="5808405" y="5789825"/>
                </a:lnTo>
                <a:lnTo>
                  <a:pt x="5813303" y="5794719"/>
                </a:lnTo>
                <a:lnTo>
                  <a:pt x="5818200" y="5804508"/>
                </a:lnTo>
                <a:lnTo>
                  <a:pt x="5823097" y="5814296"/>
                </a:lnTo>
                <a:lnTo>
                  <a:pt x="5832892" y="5824084"/>
                </a:lnTo>
                <a:lnTo>
                  <a:pt x="5842687" y="5833873"/>
                </a:lnTo>
                <a:lnTo>
                  <a:pt x="5847585" y="5838767"/>
                </a:lnTo>
                <a:lnTo>
                  <a:pt x="5862277" y="5843661"/>
                </a:lnTo>
                <a:lnTo>
                  <a:pt x="5872072" y="5843661"/>
                </a:lnTo>
                <a:lnTo>
                  <a:pt x="5886765" y="5843661"/>
                </a:lnTo>
                <a:lnTo>
                  <a:pt x="5896560" y="5838767"/>
                </a:lnTo>
                <a:lnTo>
                  <a:pt x="5906355" y="5838767"/>
                </a:lnTo>
                <a:lnTo>
                  <a:pt x="5906355" y="5848555"/>
                </a:lnTo>
                <a:lnTo>
                  <a:pt x="5901457" y="5858344"/>
                </a:lnTo>
                <a:lnTo>
                  <a:pt x="5896560" y="5873026"/>
                </a:lnTo>
                <a:lnTo>
                  <a:pt x="5891662" y="5882814"/>
                </a:lnTo>
                <a:lnTo>
                  <a:pt x="5886765" y="5897497"/>
                </a:lnTo>
                <a:lnTo>
                  <a:pt x="5876970" y="5907285"/>
                </a:lnTo>
                <a:lnTo>
                  <a:pt x="5867175" y="5912180"/>
                </a:lnTo>
                <a:lnTo>
                  <a:pt x="5862277" y="5917074"/>
                </a:lnTo>
                <a:lnTo>
                  <a:pt x="5852482" y="5926862"/>
                </a:lnTo>
                <a:lnTo>
                  <a:pt x="5842687" y="5936650"/>
                </a:lnTo>
                <a:lnTo>
                  <a:pt x="5837790" y="5951333"/>
                </a:lnTo>
                <a:lnTo>
                  <a:pt x="5827995" y="5966016"/>
                </a:lnTo>
                <a:lnTo>
                  <a:pt x="5823097" y="5975804"/>
                </a:lnTo>
                <a:lnTo>
                  <a:pt x="5823097" y="5985592"/>
                </a:lnTo>
                <a:lnTo>
                  <a:pt x="5818200" y="5985592"/>
                </a:lnTo>
                <a:lnTo>
                  <a:pt x="5813303" y="5975804"/>
                </a:lnTo>
                <a:lnTo>
                  <a:pt x="5808405" y="5966016"/>
                </a:lnTo>
                <a:lnTo>
                  <a:pt x="5803508" y="5951333"/>
                </a:lnTo>
                <a:lnTo>
                  <a:pt x="5798610" y="5941545"/>
                </a:lnTo>
                <a:lnTo>
                  <a:pt x="5788815" y="5931756"/>
                </a:lnTo>
                <a:lnTo>
                  <a:pt x="5783918" y="5921968"/>
                </a:lnTo>
                <a:lnTo>
                  <a:pt x="5774123" y="5912180"/>
                </a:lnTo>
                <a:lnTo>
                  <a:pt x="5774123" y="5907285"/>
                </a:lnTo>
                <a:lnTo>
                  <a:pt x="5774123" y="5897497"/>
                </a:lnTo>
                <a:lnTo>
                  <a:pt x="5779020" y="5873026"/>
                </a:lnTo>
                <a:lnTo>
                  <a:pt x="5783918" y="5848555"/>
                </a:lnTo>
                <a:lnTo>
                  <a:pt x="5783918" y="5824084"/>
                </a:lnTo>
                <a:lnTo>
                  <a:pt x="5783918" y="5814296"/>
                </a:lnTo>
                <a:lnTo>
                  <a:pt x="5779020" y="5809402"/>
                </a:lnTo>
                <a:lnTo>
                  <a:pt x="5769225" y="5799613"/>
                </a:lnTo>
                <a:lnTo>
                  <a:pt x="5764328" y="5789825"/>
                </a:lnTo>
                <a:lnTo>
                  <a:pt x="5754533" y="5780037"/>
                </a:lnTo>
                <a:lnTo>
                  <a:pt x="5749635" y="5765354"/>
                </a:lnTo>
                <a:lnTo>
                  <a:pt x="5739840" y="5755566"/>
                </a:lnTo>
                <a:lnTo>
                  <a:pt x="5734943" y="5745777"/>
                </a:lnTo>
                <a:lnTo>
                  <a:pt x="5730045" y="5735989"/>
                </a:lnTo>
                <a:lnTo>
                  <a:pt x="5734943" y="5726201"/>
                </a:lnTo>
                <a:lnTo>
                  <a:pt x="5734943" y="5721306"/>
                </a:lnTo>
                <a:lnTo>
                  <a:pt x="5739840" y="5721306"/>
                </a:lnTo>
                <a:lnTo>
                  <a:pt x="5744738" y="5721306"/>
                </a:lnTo>
                <a:close/>
                <a:moveTo>
                  <a:pt x="10039832" y="5545114"/>
                </a:moveTo>
                <a:lnTo>
                  <a:pt x="10034935" y="5550009"/>
                </a:lnTo>
                <a:lnTo>
                  <a:pt x="10034935" y="5564691"/>
                </a:lnTo>
                <a:lnTo>
                  <a:pt x="10039832" y="5574480"/>
                </a:lnTo>
                <a:lnTo>
                  <a:pt x="10044729" y="5584268"/>
                </a:lnTo>
                <a:lnTo>
                  <a:pt x="10048545" y="5591893"/>
                </a:lnTo>
                <a:lnTo>
                  <a:pt x="10044730" y="5584268"/>
                </a:lnTo>
                <a:lnTo>
                  <a:pt x="10039832" y="5569586"/>
                </a:lnTo>
                <a:lnTo>
                  <a:pt x="10039832" y="5554903"/>
                </a:lnTo>
                <a:lnTo>
                  <a:pt x="10039832" y="5545115"/>
                </a:lnTo>
                <a:close/>
                <a:moveTo>
                  <a:pt x="10034935" y="5501067"/>
                </a:moveTo>
                <a:lnTo>
                  <a:pt x="10034935" y="5510855"/>
                </a:lnTo>
                <a:lnTo>
                  <a:pt x="10039832" y="5535326"/>
                </a:lnTo>
                <a:lnTo>
                  <a:pt x="10039832" y="5530432"/>
                </a:lnTo>
                <a:lnTo>
                  <a:pt x="10039832" y="5525538"/>
                </a:lnTo>
                <a:lnTo>
                  <a:pt x="10039832" y="5520644"/>
                </a:lnTo>
                <a:close/>
                <a:moveTo>
                  <a:pt x="10181860" y="5466808"/>
                </a:moveTo>
                <a:lnTo>
                  <a:pt x="10181860" y="5471702"/>
                </a:lnTo>
                <a:lnTo>
                  <a:pt x="10216139" y="5505959"/>
                </a:lnTo>
                <a:close/>
                <a:moveTo>
                  <a:pt x="10039832" y="5442337"/>
                </a:moveTo>
                <a:lnTo>
                  <a:pt x="10034935" y="5457019"/>
                </a:lnTo>
                <a:lnTo>
                  <a:pt x="10034935" y="5471702"/>
                </a:lnTo>
                <a:lnTo>
                  <a:pt x="10039832" y="5442337"/>
                </a:lnTo>
                <a:close/>
                <a:moveTo>
                  <a:pt x="10123092" y="5437443"/>
                </a:moveTo>
                <a:lnTo>
                  <a:pt x="10142680" y="5442337"/>
                </a:lnTo>
                <a:lnTo>
                  <a:pt x="10162270" y="5452125"/>
                </a:lnTo>
                <a:lnTo>
                  <a:pt x="10172065" y="5457020"/>
                </a:lnTo>
                <a:lnTo>
                  <a:pt x="10176962" y="5461914"/>
                </a:lnTo>
                <a:lnTo>
                  <a:pt x="10181860" y="5466807"/>
                </a:lnTo>
                <a:lnTo>
                  <a:pt x="10176963" y="5457020"/>
                </a:lnTo>
                <a:lnTo>
                  <a:pt x="10167168" y="5452126"/>
                </a:lnTo>
                <a:lnTo>
                  <a:pt x="10157373" y="5447232"/>
                </a:lnTo>
                <a:lnTo>
                  <a:pt x="10142680" y="5442337"/>
                </a:lnTo>
                <a:lnTo>
                  <a:pt x="10132885" y="5437443"/>
                </a:lnTo>
                <a:close/>
                <a:moveTo>
                  <a:pt x="9662420" y="5420007"/>
                </a:moveTo>
                <a:lnTo>
                  <a:pt x="9662726" y="5422760"/>
                </a:lnTo>
                <a:lnTo>
                  <a:pt x="9662726" y="5422760"/>
                </a:lnTo>
                <a:close/>
                <a:moveTo>
                  <a:pt x="10103500" y="5416887"/>
                </a:moveTo>
                <a:lnTo>
                  <a:pt x="10103500" y="5417866"/>
                </a:lnTo>
                <a:lnTo>
                  <a:pt x="10108397" y="5422760"/>
                </a:lnTo>
                <a:lnTo>
                  <a:pt x="10113295" y="5427654"/>
                </a:lnTo>
                <a:lnTo>
                  <a:pt x="10123090" y="5437443"/>
                </a:lnTo>
                <a:lnTo>
                  <a:pt x="10123090" y="5432549"/>
                </a:lnTo>
                <a:close/>
                <a:moveTo>
                  <a:pt x="10069220" y="5383603"/>
                </a:moveTo>
                <a:lnTo>
                  <a:pt x="10069217" y="5383606"/>
                </a:lnTo>
                <a:lnTo>
                  <a:pt x="10069217" y="5383609"/>
                </a:lnTo>
                <a:lnTo>
                  <a:pt x="10069218" y="5383607"/>
                </a:lnTo>
                <a:close/>
                <a:moveTo>
                  <a:pt x="10093707" y="5354238"/>
                </a:moveTo>
                <a:lnTo>
                  <a:pt x="10093704" y="5354241"/>
                </a:lnTo>
                <a:lnTo>
                  <a:pt x="10083909" y="5364030"/>
                </a:lnTo>
                <a:lnTo>
                  <a:pt x="10083908" y="5364033"/>
                </a:lnTo>
                <a:lnTo>
                  <a:pt x="10083910" y="5364030"/>
                </a:lnTo>
                <a:lnTo>
                  <a:pt x="10093705" y="5354242"/>
                </a:lnTo>
                <a:close/>
                <a:moveTo>
                  <a:pt x="10108403" y="5339554"/>
                </a:moveTo>
                <a:lnTo>
                  <a:pt x="10108397" y="5339559"/>
                </a:lnTo>
                <a:lnTo>
                  <a:pt x="10108397" y="5339559"/>
                </a:lnTo>
                <a:lnTo>
                  <a:pt x="10108398" y="5339559"/>
                </a:lnTo>
                <a:close/>
                <a:moveTo>
                  <a:pt x="10167175" y="5290611"/>
                </a:moveTo>
                <a:lnTo>
                  <a:pt x="10167167" y="5290617"/>
                </a:lnTo>
                <a:lnTo>
                  <a:pt x="10167158" y="5290625"/>
                </a:lnTo>
                <a:lnTo>
                  <a:pt x="10167168" y="5290618"/>
                </a:lnTo>
                <a:close/>
                <a:moveTo>
                  <a:pt x="10020242" y="5285722"/>
                </a:moveTo>
                <a:lnTo>
                  <a:pt x="10020242" y="5285723"/>
                </a:lnTo>
                <a:lnTo>
                  <a:pt x="10147577" y="5285723"/>
                </a:lnTo>
                <a:lnTo>
                  <a:pt x="10147577" y="5285722"/>
                </a:lnTo>
                <a:close/>
                <a:moveTo>
                  <a:pt x="10196553" y="5256353"/>
                </a:moveTo>
                <a:lnTo>
                  <a:pt x="10196551" y="5256357"/>
                </a:lnTo>
                <a:lnTo>
                  <a:pt x="10196548" y="5256366"/>
                </a:lnTo>
                <a:lnTo>
                  <a:pt x="10196553" y="5256358"/>
                </a:lnTo>
                <a:close/>
                <a:moveTo>
                  <a:pt x="10157372" y="5251463"/>
                </a:moveTo>
                <a:lnTo>
                  <a:pt x="10156112" y="5253980"/>
                </a:lnTo>
                <a:lnTo>
                  <a:pt x="10157372" y="5251463"/>
                </a:lnTo>
                <a:close/>
                <a:moveTo>
                  <a:pt x="1175391" y="5222100"/>
                </a:moveTo>
                <a:lnTo>
                  <a:pt x="1165602" y="5226992"/>
                </a:lnTo>
                <a:lnTo>
                  <a:pt x="1170496" y="5226992"/>
                </a:lnTo>
                <a:close/>
                <a:moveTo>
                  <a:pt x="1180292" y="5217205"/>
                </a:moveTo>
                <a:lnTo>
                  <a:pt x="1175395" y="5222098"/>
                </a:lnTo>
                <a:lnTo>
                  <a:pt x="1180292" y="5222098"/>
                </a:lnTo>
                <a:close/>
                <a:moveTo>
                  <a:pt x="10162270" y="5212308"/>
                </a:moveTo>
                <a:lnTo>
                  <a:pt x="10162269" y="5212309"/>
                </a:lnTo>
                <a:lnTo>
                  <a:pt x="10162269" y="5212310"/>
                </a:lnTo>
                <a:lnTo>
                  <a:pt x="10162270" y="5212310"/>
                </a:lnTo>
                <a:close/>
                <a:moveTo>
                  <a:pt x="1101932" y="5197628"/>
                </a:moveTo>
                <a:lnTo>
                  <a:pt x="1101932" y="5212309"/>
                </a:lnTo>
                <a:lnTo>
                  <a:pt x="1101932" y="5212311"/>
                </a:lnTo>
                <a:lnTo>
                  <a:pt x="1101932" y="5207416"/>
                </a:lnTo>
                <a:lnTo>
                  <a:pt x="1101932" y="5202522"/>
                </a:lnTo>
                <a:lnTo>
                  <a:pt x="1101932" y="5197628"/>
                </a:lnTo>
                <a:close/>
                <a:moveTo>
                  <a:pt x="10162269" y="5197625"/>
                </a:moveTo>
                <a:lnTo>
                  <a:pt x="10162269" y="5197627"/>
                </a:lnTo>
                <a:lnTo>
                  <a:pt x="10162270" y="5197629"/>
                </a:lnTo>
                <a:lnTo>
                  <a:pt x="10162270" y="5197628"/>
                </a:lnTo>
                <a:close/>
                <a:moveTo>
                  <a:pt x="1273344" y="5163368"/>
                </a:moveTo>
                <a:lnTo>
                  <a:pt x="1258651" y="5178050"/>
                </a:lnTo>
                <a:lnTo>
                  <a:pt x="1243962" y="5187837"/>
                </a:lnTo>
                <a:lnTo>
                  <a:pt x="1263549" y="5178050"/>
                </a:lnTo>
                <a:lnTo>
                  <a:pt x="1278241" y="5163368"/>
                </a:lnTo>
                <a:close/>
                <a:moveTo>
                  <a:pt x="1278242" y="5158473"/>
                </a:moveTo>
                <a:lnTo>
                  <a:pt x="1278241" y="5158474"/>
                </a:lnTo>
                <a:lnTo>
                  <a:pt x="1278241" y="5163368"/>
                </a:lnTo>
                <a:lnTo>
                  <a:pt x="1278242" y="5163367"/>
                </a:lnTo>
                <a:close/>
                <a:moveTo>
                  <a:pt x="9976165" y="5153579"/>
                </a:moveTo>
                <a:lnTo>
                  <a:pt x="10059422" y="5197627"/>
                </a:lnTo>
                <a:lnTo>
                  <a:pt x="10059422" y="5197627"/>
                </a:lnTo>
                <a:close/>
                <a:moveTo>
                  <a:pt x="10118192" y="5148687"/>
                </a:moveTo>
                <a:lnTo>
                  <a:pt x="10114520" y="5152356"/>
                </a:lnTo>
                <a:lnTo>
                  <a:pt x="10118192" y="5153579"/>
                </a:lnTo>
                <a:close/>
                <a:moveTo>
                  <a:pt x="9741086" y="5114427"/>
                </a:moveTo>
                <a:lnTo>
                  <a:pt x="9736189" y="5119320"/>
                </a:lnTo>
                <a:lnTo>
                  <a:pt x="9741086" y="5119320"/>
                </a:lnTo>
                <a:lnTo>
                  <a:pt x="9745982" y="5114427"/>
                </a:lnTo>
                <a:close/>
                <a:moveTo>
                  <a:pt x="1376190" y="5109533"/>
                </a:moveTo>
                <a:lnTo>
                  <a:pt x="1366396" y="5119320"/>
                </a:lnTo>
                <a:lnTo>
                  <a:pt x="1361498" y="5134003"/>
                </a:lnTo>
                <a:lnTo>
                  <a:pt x="1361498" y="5138896"/>
                </a:lnTo>
                <a:lnTo>
                  <a:pt x="1366396" y="5129108"/>
                </a:lnTo>
                <a:lnTo>
                  <a:pt x="1371294" y="5119320"/>
                </a:lnTo>
                <a:close/>
                <a:moveTo>
                  <a:pt x="9897805" y="5109531"/>
                </a:moveTo>
                <a:lnTo>
                  <a:pt x="9897805" y="5109532"/>
                </a:lnTo>
                <a:lnTo>
                  <a:pt x="9902702" y="5114426"/>
                </a:lnTo>
                <a:lnTo>
                  <a:pt x="9912497" y="5119320"/>
                </a:lnTo>
                <a:lnTo>
                  <a:pt x="9922292" y="5124214"/>
                </a:lnTo>
                <a:lnTo>
                  <a:pt x="9961472" y="5138897"/>
                </a:lnTo>
                <a:lnTo>
                  <a:pt x="9922292" y="5124214"/>
                </a:lnTo>
                <a:lnTo>
                  <a:pt x="9912497" y="5119320"/>
                </a:lnTo>
                <a:lnTo>
                  <a:pt x="9902702" y="5114426"/>
                </a:lnTo>
                <a:close/>
                <a:moveTo>
                  <a:pt x="9750881" y="5104639"/>
                </a:moveTo>
                <a:lnTo>
                  <a:pt x="9745983" y="5109533"/>
                </a:lnTo>
                <a:lnTo>
                  <a:pt x="9745983" y="5114426"/>
                </a:lnTo>
                <a:lnTo>
                  <a:pt x="9755777" y="5104639"/>
                </a:lnTo>
                <a:close/>
                <a:moveTo>
                  <a:pt x="1562295" y="5104638"/>
                </a:moveTo>
                <a:lnTo>
                  <a:pt x="1567192" y="5114425"/>
                </a:lnTo>
                <a:lnTo>
                  <a:pt x="1567192" y="5109532"/>
                </a:lnTo>
                <a:close/>
                <a:moveTo>
                  <a:pt x="1559029" y="5096481"/>
                </a:moveTo>
                <a:lnTo>
                  <a:pt x="1557396" y="5099743"/>
                </a:lnTo>
                <a:lnTo>
                  <a:pt x="1558212" y="5100558"/>
                </a:lnTo>
                <a:close/>
                <a:moveTo>
                  <a:pt x="9863521" y="5080169"/>
                </a:moveTo>
                <a:lnTo>
                  <a:pt x="9848831" y="5089956"/>
                </a:lnTo>
                <a:lnTo>
                  <a:pt x="9839039" y="5109528"/>
                </a:lnTo>
                <a:close/>
                <a:moveTo>
                  <a:pt x="9775367" y="5075274"/>
                </a:moveTo>
                <a:lnTo>
                  <a:pt x="9770471" y="5080168"/>
                </a:lnTo>
                <a:lnTo>
                  <a:pt x="9765573" y="5089956"/>
                </a:lnTo>
                <a:lnTo>
                  <a:pt x="9760676" y="5094850"/>
                </a:lnTo>
                <a:lnTo>
                  <a:pt x="9755779" y="5104637"/>
                </a:lnTo>
                <a:lnTo>
                  <a:pt x="9765573" y="5094849"/>
                </a:lnTo>
                <a:lnTo>
                  <a:pt x="9770470" y="5085061"/>
                </a:lnTo>
                <a:close/>
                <a:moveTo>
                  <a:pt x="9775383" y="5070383"/>
                </a:moveTo>
                <a:lnTo>
                  <a:pt x="9809650" y="5080167"/>
                </a:lnTo>
                <a:lnTo>
                  <a:pt x="9819442" y="5080167"/>
                </a:lnTo>
                <a:close/>
                <a:moveTo>
                  <a:pt x="9922291" y="5026333"/>
                </a:moveTo>
                <a:lnTo>
                  <a:pt x="9917395" y="5031226"/>
                </a:lnTo>
                <a:lnTo>
                  <a:pt x="9915763" y="5036119"/>
                </a:lnTo>
                <a:lnTo>
                  <a:pt x="9917395" y="5036119"/>
                </a:lnTo>
                <a:close/>
                <a:moveTo>
                  <a:pt x="1474140" y="5026330"/>
                </a:moveTo>
                <a:lnTo>
                  <a:pt x="1474140" y="5026331"/>
                </a:lnTo>
                <a:lnTo>
                  <a:pt x="1474140" y="5031225"/>
                </a:lnTo>
                <a:lnTo>
                  <a:pt x="1469243" y="5036119"/>
                </a:lnTo>
                <a:lnTo>
                  <a:pt x="1467611" y="5039381"/>
                </a:lnTo>
                <a:lnTo>
                  <a:pt x="1474140" y="5036119"/>
                </a:lnTo>
                <a:lnTo>
                  <a:pt x="1479039" y="5026330"/>
                </a:lnTo>
                <a:close/>
                <a:moveTo>
                  <a:pt x="1547605" y="5016538"/>
                </a:moveTo>
                <a:lnTo>
                  <a:pt x="1547602" y="5016542"/>
                </a:lnTo>
                <a:lnTo>
                  <a:pt x="1542705" y="5026330"/>
                </a:lnTo>
                <a:lnTo>
                  <a:pt x="1542705" y="5026330"/>
                </a:lnTo>
                <a:lnTo>
                  <a:pt x="1547603" y="5016542"/>
                </a:lnTo>
                <a:close/>
                <a:moveTo>
                  <a:pt x="10020246" y="4988810"/>
                </a:moveTo>
                <a:lnTo>
                  <a:pt x="10025140" y="4992071"/>
                </a:lnTo>
                <a:lnTo>
                  <a:pt x="10034934" y="4996965"/>
                </a:lnTo>
                <a:lnTo>
                  <a:pt x="10030038" y="4992072"/>
                </a:lnTo>
                <a:close/>
                <a:moveTo>
                  <a:pt x="9966370" y="4982284"/>
                </a:moveTo>
                <a:lnTo>
                  <a:pt x="9956575" y="4987178"/>
                </a:lnTo>
                <a:lnTo>
                  <a:pt x="9949231" y="4996963"/>
                </a:lnTo>
                <a:lnTo>
                  <a:pt x="9956575" y="4992071"/>
                </a:lnTo>
                <a:lnTo>
                  <a:pt x="9971267" y="4987177"/>
                </a:lnTo>
                <a:lnTo>
                  <a:pt x="9981059" y="4982284"/>
                </a:lnTo>
                <a:close/>
                <a:moveTo>
                  <a:pt x="1180292" y="4972495"/>
                </a:moveTo>
                <a:lnTo>
                  <a:pt x="1180292" y="4977389"/>
                </a:lnTo>
                <a:lnTo>
                  <a:pt x="1214570" y="4972495"/>
                </a:lnTo>
                <a:close/>
                <a:moveTo>
                  <a:pt x="9677429" y="4938249"/>
                </a:moveTo>
                <a:lnTo>
                  <a:pt x="9697009" y="4967601"/>
                </a:lnTo>
                <a:lnTo>
                  <a:pt x="9699457" y="4967601"/>
                </a:lnTo>
                <a:lnTo>
                  <a:pt x="9697008" y="4962707"/>
                </a:lnTo>
                <a:lnTo>
                  <a:pt x="9692111" y="4957813"/>
                </a:lnTo>
                <a:close/>
                <a:moveTo>
                  <a:pt x="1400678" y="4933344"/>
                </a:moveTo>
                <a:lnTo>
                  <a:pt x="1400678" y="4938235"/>
                </a:lnTo>
                <a:lnTo>
                  <a:pt x="1405573" y="4943126"/>
                </a:lnTo>
                <a:close/>
                <a:moveTo>
                  <a:pt x="9661096" y="4912136"/>
                </a:moveTo>
                <a:lnTo>
                  <a:pt x="9662726" y="4914743"/>
                </a:lnTo>
                <a:lnTo>
                  <a:pt x="9662726" y="4913765"/>
                </a:lnTo>
                <a:close/>
                <a:moveTo>
                  <a:pt x="1346802" y="4864824"/>
                </a:moveTo>
                <a:lnTo>
                  <a:pt x="1332114" y="4869717"/>
                </a:lnTo>
                <a:lnTo>
                  <a:pt x="1322319" y="4874611"/>
                </a:lnTo>
                <a:lnTo>
                  <a:pt x="1317422" y="4879504"/>
                </a:lnTo>
                <a:lnTo>
                  <a:pt x="1327216" y="4874611"/>
                </a:lnTo>
                <a:lnTo>
                  <a:pt x="1337011" y="4869717"/>
                </a:lnTo>
                <a:close/>
                <a:moveTo>
                  <a:pt x="1214575" y="4864823"/>
                </a:moveTo>
                <a:lnTo>
                  <a:pt x="1214575" y="4869716"/>
                </a:lnTo>
                <a:lnTo>
                  <a:pt x="1224368" y="4864823"/>
                </a:lnTo>
                <a:close/>
                <a:moveTo>
                  <a:pt x="1283139" y="4859929"/>
                </a:moveTo>
                <a:lnTo>
                  <a:pt x="1275127" y="4861263"/>
                </a:lnTo>
                <a:lnTo>
                  <a:pt x="1292933" y="4864822"/>
                </a:lnTo>
                <a:lnTo>
                  <a:pt x="1307626" y="4869717"/>
                </a:lnTo>
                <a:lnTo>
                  <a:pt x="1317421" y="4884399"/>
                </a:lnTo>
                <a:lnTo>
                  <a:pt x="1317421" y="4879505"/>
                </a:lnTo>
                <a:lnTo>
                  <a:pt x="1317421" y="4879505"/>
                </a:lnTo>
                <a:lnTo>
                  <a:pt x="1312524" y="4874611"/>
                </a:lnTo>
                <a:lnTo>
                  <a:pt x="1312524" y="4869717"/>
                </a:lnTo>
                <a:lnTo>
                  <a:pt x="1302730" y="4864823"/>
                </a:lnTo>
                <a:close/>
                <a:moveTo>
                  <a:pt x="9634041" y="4857133"/>
                </a:moveTo>
                <a:lnTo>
                  <a:pt x="9633341" y="4857483"/>
                </a:lnTo>
                <a:lnTo>
                  <a:pt x="9633341" y="4859928"/>
                </a:lnTo>
                <a:lnTo>
                  <a:pt x="9638239" y="4874611"/>
                </a:lnTo>
                <a:lnTo>
                  <a:pt x="9641911" y="4880727"/>
                </a:lnTo>
                <a:lnTo>
                  <a:pt x="9638238" y="4869717"/>
                </a:lnTo>
                <a:close/>
                <a:moveTo>
                  <a:pt x="1366396" y="4855034"/>
                </a:moveTo>
                <a:lnTo>
                  <a:pt x="1356603" y="4859928"/>
                </a:lnTo>
                <a:lnTo>
                  <a:pt x="1366396" y="4859928"/>
                </a:lnTo>
                <a:lnTo>
                  <a:pt x="1371292" y="4859928"/>
                </a:lnTo>
                <a:lnTo>
                  <a:pt x="1371292" y="4859928"/>
                </a:lnTo>
                <a:lnTo>
                  <a:pt x="1371292" y="4855034"/>
                </a:lnTo>
                <a:lnTo>
                  <a:pt x="1372923" y="4863185"/>
                </a:lnTo>
                <a:lnTo>
                  <a:pt x="1376191" y="4869717"/>
                </a:lnTo>
                <a:lnTo>
                  <a:pt x="1376191" y="4879514"/>
                </a:lnTo>
                <a:lnTo>
                  <a:pt x="1378635" y="4891727"/>
                </a:lnTo>
                <a:lnTo>
                  <a:pt x="1381088" y="4899082"/>
                </a:lnTo>
                <a:lnTo>
                  <a:pt x="1384355" y="4908875"/>
                </a:lnTo>
                <a:lnTo>
                  <a:pt x="1390882" y="4918658"/>
                </a:lnTo>
                <a:lnTo>
                  <a:pt x="1400674" y="4933337"/>
                </a:lnTo>
                <a:lnTo>
                  <a:pt x="1400678" y="4933341"/>
                </a:lnTo>
                <a:lnTo>
                  <a:pt x="1400678" y="4933343"/>
                </a:lnTo>
                <a:lnTo>
                  <a:pt x="1410468" y="4948019"/>
                </a:lnTo>
                <a:lnTo>
                  <a:pt x="1415371" y="4952918"/>
                </a:lnTo>
                <a:lnTo>
                  <a:pt x="1420269" y="4957812"/>
                </a:lnTo>
                <a:lnTo>
                  <a:pt x="1420269" y="4967600"/>
                </a:lnTo>
                <a:lnTo>
                  <a:pt x="1425166" y="4972495"/>
                </a:lnTo>
                <a:lnTo>
                  <a:pt x="1423533" y="4974126"/>
                </a:lnTo>
                <a:lnTo>
                  <a:pt x="1420269" y="4977389"/>
                </a:lnTo>
                <a:lnTo>
                  <a:pt x="1430062" y="4977389"/>
                </a:lnTo>
                <a:lnTo>
                  <a:pt x="1430063" y="4977389"/>
                </a:lnTo>
                <a:lnTo>
                  <a:pt x="1430067" y="4977398"/>
                </a:lnTo>
                <a:lnTo>
                  <a:pt x="1434959" y="4992066"/>
                </a:lnTo>
                <a:lnTo>
                  <a:pt x="1434959" y="4987177"/>
                </a:lnTo>
                <a:lnTo>
                  <a:pt x="1439855" y="4996963"/>
                </a:lnTo>
                <a:lnTo>
                  <a:pt x="1439859" y="4996966"/>
                </a:lnTo>
                <a:lnTo>
                  <a:pt x="1444757" y="5001860"/>
                </a:lnTo>
                <a:lnTo>
                  <a:pt x="1449653" y="5006753"/>
                </a:lnTo>
                <a:lnTo>
                  <a:pt x="1449653" y="5006754"/>
                </a:lnTo>
                <a:lnTo>
                  <a:pt x="1454550" y="5006754"/>
                </a:lnTo>
                <a:lnTo>
                  <a:pt x="1454552" y="5006754"/>
                </a:lnTo>
                <a:lnTo>
                  <a:pt x="1464346" y="5011648"/>
                </a:lnTo>
                <a:lnTo>
                  <a:pt x="1466791" y="5014092"/>
                </a:lnTo>
                <a:lnTo>
                  <a:pt x="1371293" y="4855034"/>
                </a:lnTo>
                <a:lnTo>
                  <a:pt x="1371292" y="4855034"/>
                </a:lnTo>
                <a:close/>
                <a:moveTo>
                  <a:pt x="1116625" y="4855034"/>
                </a:moveTo>
                <a:lnTo>
                  <a:pt x="1131317" y="4859929"/>
                </a:lnTo>
                <a:lnTo>
                  <a:pt x="1141113" y="4859929"/>
                </a:lnTo>
                <a:lnTo>
                  <a:pt x="1150907" y="4859929"/>
                </a:lnTo>
                <a:lnTo>
                  <a:pt x="1155805" y="4859929"/>
                </a:lnTo>
                <a:lnTo>
                  <a:pt x="1160703" y="4859929"/>
                </a:lnTo>
                <a:lnTo>
                  <a:pt x="1160704" y="4859928"/>
                </a:lnTo>
                <a:lnTo>
                  <a:pt x="1155805" y="4859928"/>
                </a:lnTo>
                <a:lnTo>
                  <a:pt x="1150907" y="4859928"/>
                </a:lnTo>
                <a:lnTo>
                  <a:pt x="1146010" y="4859928"/>
                </a:lnTo>
                <a:lnTo>
                  <a:pt x="1131317" y="4859928"/>
                </a:lnTo>
                <a:lnTo>
                  <a:pt x="1121522" y="4855034"/>
                </a:lnTo>
                <a:close/>
                <a:moveTo>
                  <a:pt x="1430057" y="4850141"/>
                </a:moveTo>
                <a:lnTo>
                  <a:pt x="1400681" y="4855034"/>
                </a:lnTo>
                <a:lnTo>
                  <a:pt x="1415370" y="4855034"/>
                </a:lnTo>
                <a:close/>
                <a:moveTo>
                  <a:pt x="1337012" y="4850140"/>
                </a:moveTo>
                <a:lnTo>
                  <a:pt x="1349253" y="4852587"/>
                </a:lnTo>
                <a:lnTo>
                  <a:pt x="1341909" y="4850140"/>
                </a:lnTo>
                <a:close/>
                <a:moveTo>
                  <a:pt x="1204779" y="4850140"/>
                </a:moveTo>
                <a:lnTo>
                  <a:pt x="1204777" y="4850140"/>
                </a:lnTo>
                <a:lnTo>
                  <a:pt x="1214575" y="4850140"/>
                </a:lnTo>
                <a:lnTo>
                  <a:pt x="1219472" y="4850140"/>
                </a:lnTo>
                <a:lnTo>
                  <a:pt x="1224369" y="4850140"/>
                </a:lnTo>
                <a:lnTo>
                  <a:pt x="1224368" y="4850140"/>
                </a:lnTo>
                <a:lnTo>
                  <a:pt x="1214575" y="4850140"/>
                </a:lnTo>
                <a:close/>
                <a:moveTo>
                  <a:pt x="1239061" y="4845246"/>
                </a:moveTo>
                <a:lnTo>
                  <a:pt x="1230246" y="4849651"/>
                </a:lnTo>
                <a:lnTo>
                  <a:pt x="1283139" y="4845246"/>
                </a:lnTo>
                <a:lnTo>
                  <a:pt x="1307626" y="4845246"/>
                </a:lnTo>
                <a:lnTo>
                  <a:pt x="1317421" y="4846878"/>
                </a:lnTo>
                <a:lnTo>
                  <a:pt x="1312523" y="4845246"/>
                </a:lnTo>
                <a:lnTo>
                  <a:pt x="1297830" y="4845246"/>
                </a:lnTo>
                <a:lnTo>
                  <a:pt x="1292933" y="4845246"/>
                </a:lnTo>
                <a:lnTo>
                  <a:pt x="1268446" y="4845246"/>
                </a:lnTo>
                <a:lnTo>
                  <a:pt x="1253753" y="4845246"/>
                </a:lnTo>
                <a:close/>
                <a:moveTo>
                  <a:pt x="962105" y="4842549"/>
                </a:moveTo>
                <a:lnTo>
                  <a:pt x="964802" y="4845246"/>
                </a:lnTo>
                <a:lnTo>
                  <a:pt x="974598" y="4845246"/>
                </a:lnTo>
                <a:lnTo>
                  <a:pt x="979495" y="4845246"/>
                </a:lnTo>
                <a:lnTo>
                  <a:pt x="984393" y="4845246"/>
                </a:lnTo>
                <a:lnTo>
                  <a:pt x="1087240" y="4845246"/>
                </a:lnTo>
                <a:lnTo>
                  <a:pt x="1097035" y="4850140"/>
                </a:lnTo>
                <a:lnTo>
                  <a:pt x="1106830" y="4855034"/>
                </a:lnTo>
                <a:lnTo>
                  <a:pt x="1097035" y="4850140"/>
                </a:lnTo>
                <a:lnTo>
                  <a:pt x="1092137" y="4845246"/>
                </a:lnTo>
                <a:lnTo>
                  <a:pt x="984393" y="4845246"/>
                </a:lnTo>
                <a:lnTo>
                  <a:pt x="979495" y="4845246"/>
                </a:lnTo>
                <a:lnTo>
                  <a:pt x="974598" y="4845246"/>
                </a:lnTo>
                <a:lnTo>
                  <a:pt x="964802" y="4845246"/>
                </a:lnTo>
                <a:close/>
                <a:moveTo>
                  <a:pt x="1447202" y="4841576"/>
                </a:moveTo>
                <a:lnTo>
                  <a:pt x="1430070" y="4850137"/>
                </a:lnTo>
                <a:lnTo>
                  <a:pt x="1444754" y="4845245"/>
                </a:lnTo>
                <a:close/>
                <a:moveTo>
                  <a:pt x="950110" y="4830563"/>
                </a:moveTo>
                <a:lnTo>
                  <a:pt x="959905" y="4840351"/>
                </a:lnTo>
                <a:lnTo>
                  <a:pt x="955008" y="4830563"/>
                </a:lnTo>
                <a:close/>
                <a:moveTo>
                  <a:pt x="9682317" y="4825670"/>
                </a:moveTo>
                <a:lnTo>
                  <a:pt x="9672522" y="4830564"/>
                </a:lnTo>
                <a:lnTo>
                  <a:pt x="9657830" y="4835459"/>
                </a:lnTo>
                <a:lnTo>
                  <a:pt x="9648035" y="4840353"/>
                </a:lnTo>
                <a:lnTo>
                  <a:pt x="9643139" y="4850137"/>
                </a:lnTo>
                <a:lnTo>
                  <a:pt x="9648033" y="4845246"/>
                </a:lnTo>
                <a:lnTo>
                  <a:pt x="9652931" y="4840352"/>
                </a:lnTo>
                <a:lnTo>
                  <a:pt x="9662726" y="4835458"/>
                </a:lnTo>
                <a:lnTo>
                  <a:pt x="9677418" y="4830564"/>
                </a:lnTo>
                <a:lnTo>
                  <a:pt x="9687211" y="4825670"/>
                </a:lnTo>
                <a:close/>
                <a:moveTo>
                  <a:pt x="1459448" y="4815883"/>
                </a:moveTo>
                <a:lnTo>
                  <a:pt x="1452103" y="4834229"/>
                </a:lnTo>
                <a:lnTo>
                  <a:pt x="1454549" y="4830563"/>
                </a:lnTo>
                <a:lnTo>
                  <a:pt x="1459448" y="4820774"/>
                </a:lnTo>
                <a:close/>
                <a:moveTo>
                  <a:pt x="9692112" y="4786516"/>
                </a:moveTo>
                <a:lnTo>
                  <a:pt x="9692112" y="4786517"/>
                </a:lnTo>
                <a:lnTo>
                  <a:pt x="9697008" y="4786517"/>
                </a:lnTo>
                <a:lnTo>
                  <a:pt x="9697008" y="4786516"/>
                </a:lnTo>
                <a:close/>
                <a:moveTo>
                  <a:pt x="1650423" y="4776732"/>
                </a:moveTo>
                <a:lnTo>
                  <a:pt x="1562293" y="4794798"/>
                </a:lnTo>
                <a:lnTo>
                  <a:pt x="1562293" y="4796303"/>
                </a:lnTo>
                <a:close/>
                <a:moveTo>
                  <a:pt x="9897805" y="4732679"/>
                </a:moveTo>
                <a:lnTo>
                  <a:pt x="9897805" y="4732680"/>
                </a:lnTo>
                <a:lnTo>
                  <a:pt x="9897806" y="4732681"/>
                </a:lnTo>
                <a:lnTo>
                  <a:pt x="9897806" y="4732680"/>
                </a:lnTo>
                <a:close/>
                <a:moveTo>
                  <a:pt x="9892908" y="4727786"/>
                </a:moveTo>
                <a:lnTo>
                  <a:pt x="9871482" y="4732068"/>
                </a:lnTo>
                <a:lnTo>
                  <a:pt x="9873318" y="4732680"/>
                </a:lnTo>
                <a:lnTo>
                  <a:pt x="9893724" y="4728601"/>
                </a:lnTo>
                <a:close/>
                <a:moveTo>
                  <a:pt x="4652597" y="4713102"/>
                </a:moveTo>
                <a:lnTo>
                  <a:pt x="4657495" y="4713102"/>
                </a:lnTo>
                <a:lnTo>
                  <a:pt x="4667290" y="4713102"/>
                </a:lnTo>
                <a:lnTo>
                  <a:pt x="4677085" y="4713102"/>
                </a:lnTo>
                <a:lnTo>
                  <a:pt x="4681982" y="4713102"/>
                </a:lnTo>
                <a:lnTo>
                  <a:pt x="4686880" y="4717996"/>
                </a:lnTo>
                <a:lnTo>
                  <a:pt x="4691777" y="4717996"/>
                </a:lnTo>
                <a:lnTo>
                  <a:pt x="4686880" y="4727785"/>
                </a:lnTo>
                <a:lnTo>
                  <a:pt x="4686880" y="4732679"/>
                </a:lnTo>
                <a:lnTo>
                  <a:pt x="4681982" y="4732679"/>
                </a:lnTo>
                <a:lnTo>
                  <a:pt x="4681982" y="4737573"/>
                </a:lnTo>
                <a:lnTo>
                  <a:pt x="4686880" y="4737573"/>
                </a:lnTo>
                <a:lnTo>
                  <a:pt x="4691777" y="4742467"/>
                </a:lnTo>
                <a:lnTo>
                  <a:pt x="4701572" y="4742467"/>
                </a:lnTo>
                <a:lnTo>
                  <a:pt x="4706470" y="4737573"/>
                </a:lnTo>
                <a:lnTo>
                  <a:pt x="4706470" y="4732679"/>
                </a:lnTo>
                <a:lnTo>
                  <a:pt x="4706470" y="4727785"/>
                </a:lnTo>
                <a:lnTo>
                  <a:pt x="4706470" y="4722891"/>
                </a:lnTo>
                <a:lnTo>
                  <a:pt x="4711367" y="4722891"/>
                </a:lnTo>
                <a:lnTo>
                  <a:pt x="4716265" y="4722891"/>
                </a:lnTo>
                <a:lnTo>
                  <a:pt x="4726060" y="4727785"/>
                </a:lnTo>
                <a:lnTo>
                  <a:pt x="4730957" y="4742467"/>
                </a:lnTo>
                <a:lnTo>
                  <a:pt x="4735855" y="4752256"/>
                </a:lnTo>
                <a:lnTo>
                  <a:pt x="4740752" y="4757150"/>
                </a:lnTo>
                <a:lnTo>
                  <a:pt x="4740752" y="4762044"/>
                </a:lnTo>
                <a:lnTo>
                  <a:pt x="4770137" y="4747362"/>
                </a:lnTo>
                <a:lnTo>
                  <a:pt x="4775034" y="4747362"/>
                </a:lnTo>
                <a:lnTo>
                  <a:pt x="4779932" y="4747362"/>
                </a:lnTo>
                <a:lnTo>
                  <a:pt x="4794624" y="4747362"/>
                </a:lnTo>
                <a:lnTo>
                  <a:pt x="4804419" y="4752256"/>
                </a:lnTo>
                <a:lnTo>
                  <a:pt x="4814214" y="4757150"/>
                </a:lnTo>
                <a:lnTo>
                  <a:pt x="4819112" y="4762044"/>
                </a:lnTo>
                <a:lnTo>
                  <a:pt x="4824009" y="4771832"/>
                </a:lnTo>
                <a:lnTo>
                  <a:pt x="4828907" y="4781621"/>
                </a:lnTo>
                <a:lnTo>
                  <a:pt x="4824009" y="4786515"/>
                </a:lnTo>
                <a:lnTo>
                  <a:pt x="4824009" y="4791409"/>
                </a:lnTo>
                <a:lnTo>
                  <a:pt x="4819112" y="4791409"/>
                </a:lnTo>
                <a:lnTo>
                  <a:pt x="4814214" y="4796303"/>
                </a:lnTo>
                <a:lnTo>
                  <a:pt x="4804419" y="4801198"/>
                </a:lnTo>
                <a:lnTo>
                  <a:pt x="4799522" y="4810986"/>
                </a:lnTo>
                <a:lnTo>
                  <a:pt x="4794624" y="4820774"/>
                </a:lnTo>
                <a:lnTo>
                  <a:pt x="4789727" y="4830563"/>
                </a:lnTo>
                <a:lnTo>
                  <a:pt x="4784829" y="4840351"/>
                </a:lnTo>
                <a:lnTo>
                  <a:pt x="4784829" y="4845245"/>
                </a:lnTo>
                <a:lnTo>
                  <a:pt x="4794624" y="4850139"/>
                </a:lnTo>
                <a:lnTo>
                  <a:pt x="4814214" y="4864822"/>
                </a:lnTo>
                <a:lnTo>
                  <a:pt x="4838702" y="4884399"/>
                </a:lnTo>
                <a:lnTo>
                  <a:pt x="4863189" y="4899081"/>
                </a:lnTo>
                <a:lnTo>
                  <a:pt x="4882779" y="4913764"/>
                </a:lnTo>
                <a:lnTo>
                  <a:pt x="4892574" y="4913764"/>
                </a:lnTo>
                <a:lnTo>
                  <a:pt x="4892574" y="4918658"/>
                </a:lnTo>
                <a:lnTo>
                  <a:pt x="4902369" y="4918658"/>
                </a:lnTo>
                <a:lnTo>
                  <a:pt x="4907267" y="4918658"/>
                </a:lnTo>
                <a:lnTo>
                  <a:pt x="4917062" y="4913764"/>
                </a:lnTo>
                <a:lnTo>
                  <a:pt x="4926857" y="4903976"/>
                </a:lnTo>
                <a:lnTo>
                  <a:pt x="4936651" y="4884399"/>
                </a:lnTo>
                <a:lnTo>
                  <a:pt x="4946446" y="4855034"/>
                </a:lnTo>
                <a:lnTo>
                  <a:pt x="4951344" y="4830563"/>
                </a:lnTo>
                <a:lnTo>
                  <a:pt x="4956241" y="4815880"/>
                </a:lnTo>
                <a:lnTo>
                  <a:pt x="4961139" y="4742467"/>
                </a:lnTo>
                <a:lnTo>
                  <a:pt x="4961139" y="4737573"/>
                </a:lnTo>
                <a:lnTo>
                  <a:pt x="4961139" y="4727785"/>
                </a:lnTo>
                <a:lnTo>
                  <a:pt x="4961139" y="4722891"/>
                </a:lnTo>
                <a:lnTo>
                  <a:pt x="4966036" y="4717996"/>
                </a:lnTo>
                <a:lnTo>
                  <a:pt x="4966036" y="4713102"/>
                </a:lnTo>
                <a:lnTo>
                  <a:pt x="4975831" y="4713102"/>
                </a:lnTo>
                <a:lnTo>
                  <a:pt x="4985626" y="4713102"/>
                </a:lnTo>
                <a:lnTo>
                  <a:pt x="4995421" y="4722891"/>
                </a:lnTo>
                <a:lnTo>
                  <a:pt x="5005216" y="4727785"/>
                </a:lnTo>
                <a:lnTo>
                  <a:pt x="5005216" y="4742467"/>
                </a:lnTo>
                <a:lnTo>
                  <a:pt x="5010114" y="4752256"/>
                </a:lnTo>
                <a:lnTo>
                  <a:pt x="5010114" y="4762044"/>
                </a:lnTo>
                <a:lnTo>
                  <a:pt x="5010114" y="4766938"/>
                </a:lnTo>
                <a:lnTo>
                  <a:pt x="5010114" y="4771832"/>
                </a:lnTo>
                <a:lnTo>
                  <a:pt x="5005216" y="4771832"/>
                </a:lnTo>
                <a:lnTo>
                  <a:pt x="5005216" y="4781621"/>
                </a:lnTo>
                <a:lnTo>
                  <a:pt x="5005216" y="4791409"/>
                </a:lnTo>
                <a:lnTo>
                  <a:pt x="5005216" y="4801198"/>
                </a:lnTo>
                <a:lnTo>
                  <a:pt x="5010114" y="4810986"/>
                </a:lnTo>
                <a:lnTo>
                  <a:pt x="5010114" y="4815880"/>
                </a:lnTo>
                <a:lnTo>
                  <a:pt x="5019909" y="4815880"/>
                </a:lnTo>
                <a:lnTo>
                  <a:pt x="5024806" y="4815880"/>
                </a:lnTo>
                <a:lnTo>
                  <a:pt x="5034601" y="4815880"/>
                </a:lnTo>
                <a:lnTo>
                  <a:pt x="5039499" y="4815880"/>
                </a:lnTo>
                <a:lnTo>
                  <a:pt x="5044396" y="4820774"/>
                </a:lnTo>
                <a:lnTo>
                  <a:pt x="5049294" y="4825669"/>
                </a:lnTo>
                <a:lnTo>
                  <a:pt x="5054191" y="4835457"/>
                </a:lnTo>
                <a:lnTo>
                  <a:pt x="5059089" y="4850139"/>
                </a:lnTo>
                <a:lnTo>
                  <a:pt x="5068884" y="4864822"/>
                </a:lnTo>
                <a:lnTo>
                  <a:pt x="5073781" y="4874610"/>
                </a:lnTo>
                <a:lnTo>
                  <a:pt x="5083576" y="4879505"/>
                </a:lnTo>
                <a:lnTo>
                  <a:pt x="5083576" y="4884399"/>
                </a:lnTo>
                <a:lnTo>
                  <a:pt x="5088473" y="4889293"/>
                </a:lnTo>
                <a:lnTo>
                  <a:pt x="5088473" y="4899081"/>
                </a:lnTo>
                <a:lnTo>
                  <a:pt x="5093371" y="4908870"/>
                </a:lnTo>
                <a:lnTo>
                  <a:pt x="5098268" y="4918658"/>
                </a:lnTo>
                <a:lnTo>
                  <a:pt x="5103166" y="4928446"/>
                </a:lnTo>
                <a:lnTo>
                  <a:pt x="5103166" y="4938235"/>
                </a:lnTo>
                <a:lnTo>
                  <a:pt x="5108063" y="4943129"/>
                </a:lnTo>
                <a:lnTo>
                  <a:pt x="5112961" y="4952917"/>
                </a:lnTo>
                <a:lnTo>
                  <a:pt x="5122756" y="4957812"/>
                </a:lnTo>
                <a:lnTo>
                  <a:pt x="5127653" y="4967600"/>
                </a:lnTo>
                <a:lnTo>
                  <a:pt x="5137448" y="4977388"/>
                </a:lnTo>
                <a:lnTo>
                  <a:pt x="5147243" y="4987177"/>
                </a:lnTo>
                <a:lnTo>
                  <a:pt x="5152141" y="4992071"/>
                </a:lnTo>
                <a:lnTo>
                  <a:pt x="5196218" y="5045907"/>
                </a:lnTo>
                <a:lnTo>
                  <a:pt x="5196218" y="5065484"/>
                </a:lnTo>
                <a:lnTo>
                  <a:pt x="5279475" y="5129108"/>
                </a:lnTo>
                <a:lnTo>
                  <a:pt x="5284373" y="5138896"/>
                </a:lnTo>
                <a:lnTo>
                  <a:pt x="5299065" y="5158473"/>
                </a:lnTo>
                <a:lnTo>
                  <a:pt x="5313758" y="5187838"/>
                </a:lnTo>
                <a:lnTo>
                  <a:pt x="5323553" y="5226992"/>
                </a:lnTo>
                <a:lnTo>
                  <a:pt x="5323553" y="5261251"/>
                </a:lnTo>
                <a:lnTo>
                  <a:pt x="5328450" y="5300405"/>
                </a:lnTo>
                <a:lnTo>
                  <a:pt x="5328450" y="5339558"/>
                </a:lnTo>
                <a:lnTo>
                  <a:pt x="5328450" y="5368923"/>
                </a:lnTo>
                <a:lnTo>
                  <a:pt x="5328450" y="5378712"/>
                </a:lnTo>
                <a:lnTo>
                  <a:pt x="5328450" y="5388500"/>
                </a:lnTo>
                <a:lnTo>
                  <a:pt x="5318655" y="5398288"/>
                </a:lnTo>
                <a:lnTo>
                  <a:pt x="5313758" y="5408077"/>
                </a:lnTo>
                <a:lnTo>
                  <a:pt x="5303963" y="5417865"/>
                </a:lnTo>
                <a:lnTo>
                  <a:pt x="5294168" y="5427653"/>
                </a:lnTo>
                <a:lnTo>
                  <a:pt x="5279475" y="5432548"/>
                </a:lnTo>
                <a:lnTo>
                  <a:pt x="5259885" y="5476595"/>
                </a:lnTo>
                <a:lnTo>
                  <a:pt x="5254988" y="5486384"/>
                </a:lnTo>
                <a:lnTo>
                  <a:pt x="5250090" y="5501066"/>
                </a:lnTo>
                <a:lnTo>
                  <a:pt x="5245193" y="5510855"/>
                </a:lnTo>
                <a:lnTo>
                  <a:pt x="5240295" y="5525537"/>
                </a:lnTo>
                <a:lnTo>
                  <a:pt x="5235398" y="5535326"/>
                </a:lnTo>
                <a:lnTo>
                  <a:pt x="5225603" y="5540220"/>
                </a:lnTo>
                <a:lnTo>
                  <a:pt x="5215808" y="5545114"/>
                </a:lnTo>
                <a:lnTo>
                  <a:pt x="5210911" y="5554902"/>
                </a:lnTo>
                <a:lnTo>
                  <a:pt x="5210911" y="5559796"/>
                </a:lnTo>
                <a:lnTo>
                  <a:pt x="5210911" y="5574479"/>
                </a:lnTo>
                <a:lnTo>
                  <a:pt x="5215808" y="5589162"/>
                </a:lnTo>
                <a:lnTo>
                  <a:pt x="5220706" y="5603844"/>
                </a:lnTo>
                <a:lnTo>
                  <a:pt x="5225603" y="5618527"/>
                </a:lnTo>
                <a:lnTo>
                  <a:pt x="5225603" y="5633209"/>
                </a:lnTo>
                <a:lnTo>
                  <a:pt x="5220706" y="5642998"/>
                </a:lnTo>
                <a:lnTo>
                  <a:pt x="5210911" y="5652786"/>
                </a:lnTo>
                <a:lnTo>
                  <a:pt x="5191321" y="5662574"/>
                </a:lnTo>
                <a:lnTo>
                  <a:pt x="5161936" y="5677257"/>
                </a:lnTo>
                <a:lnTo>
                  <a:pt x="5137448" y="5696834"/>
                </a:lnTo>
                <a:lnTo>
                  <a:pt x="5112961" y="5706622"/>
                </a:lnTo>
                <a:lnTo>
                  <a:pt x="5103166" y="5711516"/>
                </a:lnTo>
                <a:lnTo>
                  <a:pt x="5098268" y="5711516"/>
                </a:lnTo>
                <a:lnTo>
                  <a:pt x="5093371" y="5706622"/>
                </a:lnTo>
                <a:lnTo>
                  <a:pt x="5083576" y="5701728"/>
                </a:lnTo>
                <a:lnTo>
                  <a:pt x="5068884" y="5691939"/>
                </a:lnTo>
                <a:lnTo>
                  <a:pt x="5059089" y="5682151"/>
                </a:lnTo>
                <a:lnTo>
                  <a:pt x="5054191" y="5672363"/>
                </a:lnTo>
                <a:lnTo>
                  <a:pt x="5049294" y="5672363"/>
                </a:lnTo>
                <a:lnTo>
                  <a:pt x="5044396" y="5672363"/>
                </a:lnTo>
                <a:lnTo>
                  <a:pt x="5039499" y="5672363"/>
                </a:lnTo>
                <a:lnTo>
                  <a:pt x="5029704" y="5677257"/>
                </a:lnTo>
                <a:lnTo>
                  <a:pt x="5024806" y="5682151"/>
                </a:lnTo>
                <a:lnTo>
                  <a:pt x="5015011" y="5682151"/>
                </a:lnTo>
                <a:lnTo>
                  <a:pt x="5005216" y="5682151"/>
                </a:lnTo>
                <a:lnTo>
                  <a:pt x="4995421" y="5682151"/>
                </a:lnTo>
                <a:lnTo>
                  <a:pt x="4985626" y="5677257"/>
                </a:lnTo>
                <a:lnTo>
                  <a:pt x="4980729" y="5677257"/>
                </a:lnTo>
                <a:lnTo>
                  <a:pt x="4975831" y="5672363"/>
                </a:lnTo>
                <a:lnTo>
                  <a:pt x="4931754" y="5672363"/>
                </a:lnTo>
                <a:lnTo>
                  <a:pt x="4926857" y="5662574"/>
                </a:lnTo>
                <a:lnTo>
                  <a:pt x="4912164" y="5642998"/>
                </a:lnTo>
                <a:lnTo>
                  <a:pt x="4902369" y="5608738"/>
                </a:lnTo>
                <a:lnTo>
                  <a:pt x="4892574" y="5579373"/>
                </a:lnTo>
                <a:lnTo>
                  <a:pt x="4863189" y="5530431"/>
                </a:lnTo>
                <a:lnTo>
                  <a:pt x="4799522" y="5525537"/>
                </a:lnTo>
                <a:lnTo>
                  <a:pt x="4755445" y="5491278"/>
                </a:lnTo>
                <a:lnTo>
                  <a:pt x="4750547" y="5486384"/>
                </a:lnTo>
                <a:lnTo>
                  <a:pt x="4735855" y="5471701"/>
                </a:lnTo>
                <a:lnTo>
                  <a:pt x="4711367" y="5457019"/>
                </a:lnTo>
                <a:lnTo>
                  <a:pt x="4672187" y="5437442"/>
                </a:lnTo>
                <a:lnTo>
                  <a:pt x="4623212" y="5427653"/>
                </a:lnTo>
                <a:lnTo>
                  <a:pt x="4608520" y="5432548"/>
                </a:lnTo>
                <a:lnTo>
                  <a:pt x="4584033" y="5437442"/>
                </a:lnTo>
                <a:lnTo>
                  <a:pt x="4549750" y="5447230"/>
                </a:lnTo>
                <a:lnTo>
                  <a:pt x="4520365" y="5457019"/>
                </a:lnTo>
                <a:lnTo>
                  <a:pt x="4437108" y="5505960"/>
                </a:lnTo>
                <a:lnTo>
                  <a:pt x="4417518" y="5505960"/>
                </a:lnTo>
                <a:lnTo>
                  <a:pt x="4412621" y="5510855"/>
                </a:lnTo>
                <a:lnTo>
                  <a:pt x="4412621" y="5515749"/>
                </a:lnTo>
                <a:lnTo>
                  <a:pt x="4407723" y="5525537"/>
                </a:lnTo>
                <a:lnTo>
                  <a:pt x="4402826" y="5530431"/>
                </a:lnTo>
                <a:lnTo>
                  <a:pt x="4397928" y="5540220"/>
                </a:lnTo>
                <a:lnTo>
                  <a:pt x="4388133" y="5545114"/>
                </a:lnTo>
                <a:lnTo>
                  <a:pt x="4378338" y="5545114"/>
                </a:lnTo>
                <a:lnTo>
                  <a:pt x="4368543" y="5545114"/>
                </a:lnTo>
                <a:lnTo>
                  <a:pt x="4353851" y="5545114"/>
                </a:lnTo>
                <a:lnTo>
                  <a:pt x="4344056" y="5545114"/>
                </a:lnTo>
                <a:lnTo>
                  <a:pt x="4339158" y="5540220"/>
                </a:lnTo>
                <a:lnTo>
                  <a:pt x="4334261" y="5540220"/>
                </a:lnTo>
                <a:lnTo>
                  <a:pt x="4280389" y="5540220"/>
                </a:lnTo>
                <a:lnTo>
                  <a:pt x="4275491" y="5540220"/>
                </a:lnTo>
                <a:lnTo>
                  <a:pt x="4270594" y="5545114"/>
                </a:lnTo>
                <a:lnTo>
                  <a:pt x="4265696" y="5550008"/>
                </a:lnTo>
                <a:lnTo>
                  <a:pt x="4255901" y="5554902"/>
                </a:lnTo>
                <a:lnTo>
                  <a:pt x="4251004" y="5559796"/>
                </a:lnTo>
                <a:lnTo>
                  <a:pt x="4241209" y="5574479"/>
                </a:lnTo>
                <a:lnTo>
                  <a:pt x="4231414" y="5574479"/>
                </a:lnTo>
                <a:lnTo>
                  <a:pt x="4211824" y="5574479"/>
                </a:lnTo>
                <a:lnTo>
                  <a:pt x="4202029" y="5574479"/>
                </a:lnTo>
                <a:lnTo>
                  <a:pt x="4192234" y="5574479"/>
                </a:lnTo>
                <a:lnTo>
                  <a:pt x="4182439" y="5574479"/>
                </a:lnTo>
                <a:lnTo>
                  <a:pt x="4172644" y="5569585"/>
                </a:lnTo>
                <a:lnTo>
                  <a:pt x="4167746" y="5569585"/>
                </a:lnTo>
                <a:lnTo>
                  <a:pt x="4162849" y="5564691"/>
                </a:lnTo>
                <a:lnTo>
                  <a:pt x="4162849" y="5559796"/>
                </a:lnTo>
                <a:lnTo>
                  <a:pt x="4162849" y="5550008"/>
                </a:lnTo>
                <a:lnTo>
                  <a:pt x="4157952" y="5545114"/>
                </a:lnTo>
                <a:lnTo>
                  <a:pt x="4157952" y="5550008"/>
                </a:lnTo>
                <a:lnTo>
                  <a:pt x="4153054" y="5550008"/>
                </a:lnTo>
                <a:lnTo>
                  <a:pt x="4148157" y="5554902"/>
                </a:lnTo>
                <a:lnTo>
                  <a:pt x="4143259" y="5554902"/>
                </a:lnTo>
                <a:lnTo>
                  <a:pt x="4138362" y="5554902"/>
                </a:lnTo>
                <a:lnTo>
                  <a:pt x="4133464" y="5550008"/>
                </a:lnTo>
                <a:lnTo>
                  <a:pt x="4128567" y="5550008"/>
                </a:lnTo>
                <a:lnTo>
                  <a:pt x="4123669" y="5540220"/>
                </a:lnTo>
                <a:lnTo>
                  <a:pt x="4123669" y="5535326"/>
                </a:lnTo>
                <a:lnTo>
                  <a:pt x="4123669" y="5525537"/>
                </a:lnTo>
                <a:lnTo>
                  <a:pt x="4133464" y="5520643"/>
                </a:lnTo>
                <a:lnTo>
                  <a:pt x="4148157" y="5510855"/>
                </a:lnTo>
                <a:lnTo>
                  <a:pt x="4157952" y="5447230"/>
                </a:lnTo>
                <a:lnTo>
                  <a:pt x="4153054" y="5437442"/>
                </a:lnTo>
                <a:lnTo>
                  <a:pt x="4153054" y="5427653"/>
                </a:lnTo>
                <a:lnTo>
                  <a:pt x="4148157" y="5417865"/>
                </a:lnTo>
                <a:lnTo>
                  <a:pt x="4143259" y="5408077"/>
                </a:lnTo>
                <a:lnTo>
                  <a:pt x="4138362" y="5398288"/>
                </a:lnTo>
                <a:lnTo>
                  <a:pt x="4138362" y="5393394"/>
                </a:lnTo>
                <a:lnTo>
                  <a:pt x="4128567" y="5378712"/>
                </a:lnTo>
                <a:lnTo>
                  <a:pt x="4113874" y="5344452"/>
                </a:lnTo>
                <a:lnTo>
                  <a:pt x="4104079" y="5305299"/>
                </a:lnTo>
                <a:lnTo>
                  <a:pt x="4094284" y="5271039"/>
                </a:lnTo>
                <a:lnTo>
                  <a:pt x="4094284" y="5246569"/>
                </a:lnTo>
                <a:lnTo>
                  <a:pt x="4104079" y="5236780"/>
                </a:lnTo>
                <a:lnTo>
                  <a:pt x="4104079" y="5222098"/>
                </a:lnTo>
                <a:lnTo>
                  <a:pt x="4104079" y="5207415"/>
                </a:lnTo>
                <a:lnTo>
                  <a:pt x="4099182" y="5192732"/>
                </a:lnTo>
                <a:lnTo>
                  <a:pt x="4094284" y="5187838"/>
                </a:lnTo>
                <a:lnTo>
                  <a:pt x="4089387" y="5173156"/>
                </a:lnTo>
                <a:lnTo>
                  <a:pt x="4084489" y="5148685"/>
                </a:lnTo>
                <a:lnTo>
                  <a:pt x="4084489" y="5124214"/>
                </a:lnTo>
                <a:lnTo>
                  <a:pt x="4094284" y="5104637"/>
                </a:lnTo>
                <a:lnTo>
                  <a:pt x="4104079" y="5099743"/>
                </a:lnTo>
                <a:lnTo>
                  <a:pt x="4113874" y="5089955"/>
                </a:lnTo>
                <a:lnTo>
                  <a:pt x="4123669" y="5080166"/>
                </a:lnTo>
                <a:lnTo>
                  <a:pt x="4133464" y="5075272"/>
                </a:lnTo>
                <a:lnTo>
                  <a:pt x="4143259" y="5065484"/>
                </a:lnTo>
                <a:lnTo>
                  <a:pt x="4153054" y="5055695"/>
                </a:lnTo>
                <a:lnTo>
                  <a:pt x="4157952" y="5050801"/>
                </a:lnTo>
                <a:lnTo>
                  <a:pt x="4231414" y="5045907"/>
                </a:lnTo>
                <a:lnTo>
                  <a:pt x="4309774" y="5031224"/>
                </a:lnTo>
                <a:lnTo>
                  <a:pt x="4314671" y="5026330"/>
                </a:lnTo>
                <a:lnTo>
                  <a:pt x="4324466" y="5016542"/>
                </a:lnTo>
                <a:lnTo>
                  <a:pt x="4329363" y="5006753"/>
                </a:lnTo>
                <a:lnTo>
                  <a:pt x="4339158" y="4996965"/>
                </a:lnTo>
                <a:lnTo>
                  <a:pt x="4344056" y="4987177"/>
                </a:lnTo>
                <a:lnTo>
                  <a:pt x="4348953" y="4977388"/>
                </a:lnTo>
                <a:lnTo>
                  <a:pt x="4353851" y="4967600"/>
                </a:lnTo>
                <a:lnTo>
                  <a:pt x="4353851" y="4957812"/>
                </a:lnTo>
                <a:lnTo>
                  <a:pt x="4353851" y="4948023"/>
                </a:lnTo>
                <a:lnTo>
                  <a:pt x="4358748" y="4938235"/>
                </a:lnTo>
                <a:lnTo>
                  <a:pt x="4363646" y="4928446"/>
                </a:lnTo>
                <a:lnTo>
                  <a:pt x="4373441" y="4923552"/>
                </a:lnTo>
                <a:lnTo>
                  <a:pt x="4383236" y="4923552"/>
                </a:lnTo>
                <a:lnTo>
                  <a:pt x="4397928" y="4923552"/>
                </a:lnTo>
                <a:lnTo>
                  <a:pt x="4397928" y="4918658"/>
                </a:lnTo>
                <a:lnTo>
                  <a:pt x="4397928" y="4913764"/>
                </a:lnTo>
                <a:lnTo>
                  <a:pt x="4397928" y="4908870"/>
                </a:lnTo>
                <a:lnTo>
                  <a:pt x="4402826" y="4899081"/>
                </a:lnTo>
                <a:lnTo>
                  <a:pt x="4402826" y="4889293"/>
                </a:lnTo>
                <a:lnTo>
                  <a:pt x="4412621" y="4884399"/>
                </a:lnTo>
                <a:lnTo>
                  <a:pt x="4417518" y="4884399"/>
                </a:lnTo>
                <a:lnTo>
                  <a:pt x="4427313" y="4874610"/>
                </a:lnTo>
                <a:lnTo>
                  <a:pt x="4442006" y="4850139"/>
                </a:lnTo>
                <a:lnTo>
                  <a:pt x="4466493" y="4830563"/>
                </a:lnTo>
                <a:lnTo>
                  <a:pt x="4500775" y="4830563"/>
                </a:lnTo>
                <a:lnTo>
                  <a:pt x="4505673" y="4835457"/>
                </a:lnTo>
                <a:lnTo>
                  <a:pt x="4515468" y="4840351"/>
                </a:lnTo>
                <a:lnTo>
                  <a:pt x="4525263" y="4845245"/>
                </a:lnTo>
                <a:lnTo>
                  <a:pt x="4530160" y="4850139"/>
                </a:lnTo>
                <a:lnTo>
                  <a:pt x="4539955" y="4855034"/>
                </a:lnTo>
                <a:lnTo>
                  <a:pt x="4549750" y="4859928"/>
                </a:lnTo>
                <a:lnTo>
                  <a:pt x="4559545" y="4859928"/>
                </a:lnTo>
                <a:lnTo>
                  <a:pt x="4564443" y="4859928"/>
                </a:lnTo>
                <a:lnTo>
                  <a:pt x="4569340" y="4864822"/>
                </a:lnTo>
                <a:lnTo>
                  <a:pt x="4569340" y="4859928"/>
                </a:lnTo>
                <a:lnTo>
                  <a:pt x="4574238" y="4855034"/>
                </a:lnTo>
                <a:lnTo>
                  <a:pt x="4579135" y="4850139"/>
                </a:lnTo>
                <a:lnTo>
                  <a:pt x="4579135" y="4845245"/>
                </a:lnTo>
                <a:lnTo>
                  <a:pt x="4579135" y="4840351"/>
                </a:lnTo>
                <a:lnTo>
                  <a:pt x="4574238" y="4835457"/>
                </a:lnTo>
                <a:lnTo>
                  <a:pt x="4569340" y="4830563"/>
                </a:lnTo>
                <a:lnTo>
                  <a:pt x="4564443" y="4825669"/>
                </a:lnTo>
                <a:lnTo>
                  <a:pt x="4564443" y="4820774"/>
                </a:lnTo>
                <a:lnTo>
                  <a:pt x="4569340" y="4815880"/>
                </a:lnTo>
                <a:lnTo>
                  <a:pt x="4579135" y="4810986"/>
                </a:lnTo>
                <a:lnTo>
                  <a:pt x="4584033" y="4791409"/>
                </a:lnTo>
                <a:lnTo>
                  <a:pt x="4579135" y="4791409"/>
                </a:lnTo>
                <a:lnTo>
                  <a:pt x="4584033" y="4786515"/>
                </a:lnTo>
                <a:lnTo>
                  <a:pt x="4584033" y="4781621"/>
                </a:lnTo>
                <a:lnTo>
                  <a:pt x="4588930" y="4771832"/>
                </a:lnTo>
                <a:lnTo>
                  <a:pt x="4593828" y="4766938"/>
                </a:lnTo>
                <a:lnTo>
                  <a:pt x="4603623" y="4762044"/>
                </a:lnTo>
                <a:lnTo>
                  <a:pt x="4642802" y="4762044"/>
                </a:lnTo>
                <a:lnTo>
                  <a:pt x="4642802" y="4757150"/>
                </a:lnTo>
                <a:lnTo>
                  <a:pt x="4647700" y="4757150"/>
                </a:lnTo>
                <a:lnTo>
                  <a:pt x="4652597" y="4752256"/>
                </a:lnTo>
                <a:lnTo>
                  <a:pt x="4652597" y="4747362"/>
                </a:lnTo>
                <a:lnTo>
                  <a:pt x="4652597" y="4737573"/>
                </a:lnTo>
                <a:lnTo>
                  <a:pt x="4628110" y="4737573"/>
                </a:lnTo>
                <a:lnTo>
                  <a:pt x="4628110" y="4732679"/>
                </a:lnTo>
                <a:lnTo>
                  <a:pt x="4633007" y="4727785"/>
                </a:lnTo>
                <a:lnTo>
                  <a:pt x="4633007" y="4722891"/>
                </a:lnTo>
                <a:lnTo>
                  <a:pt x="4642802" y="4717996"/>
                </a:lnTo>
                <a:close/>
                <a:moveTo>
                  <a:pt x="1645551" y="4698420"/>
                </a:moveTo>
                <a:lnTo>
                  <a:pt x="1645551" y="4698420"/>
                </a:lnTo>
                <a:lnTo>
                  <a:pt x="1650449" y="4717997"/>
                </a:lnTo>
                <a:lnTo>
                  <a:pt x="1650449" y="4717996"/>
                </a:lnTo>
                <a:close/>
                <a:moveTo>
                  <a:pt x="9657829" y="4669056"/>
                </a:moveTo>
                <a:lnTo>
                  <a:pt x="9657830" y="4669056"/>
                </a:lnTo>
                <a:lnTo>
                  <a:pt x="9667625" y="4669056"/>
                </a:lnTo>
                <a:lnTo>
                  <a:pt x="9672522" y="4669056"/>
                </a:lnTo>
                <a:lnTo>
                  <a:pt x="9672521" y="4669056"/>
                </a:lnTo>
                <a:lnTo>
                  <a:pt x="9667624" y="4669056"/>
                </a:lnTo>
                <a:close/>
                <a:moveTo>
                  <a:pt x="9643137" y="4664161"/>
                </a:moveTo>
                <a:lnTo>
                  <a:pt x="9643137" y="4664162"/>
                </a:lnTo>
                <a:lnTo>
                  <a:pt x="9643138" y="4664162"/>
                </a:lnTo>
                <a:close/>
                <a:moveTo>
                  <a:pt x="1439859" y="4654373"/>
                </a:moveTo>
                <a:lnTo>
                  <a:pt x="1439859" y="4654374"/>
                </a:lnTo>
                <a:lnTo>
                  <a:pt x="1459448" y="4688632"/>
                </a:lnTo>
                <a:lnTo>
                  <a:pt x="1498628" y="4713103"/>
                </a:lnTo>
                <a:lnTo>
                  <a:pt x="1528013" y="4722891"/>
                </a:lnTo>
                <a:lnTo>
                  <a:pt x="1528014" y="4722891"/>
                </a:lnTo>
                <a:lnTo>
                  <a:pt x="1498629" y="4713103"/>
                </a:lnTo>
                <a:lnTo>
                  <a:pt x="1459449" y="4688632"/>
                </a:lnTo>
                <a:close/>
                <a:moveTo>
                  <a:pt x="1430063" y="4654373"/>
                </a:moveTo>
                <a:lnTo>
                  <a:pt x="1434960" y="4659267"/>
                </a:lnTo>
                <a:lnTo>
                  <a:pt x="1434961" y="4659267"/>
                </a:lnTo>
                <a:lnTo>
                  <a:pt x="1430063" y="4654373"/>
                </a:lnTo>
                <a:close/>
                <a:moveTo>
                  <a:pt x="9741085" y="4649479"/>
                </a:moveTo>
                <a:lnTo>
                  <a:pt x="9731291" y="4659267"/>
                </a:lnTo>
                <a:lnTo>
                  <a:pt x="9726395" y="4664160"/>
                </a:lnTo>
                <a:lnTo>
                  <a:pt x="9736188" y="4659267"/>
                </a:lnTo>
                <a:close/>
                <a:moveTo>
                  <a:pt x="1420269" y="4644584"/>
                </a:moveTo>
                <a:lnTo>
                  <a:pt x="1420268" y="4644585"/>
                </a:lnTo>
                <a:lnTo>
                  <a:pt x="1420268" y="4649479"/>
                </a:lnTo>
                <a:lnTo>
                  <a:pt x="1425166" y="4654373"/>
                </a:lnTo>
                <a:lnTo>
                  <a:pt x="1425166" y="4654373"/>
                </a:lnTo>
                <a:lnTo>
                  <a:pt x="1420269" y="4649478"/>
                </a:lnTo>
                <a:close/>
                <a:moveTo>
                  <a:pt x="2091221" y="4639690"/>
                </a:moveTo>
                <a:lnTo>
                  <a:pt x="2105914" y="4644584"/>
                </a:lnTo>
                <a:lnTo>
                  <a:pt x="2110812" y="4649479"/>
                </a:lnTo>
                <a:lnTo>
                  <a:pt x="2110812" y="4659267"/>
                </a:lnTo>
                <a:lnTo>
                  <a:pt x="2110812" y="4669055"/>
                </a:lnTo>
                <a:lnTo>
                  <a:pt x="2110812" y="4678844"/>
                </a:lnTo>
                <a:lnTo>
                  <a:pt x="2105914" y="4688632"/>
                </a:lnTo>
                <a:lnTo>
                  <a:pt x="2105914" y="4698420"/>
                </a:lnTo>
                <a:lnTo>
                  <a:pt x="2105914" y="4708209"/>
                </a:lnTo>
                <a:lnTo>
                  <a:pt x="2101018" y="4722891"/>
                </a:lnTo>
                <a:lnTo>
                  <a:pt x="2101018" y="4737574"/>
                </a:lnTo>
                <a:lnTo>
                  <a:pt x="2096119" y="4747362"/>
                </a:lnTo>
                <a:lnTo>
                  <a:pt x="2091221" y="4762045"/>
                </a:lnTo>
                <a:lnTo>
                  <a:pt x="2091221" y="4766939"/>
                </a:lnTo>
                <a:lnTo>
                  <a:pt x="2091221" y="4771833"/>
                </a:lnTo>
                <a:lnTo>
                  <a:pt x="2086325" y="4801198"/>
                </a:lnTo>
                <a:lnTo>
                  <a:pt x="2076529" y="4840352"/>
                </a:lnTo>
                <a:lnTo>
                  <a:pt x="2071632" y="4879505"/>
                </a:lnTo>
                <a:lnTo>
                  <a:pt x="2061837" y="4903976"/>
                </a:lnTo>
                <a:lnTo>
                  <a:pt x="2052042" y="4918659"/>
                </a:lnTo>
                <a:lnTo>
                  <a:pt x="2047144" y="4933341"/>
                </a:lnTo>
                <a:lnTo>
                  <a:pt x="2042246" y="4943130"/>
                </a:lnTo>
                <a:lnTo>
                  <a:pt x="2042246" y="4948024"/>
                </a:lnTo>
                <a:lnTo>
                  <a:pt x="2047144" y="4952918"/>
                </a:lnTo>
                <a:lnTo>
                  <a:pt x="2042246" y="4967601"/>
                </a:lnTo>
                <a:lnTo>
                  <a:pt x="2037350" y="4996966"/>
                </a:lnTo>
                <a:lnTo>
                  <a:pt x="2022657" y="5041014"/>
                </a:lnTo>
                <a:lnTo>
                  <a:pt x="2012862" y="5060590"/>
                </a:lnTo>
                <a:lnTo>
                  <a:pt x="2007964" y="5075273"/>
                </a:lnTo>
                <a:lnTo>
                  <a:pt x="1998169" y="5085061"/>
                </a:lnTo>
                <a:lnTo>
                  <a:pt x="1988374" y="5085061"/>
                </a:lnTo>
                <a:lnTo>
                  <a:pt x="1978579" y="5085061"/>
                </a:lnTo>
                <a:lnTo>
                  <a:pt x="1968784" y="5085061"/>
                </a:lnTo>
                <a:lnTo>
                  <a:pt x="1963886" y="5080167"/>
                </a:lnTo>
                <a:lnTo>
                  <a:pt x="1958989" y="5075273"/>
                </a:lnTo>
                <a:lnTo>
                  <a:pt x="1954091" y="5070379"/>
                </a:lnTo>
                <a:lnTo>
                  <a:pt x="1949195" y="5065484"/>
                </a:lnTo>
                <a:lnTo>
                  <a:pt x="1954091" y="5060590"/>
                </a:lnTo>
                <a:lnTo>
                  <a:pt x="1949195" y="5060590"/>
                </a:lnTo>
                <a:lnTo>
                  <a:pt x="1939399" y="5060590"/>
                </a:lnTo>
                <a:lnTo>
                  <a:pt x="1929605" y="5060590"/>
                </a:lnTo>
                <a:lnTo>
                  <a:pt x="1919809" y="5060590"/>
                </a:lnTo>
                <a:lnTo>
                  <a:pt x="1914912" y="5060590"/>
                </a:lnTo>
                <a:lnTo>
                  <a:pt x="1900220" y="5016543"/>
                </a:lnTo>
                <a:lnTo>
                  <a:pt x="1900220" y="4977389"/>
                </a:lnTo>
                <a:lnTo>
                  <a:pt x="1905116" y="4943130"/>
                </a:lnTo>
                <a:lnTo>
                  <a:pt x="1914912" y="4923553"/>
                </a:lnTo>
                <a:lnTo>
                  <a:pt x="1919809" y="4913765"/>
                </a:lnTo>
                <a:lnTo>
                  <a:pt x="1924706" y="4908871"/>
                </a:lnTo>
                <a:lnTo>
                  <a:pt x="1929605" y="4903976"/>
                </a:lnTo>
                <a:lnTo>
                  <a:pt x="1934500" y="4899082"/>
                </a:lnTo>
                <a:lnTo>
                  <a:pt x="1934500" y="4889294"/>
                </a:lnTo>
                <a:lnTo>
                  <a:pt x="1934500" y="4884400"/>
                </a:lnTo>
                <a:lnTo>
                  <a:pt x="1929605" y="4874611"/>
                </a:lnTo>
                <a:lnTo>
                  <a:pt x="1919809" y="4864823"/>
                </a:lnTo>
                <a:lnTo>
                  <a:pt x="1914912" y="4864823"/>
                </a:lnTo>
                <a:lnTo>
                  <a:pt x="1914912" y="4859929"/>
                </a:lnTo>
                <a:lnTo>
                  <a:pt x="1910014" y="4859929"/>
                </a:lnTo>
                <a:lnTo>
                  <a:pt x="1914912" y="4855034"/>
                </a:lnTo>
                <a:lnTo>
                  <a:pt x="1914912" y="4840352"/>
                </a:lnTo>
                <a:lnTo>
                  <a:pt x="1914912" y="4825669"/>
                </a:lnTo>
                <a:lnTo>
                  <a:pt x="1914912" y="4806093"/>
                </a:lnTo>
                <a:lnTo>
                  <a:pt x="1919809" y="4796304"/>
                </a:lnTo>
                <a:lnTo>
                  <a:pt x="1924706" y="4786516"/>
                </a:lnTo>
                <a:lnTo>
                  <a:pt x="1934500" y="4776727"/>
                </a:lnTo>
                <a:lnTo>
                  <a:pt x="1939399" y="4771833"/>
                </a:lnTo>
                <a:lnTo>
                  <a:pt x="1949195" y="4771833"/>
                </a:lnTo>
                <a:lnTo>
                  <a:pt x="1954091" y="4771833"/>
                </a:lnTo>
                <a:lnTo>
                  <a:pt x="1958989" y="4771833"/>
                </a:lnTo>
                <a:lnTo>
                  <a:pt x="1963886" y="4771833"/>
                </a:lnTo>
                <a:lnTo>
                  <a:pt x="1968784" y="4771833"/>
                </a:lnTo>
                <a:lnTo>
                  <a:pt x="1973682" y="4766939"/>
                </a:lnTo>
                <a:lnTo>
                  <a:pt x="1983477" y="4762045"/>
                </a:lnTo>
                <a:lnTo>
                  <a:pt x="1993272" y="4752257"/>
                </a:lnTo>
                <a:lnTo>
                  <a:pt x="1998169" y="4742468"/>
                </a:lnTo>
                <a:lnTo>
                  <a:pt x="2007964" y="4727786"/>
                </a:lnTo>
                <a:lnTo>
                  <a:pt x="2017760" y="4717997"/>
                </a:lnTo>
                <a:lnTo>
                  <a:pt x="2027555" y="4708209"/>
                </a:lnTo>
                <a:lnTo>
                  <a:pt x="2037350" y="4698420"/>
                </a:lnTo>
                <a:lnTo>
                  <a:pt x="2042246" y="4693526"/>
                </a:lnTo>
                <a:lnTo>
                  <a:pt x="2047144" y="4688632"/>
                </a:lnTo>
                <a:lnTo>
                  <a:pt x="2052042" y="4688632"/>
                </a:lnTo>
                <a:lnTo>
                  <a:pt x="2056941" y="4669055"/>
                </a:lnTo>
                <a:lnTo>
                  <a:pt x="2066734" y="4654373"/>
                </a:lnTo>
                <a:lnTo>
                  <a:pt x="2076529" y="4649479"/>
                </a:lnTo>
                <a:lnTo>
                  <a:pt x="2086325" y="4644584"/>
                </a:lnTo>
                <a:close/>
                <a:moveTo>
                  <a:pt x="9765571" y="4629904"/>
                </a:moveTo>
                <a:lnTo>
                  <a:pt x="9755779" y="4634796"/>
                </a:lnTo>
                <a:lnTo>
                  <a:pt x="9745984" y="4639690"/>
                </a:lnTo>
                <a:lnTo>
                  <a:pt x="9745984" y="4644583"/>
                </a:lnTo>
                <a:lnTo>
                  <a:pt x="9750881" y="4639690"/>
                </a:lnTo>
                <a:lnTo>
                  <a:pt x="9760676" y="4634796"/>
                </a:lnTo>
                <a:close/>
                <a:moveTo>
                  <a:pt x="1302728" y="4629902"/>
                </a:moveTo>
                <a:lnTo>
                  <a:pt x="1302728" y="4634796"/>
                </a:lnTo>
                <a:lnTo>
                  <a:pt x="1307626" y="4634796"/>
                </a:lnTo>
                <a:lnTo>
                  <a:pt x="1312523" y="4639690"/>
                </a:lnTo>
                <a:lnTo>
                  <a:pt x="1317421" y="4639690"/>
                </a:lnTo>
                <a:lnTo>
                  <a:pt x="1332114" y="4644584"/>
                </a:lnTo>
                <a:lnTo>
                  <a:pt x="1361498" y="4649479"/>
                </a:lnTo>
                <a:lnTo>
                  <a:pt x="1385985" y="4654373"/>
                </a:lnTo>
                <a:lnTo>
                  <a:pt x="1385985" y="4654373"/>
                </a:lnTo>
                <a:lnTo>
                  <a:pt x="1361498" y="4649478"/>
                </a:lnTo>
                <a:lnTo>
                  <a:pt x="1332114" y="4644584"/>
                </a:lnTo>
                <a:lnTo>
                  <a:pt x="1317421" y="4639690"/>
                </a:lnTo>
                <a:lnTo>
                  <a:pt x="1312524" y="4639690"/>
                </a:lnTo>
                <a:lnTo>
                  <a:pt x="1307626" y="4634796"/>
                </a:lnTo>
                <a:lnTo>
                  <a:pt x="1302729" y="4634796"/>
                </a:lnTo>
                <a:lnTo>
                  <a:pt x="1302729" y="4629902"/>
                </a:lnTo>
                <a:close/>
                <a:moveTo>
                  <a:pt x="9794958" y="4625009"/>
                </a:moveTo>
                <a:lnTo>
                  <a:pt x="9790061" y="4629902"/>
                </a:lnTo>
                <a:lnTo>
                  <a:pt x="9785164" y="4634796"/>
                </a:lnTo>
                <a:lnTo>
                  <a:pt x="9790061" y="4634796"/>
                </a:lnTo>
                <a:lnTo>
                  <a:pt x="9794958" y="4629902"/>
                </a:lnTo>
                <a:close/>
                <a:moveTo>
                  <a:pt x="1234164" y="4625007"/>
                </a:moveTo>
                <a:lnTo>
                  <a:pt x="1225839" y="4627781"/>
                </a:lnTo>
                <a:lnTo>
                  <a:pt x="1234163" y="4625008"/>
                </a:lnTo>
                <a:lnTo>
                  <a:pt x="1248856" y="4625008"/>
                </a:lnTo>
                <a:lnTo>
                  <a:pt x="1258651" y="4625008"/>
                </a:lnTo>
                <a:lnTo>
                  <a:pt x="1268446" y="4625008"/>
                </a:lnTo>
                <a:lnTo>
                  <a:pt x="1273344" y="4625008"/>
                </a:lnTo>
                <a:lnTo>
                  <a:pt x="1283138" y="4625008"/>
                </a:lnTo>
                <a:lnTo>
                  <a:pt x="1292933" y="4625008"/>
                </a:lnTo>
                <a:lnTo>
                  <a:pt x="1297830" y="4629902"/>
                </a:lnTo>
                <a:lnTo>
                  <a:pt x="1297831" y="4629902"/>
                </a:lnTo>
                <a:lnTo>
                  <a:pt x="1292934" y="4625007"/>
                </a:lnTo>
                <a:lnTo>
                  <a:pt x="1283139" y="4625007"/>
                </a:lnTo>
                <a:lnTo>
                  <a:pt x="1273344" y="4625007"/>
                </a:lnTo>
                <a:lnTo>
                  <a:pt x="1268446" y="4625007"/>
                </a:lnTo>
                <a:lnTo>
                  <a:pt x="1258652" y="4625007"/>
                </a:lnTo>
                <a:lnTo>
                  <a:pt x="1248857" y="4625007"/>
                </a:lnTo>
                <a:close/>
                <a:moveTo>
                  <a:pt x="1185189" y="4625007"/>
                </a:moveTo>
                <a:lnTo>
                  <a:pt x="1185189" y="4625008"/>
                </a:lnTo>
                <a:lnTo>
                  <a:pt x="1215801" y="4629378"/>
                </a:lnTo>
                <a:close/>
                <a:moveTo>
                  <a:pt x="9579470" y="4615219"/>
                </a:moveTo>
                <a:lnTo>
                  <a:pt x="9579470" y="4615220"/>
                </a:lnTo>
                <a:lnTo>
                  <a:pt x="9589265" y="4615220"/>
                </a:lnTo>
                <a:lnTo>
                  <a:pt x="9589264" y="4615219"/>
                </a:lnTo>
                <a:close/>
                <a:moveTo>
                  <a:pt x="9574572" y="4610325"/>
                </a:moveTo>
                <a:lnTo>
                  <a:pt x="9574572" y="4610326"/>
                </a:lnTo>
                <a:lnTo>
                  <a:pt x="9576665" y="4612417"/>
                </a:lnTo>
                <a:close/>
                <a:moveTo>
                  <a:pt x="9638239" y="4600537"/>
                </a:moveTo>
                <a:lnTo>
                  <a:pt x="9628444" y="4605431"/>
                </a:lnTo>
                <a:lnTo>
                  <a:pt x="9623547" y="4610325"/>
                </a:lnTo>
                <a:lnTo>
                  <a:pt x="9618649" y="4615219"/>
                </a:lnTo>
                <a:lnTo>
                  <a:pt x="9608854" y="4620114"/>
                </a:lnTo>
                <a:lnTo>
                  <a:pt x="9603955" y="4620114"/>
                </a:lnTo>
                <a:lnTo>
                  <a:pt x="9603957" y="4620114"/>
                </a:lnTo>
                <a:lnTo>
                  <a:pt x="9608855" y="4620114"/>
                </a:lnTo>
                <a:lnTo>
                  <a:pt x="9613752" y="4620114"/>
                </a:lnTo>
                <a:lnTo>
                  <a:pt x="9618650" y="4615220"/>
                </a:lnTo>
                <a:lnTo>
                  <a:pt x="9628445" y="4610326"/>
                </a:lnTo>
                <a:lnTo>
                  <a:pt x="9633342" y="4605431"/>
                </a:lnTo>
                <a:lnTo>
                  <a:pt x="9638239" y="4600538"/>
                </a:lnTo>
                <a:close/>
                <a:moveTo>
                  <a:pt x="9559879" y="4600537"/>
                </a:moveTo>
                <a:lnTo>
                  <a:pt x="9550085" y="4605431"/>
                </a:lnTo>
                <a:lnTo>
                  <a:pt x="9550085" y="4605431"/>
                </a:lnTo>
                <a:lnTo>
                  <a:pt x="9554982" y="4605431"/>
                </a:lnTo>
                <a:lnTo>
                  <a:pt x="9559880" y="4600537"/>
                </a:lnTo>
                <a:lnTo>
                  <a:pt x="9564777" y="4600537"/>
                </a:lnTo>
                <a:lnTo>
                  <a:pt x="9564778" y="4600538"/>
                </a:lnTo>
                <a:lnTo>
                  <a:pt x="9564777" y="4600537"/>
                </a:lnTo>
                <a:close/>
                <a:moveTo>
                  <a:pt x="1572082" y="4571170"/>
                </a:moveTo>
                <a:lnTo>
                  <a:pt x="1572087" y="4571172"/>
                </a:lnTo>
                <a:lnTo>
                  <a:pt x="1606369" y="4585854"/>
                </a:lnTo>
                <a:lnTo>
                  <a:pt x="1630858" y="4610325"/>
                </a:lnTo>
                <a:lnTo>
                  <a:pt x="1645551" y="4644584"/>
                </a:lnTo>
                <a:lnTo>
                  <a:pt x="1655346" y="4673949"/>
                </a:lnTo>
                <a:lnTo>
                  <a:pt x="1655346" y="4683737"/>
                </a:lnTo>
                <a:lnTo>
                  <a:pt x="1665140" y="4703314"/>
                </a:lnTo>
                <a:lnTo>
                  <a:pt x="1674935" y="4703314"/>
                </a:lnTo>
                <a:lnTo>
                  <a:pt x="1679833" y="4717996"/>
                </a:lnTo>
                <a:lnTo>
                  <a:pt x="1684730" y="4722891"/>
                </a:lnTo>
                <a:lnTo>
                  <a:pt x="1689628" y="4727785"/>
                </a:lnTo>
                <a:lnTo>
                  <a:pt x="1694527" y="4732679"/>
                </a:lnTo>
                <a:lnTo>
                  <a:pt x="1699422" y="4732679"/>
                </a:lnTo>
                <a:lnTo>
                  <a:pt x="1699422" y="4713102"/>
                </a:lnTo>
                <a:lnTo>
                  <a:pt x="1694527" y="4698420"/>
                </a:lnTo>
                <a:lnTo>
                  <a:pt x="1689628" y="4698420"/>
                </a:lnTo>
                <a:lnTo>
                  <a:pt x="1684730" y="4693526"/>
                </a:lnTo>
                <a:lnTo>
                  <a:pt x="1679833" y="4688631"/>
                </a:lnTo>
                <a:lnTo>
                  <a:pt x="1679833" y="4683737"/>
                </a:lnTo>
                <a:lnTo>
                  <a:pt x="1670038" y="4654372"/>
                </a:lnTo>
                <a:lnTo>
                  <a:pt x="1699422" y="4654372"/>
                </a:lnTo>
                <a:lnTo>
                  <a:pt x="1709218" y="4649478"/>
                </a:lnTo>
                <a:lnTo>
                  <a:pt x="1709218" y="4649477"/>
                </a:lnTo>
                <a:lnTo>
                  <a:pt x="1699422" y="4654371"/>
                </a:lnTo>
                <a:lnTo>
                  <a:pt x="1670038" y="4654371"/>
                </a:lnTo>
                <a:lnTo>
                  <a:pt x="1660242" y="4644583"/>
                </a:lnTo>
                <a:lnTo>
                  <a:pt x="1655344" y="4629900"/>
                </a:lnTo>
                <a:lnTo>
                  <a:pt x="1655344" y="4620112"/>
                </a:lnTo>
                <a:lnTo>
                  <a:pt x="1650449" y="4615218"/>
                </a:lnTo>
                <a:lnTo>
                  <a:pt x="1650449" y="4610324"/>
                </a:lnTo>
                <a:lnTo>
                  <a:pt x="1640654" y="4590747"/>
                </a:lnTo>
                <a:lnTo>
                  <a:pt x="1630858" y="4580958"/>
                </a:lnTo>
                <a:lnTo>
                  <a:pt x="1621063" y="4571170"/>
                </a:lnTo>
                <a:lnTo>
                  <a:pt x="1606369" y="4571170"/>
                </a:lnTo>
                <a:lnTo>
                  <a:pt x="1601473" y="4571170"/>
                </a:lnTo>
                <a:lnTo>
                  <a:pt x="1591678" y="4571170"/>
                </a:lnTo>
                <a:lnTo>
                  <a:pt x="1586781" y="4571170"/>
                </a:lnTo>
                <a:lnTo>
                  <a:pt x="1576985" y="4571170"/>
                </a:lnTo>
                <a:close/>
                <a:moveTo>
                  <a:pt x="1550042" y="4566276"/>
                </a:moveTo>
                <a:lnTo>
                  <a:pt x="1563276" y="4569215"/>
                </a:lnTo>
                <a:lnTo>
                  <a:pt x="1557396" y="4566276"/>
                </a:lnTo>
                <a:close/>
                <a:moveTo>
                  <a:pt x="1180292" y="4561383"/>
                </a:moveTo>
                <a:lnTo>
                  <a:pt x="1180292" y="4561383"/>
                </a:lnTo>
                <a:lnTo>
                  <a:pt x="1184744" y="4570281"/>
                </a:lnTo>
                <a:lnTo>
                  <a:pt x="1185189" y="4571171"/>
                </a:lnTo>
                <a:lnTo>
                  <a:pt x="1187762" y="4576314"/>
                </a:lnTo>
                <a:lnTo>
                  <a:pt x="1185189" y="4571172"/>
                </a:lnTo>
                <a:lnTo>
                  <a:pt x="1184744" y="4570281"/>
                </a:lnTo>
                <a:close/>
                <a:moveTo>
                  <a:pt x="1528014" y="4561382"/>
                </a:moveTo>
                <a:lnTo>
                  <a:pt x="1528014" y="4561383"/>
                </a:lnTo>
                <a:lnTo>
                  <a:pt x="1528014" y="4561383"/>
                </a:lnTo>
                <a:lnTo>
                  <a:pt x="1540607" y="4564180"/>
                </a:lnTo>
                <a:lnTo>
                  <a:pt x="1537807" y="4561382"/>
                </a:lnTo>
                <a:close/>
                <a:moveTo>
                  <a:pt x="1062752" y="4536912"/>
                </a:moveTo>
                <a:lnTo>
                  <a:pt x="1062752" y="4536912"/>
                </a:lnTo>
                <a:lnTo>
                  <a:pt x="1116625" y="4541807"/>
                </a:lnTo>
                <a:lnTo>
                  <a:pt x="1116625" y="4541806"/>
                </a:lnTo>
                <a:close/>
                <a:moveTo>
                  <a:pt x="1155805" y="4522229"/>
                </a:moveTo>
                <a:lnTo>
                  <a:pt x="1155805" y="4522230"/>
                </a:lnTo>
                <a:lnTo>
                  <a:pt x="1180292" y="4522230"/>
                </a:lnTo>
                <a:lnTo>
                  <a:pt x="1180292" y="4522229"/>
                </a:lnTo>
                <a:close/>
                <a:moveTo>
                  <a:pt x="1155804" y="4507547"/>
                </a:moveTo>
                <a:lnTo>
                  <a:pt x="1121522" y="4512441"/>
                </a:lnTo>
                <a:lnTo>
                  <a:pt x="1116625" y="4522229"/>
                </a:lnTo>
                <a:lnTo>
                  <a:pt x="1116625" y="4522230"/>
                </a:lnTo>
                <a:lnTo>
                  <a:pt x="1121522" y="4512442"/>
                </a:lnTo>
                <a:lnTo>
                  <a:pt x="1155804" y="4507547"/>
                </a:lnTo>
                <a:close/>
                <a:moveTo>
                  <a:pt x="3849411" y="4463499"/>
                </a:moveTo>
                <a:lnTo>
                  <a:pt x="3859206" y="4463499"/>
                </a:lnTo>
                <a:lnTo>
                  <a:pt x="3873898" y="4463499"/>
                </a:lnTo>
                <a:lnTo>
                  <a:pt x="3888591" y="4463499"/>
                </a:lnTo>
                <a:lnTo>
                  <a:pt x="3962053" y="4483076"/>
                </a:lnTo>
                <a:lnTo>
                  <a:pt x="3966950" y="4483076"/>
                </a:lnTo>
                <a:lnTo>
                  <a:pt x="3976745" y="4478182"/>
                </a:lnTo>
                <a:lnTo>
                  <a:pt x="3986540" y="4478182"/>
                </a:lnTo>
                <a:lnTo>
                  <a:pt x="4001233" y="4478182"/>
                </a:lnTo>
                <a:lnTo>
                  <a:pt x="4020823" y="4478182"/>
                </a:lnTo>
                <a:lnTo>
                  <a:pt x="4030618" y="4483076"/>
                </a:lnTo>
                <a:lnTo>
                  <a:pt x="4045310" y="4492864"/>
                </a:lnTo>
                <a:lnTo>
                  <a:pt x="4060002" y="4497759"/>
                </a:lnTo>
                <a:lnTo>
                  <a:pt x="4074695" y="4502653"/>
                </a:lnTo>
                <a:lnTo>
                  <a:pt x="4089387" y="4507547"/>
                </a:lnTo>
                <a:lnTo>
                  <a:pt x="4094285" y="4512441"/>
                </a:lnTo>
                <a:lnTo>
                  <a:pt x="4099182" y="4512441"/>
                </a:lnTo>
                <a:lnTo>
                  <a:pt x="4104080" y="4517335"/>
                </a:lnTo>
                <a:lnTo>
                  <a:pt x="4104080" y="4522229"/>
                </a:lnTo>
                <a:lnTo>
                  <a:pt x="4108977" y="4532018"/>
                </a:lnTo>
                <a:lnTo>
                  <a:pt x="4104080" y="4536912"/>
                </a:lnTo>
                <a:lnTo>
                  <a:pt x="4104080" y="4541806"/>
                </a:lnTo>
                <a:lnTo>
                  <a:pt x="4094285" y="4541806"/>
                </a:lnTo>
                <a:lnTo>
                  <a:pt x="4069797" y="4541806"/>
                </a:lnTo>
                <a:lnTo>
                  <a:pt x="4040412" y="4536912"/>
                </a:lnTo>
                <a:lnTo>
                  <a:pt x="4011028" y="4536912"/>
                </a:lnTo>
                <a:lnTo>
                  <a:pt x="4001233" y="4532018"/>
                </a:lnTo>
                <a:lnTo>
                  <a:pt x="3947360" y="4517335"/>
                </a:lnTo>
                <a:lnTo>
                  <a:pt x="3878796" y="4517335"/>
                </a:lnTo>
                <a:lnTo>
                  <a:pt x="3824923" y="4487970"/>
                </a:lnTo>
                <a:lnTo>
                  <a:pt x="3829821" y="4473288"/>
                </a:lnTo>
                <a:lnTo>
                  <a:pt x="3839616" y="4468393"/>
                </a:lnTo>
                <a:close/>
                <a:moveTo>
                  <a:pt x="9305210" y="4439028"/>
                </a:moveTo>
                <a:lnTo>
                  <a:pt x="9305210" y="4439029"/>
                </a:lnTo>
                <a:lnTo>
                  <a:pt x="9329697" y="4439029"/>
                </a:lnTo>
                <a:lnTo>
                  <a:pt x="9332101" y="4441431"/>
                </a:lnTo>
                <a:lnTo>
                  <a:pt x="9329697" y="4439028"/>
                </a:lnTo>
                <a:close/>
                <a:moveTo>
                  <a:pt x="9638239" y="4434135"/>
                </a:moveTo>
                <a:lnTo>
                  <a:pt x="9643137" y="4439029"/>
                </a:lnTo>
                <a:lnTo>
                  <a:pt x="9648035" y="4439029"/>
                </a:lnTo>
                <a:lnTo>
                  <a:pt x="9643137" y="4434135"/>
                </a:lnTo>
                <a:lnTo>
                  <a:pt x="9638240" y="4434135"/>
                </a:lnTo>
                <a:close/>
                <a:moveTo>
                  <a:pt x="1528012" y="4409663"/>
                </a:moveTo>
                <a:lnTo>
                  <a:pt x="1523114" y="4414556"/>
                </a:lnTo>
                <a:lnTo>
                  <a:pt x="1518217" y="4424345"/>
                </a:lnTo>
                <a:lnTo>
                  <a:pt x="1508422" y="4429239"/>
                </a:lnTo>
                <a:lnTo>
                  <a:pt x="1503524" y="4434133"/>
                </a:lnTo>
                <a:lnTo>
                  <a:pt x="1497003" y="4412951"/>
                </a:lnTo>
                <a:lnTo>
                  <a:pt x="1498629" y="4419451"/>
                </a:lnTo>
                <a:lnTo>
                  <a:pt x="1503526" y="4463499"/>
                </a:lnTo>
                <a:lnTo>
                  <a:pt x="1513321" y="4507547"/>
                </a:lnTo>
                <a:lnTo>
                  <a:pt x="1523116" y="4541806"/>
                </a:lnTo>
                <a:lnTo>
                  <a:pt x="1528006" y="4561354"/>
                </a:lnTo>
                <a:lnTo>
                  <a:pt x="1503524" y="4439027"/>
                </a:lnTo>
                <a:lnTo>
                  <a:pt x="1518217" y="4424345"/>
                </a:lnTo>
                <a:close/>
                <a:moveTo>
                  <a:pt x="1734928" y="4405990"/>
                </a:moveTo>
                <a:lnTo>
                  <a:pt x="1738602" y="4409662"/>
                </a:lnTo>
                <a:lnTo>
                  <a:pt x="1743501" y="4414556"/>
                </a:lnTo>
                <a:lnTo>
                  <a:pt x="1753299" y="4419451"/>
                </a:lnTo>
                <a:lnTo>
                  <a:pt x="1738602" y="4409662"/>
                </a:lnTo>
                <a:close/>
                <a:moveTo>
                  <a:pt x="1028470" y="4404769"/>
                </a:moveTo>
                <a:lnTo>
                  <a:pt x="1018676" y="4409662"/>
                </a:lnTo>
                <a:lnTo>
                  <a:pt x="1013779" y="4409662"/>
                </a:lnTo>
                <a:lnTo>
                  <a:pt x="1008878" y="4409662"/>
                </a:lnTo>
                <a:lnTo>
                  <a:pt x="1008880" y="4409663"/>
                </a:lnTo>
                <a:lnTo>
                  <a:pt x="1013777" y="4409663"/>
                </a:lnTo>
                <a:lnTo>
                  <a:pt x="1018675" y="4409663"/>
                </a:lnTo>
                <a:lnTo>
                  <a:pt x="1023572" y="4409663"/>
                </a:lnTo>
                <a:close/>
                <a:moveTo>
                  <a:pt x="994189" y="4404768"/>
                </a:moveTo>
                <a:lnTo>
                  <a:pt x="994188" y="4404769"/>
                </a:lnTo>
                <a:lnTo>
                  <a:pt x="994193" y="4404771"/>
                </a:lnTo>
                <a:close/>
                <a:moveTo>
                  <a:pt x="1038265" y="4385193"/>
                </a:moveTo>
                <a:lnTo>
                  <a:pt x="1033369" y="4394980"/>
                </a:lnTo>
                <a:lnTo>
                  <a:pt x="1033369" y="4394980"/>
                </a:lnTo>
                <a:lnTo>
                  <a:pt x="1038265" y="4394980"/>
                </a:lnTo>
                <a:close/>
                <a:moveTo>
                  <a:pt x="1542704" y="4385192"/>
                </a:moveTo>
                <a:lnTo>
                  <a:pt x="1537807" y="4394980"/>
                </a:lnTo>
                <a:lnTo>
                  <a:pt x="1532909" y="4404767"/>
                </a:lnTo>
                <a:lnTo>
                  <a:pt x="1537807" y="4399874"/>
                </a:lnTo>
                <a:lnTo>
                  <a:pt x="1542704" y="4394980"/>
                </a:lnTo>
                <a:lnTo>
                  <a:pt x="1542704" y="4390085"/>
                </a:lnTo>
                <a:close/>
                <a:moveTo>
                  <a:pt x="1533808" y="4371406"/>
                </a:moveTo>
                <a:lnTo>
                  <a:pt x="1537807" y="4375403"/>
                </a:lnTo>
                <a:lnTo>
                  <a:pt x="1537807" y="4375404"/>
                </a:lnTo>
                <a:lnTo>
                  <a:pt x="1537807" y="4375403"/>
                </a:lnTo>
                <a:close/>
                <a:moveTo>
                  <a:pt x="1048059" y="4370511"/>
                </a:moveTo>
                <a:lnTo>
                  <a:pt x="1043163" y="4375403"/>
                </a:lnTo>
                <a:lnTo>
                  <a:pt x="1043163" y="4377849"/>
                </a:lnTo>
                <a:close/>
                <a:moveTo>
                  <a:pt x="9643136" y="4370509"/>
                </a:moveTo>
                <a:lnTo>
                  <a:pt x="9643137" y="4370510"/>
                </a:lnTo>
                <a:lnTo>
                  <a:pt x="9652931" y="4370510"/>
                </a:lnTo>
                <a:lnTo>
                  <a:pt x="9652931" y="4370509"/>
                </a:lnTo>
                <a:close/>
                <a:moveTo>
                  <a:pt x="1518214" y="4365617"/>
                </a:moveTo>
                <a:lnTo>
                  <a:pt x="1508425" y="4370509"/>
                </a:lnTo>
                <a:lnTo>
                  <a:pt x="1513319" y="4370509"/>
                </a:lnTo>
                <a:close/>
                <a:moveTo>
                  <a:pt x="9594161" y="4365615"/>
                </a:moveTo>
                <a:lnTo>
                  <a:pt x="9594162" y="4365616"/>
                </a:lnTo>
                <a:lnTo>
                  <a:pt x="9608855" y="4365616"/>
                </a:lnTo>
                <a:lnTo>
                  <a:pt x="9613752" y="4365616"/>
                </a:lnTo>
                <a:lnTo>
                  <a:pt x="9623547" y="4365616"/>
                </a:lnTo>
                <a:lnTo>
                  <a:pt x="9633342" y="4365616"/>
                </a:lnTo>
                <a:lnTo>
                  <a:pt x="9633341" y="4365615"/>
                </a:lnTo>
                <a:lnTo>
                  <a:pt x="9623546" y="4365615"/>
                </a:lnTo>
                <a:lnTo>
                  <a:pt x="9613751" y="4365615"/>
                </a:lnTo>
                <a:lnTo>
                  <a:pt x="9608853" y="4365615"/>
                </a:lnTo>
                <a:close/>
                <a:moveTo>
                  <a:pt x="1532909" y="4360722"/>
                </a:moveTo>
                <a:lnTo>
                  <a:pt x="1530951" y="4361700"/>
                </a:lnTo>
                <a:lnTo>
                  <a:pt x="1532909" y="4365615"/>
                </a:lnTo>
                <a:close/>
                <a:moveTo>
                  <a:pt x="9574572" y="4355827"/>
                </a:moveTo>
                <a:lnTo>
                  <a:pt x="9584367" y="4360722"/>
                </a:lnTo>
                <a:lnTo>
                  <a:pt x="9593985" y="4365527"/>
                </a:lnTo>
                <a:lnTo>
                  <a:pt x="9584366" y="4360721"/>
                </a:lnTo>
                <a:close/>
                <a:moveTo>
                  <a:pt x="9682317" y="4350930"/>
                </a:moveTo>
                <a:lnTo>
                  <a:pt x="9682316" y="4350932"/>
                </a:lnTo>
                <a:lnTo>
                  <a:pt x="9662726" y="4424345"/>
                </a:lnTo>
                <a:lnTo>
                  <a:pt x="9657828" y="4419451"/>
                </a:lnTo>
                <a:lnTo>
                  <a:pt x="9652931" y="4419451"/>
                </a:lnTo>
                <a:lnTo>
                  <a:pt x="9648037" y="4424341"/>
                </a:lnTo>
                <a:lnTo>
                  <a:pt x="9648035" y="4424346"/>
                </a:lnTo>
                <a:lnTo>
                  <a:pt x="9662727" y="4424346"/>
                </a:lnTo>
                <a:lnTo>
                  <a:pt x="9682317" y="4350933"/>
                </a:lnTo>
                <a:close/>
                <a:moveTo>
                  <a:pt x="4946447" y="4346039"/>
                </a:moveTo>
                <a:lnTo>
                  <a:pt x="4970935" y="4355828"/>
                </a:lnTo>
                <a:lnTo>
                  <a:pt x="5000320" y="4365616"/>
                </a:lnTo>
                <a:lnTo>
                  <a:pt x="5019909" y="4370510"/>
                </a:lnTo>
                <a:lnTo>
                  <a:pt x="5029704" y="4370510"/>
                </a:lnTo>
                <a:lnTo>
                  <a:pt x="5034602" y="4370510"/>
                </a:lnTo>
                <a:lnTo>
                  <a:pt x="5039499" y="4375404"/>
                </a:lnTo>
                <a:lnTo>
                  <a:pt x="5049294" y="4385193"/>
                </a:lnTo>
                <a:lnTo>
                  <a:pt x="5063987" y="4394981"/>
                </a:lnTo>
                <a:lnTo>
                  <a:pt x="5078679" y="4404769"/>
                </a:lnTo>
                <a:lnTo>
                  <a:pt x="5088474" y="4414558"/>
                </a:lnTo>
                <a:lnTo>
                  <a:pt x="5103167" y="4424346"/>
                </a:lnTo>
                <a:lnTo>
                  <a:pt x="5108064" y="4429240"/>
                </a:lnTo>
                <a:lnTo>
                  <a:pt x="5112962" y="4434135"/>
                </a:lnTo>
                <a:lnTo>
                  <a:pt x="5122757" y="4434135"/>
                </a:lnTo>
                <a:lnTo>
                  <a:pt x="5127654" y="4439029"/>
                </a:lnTo>
                <a:lnTo>
                  <a:pt x="5127654" y="4443923"/>
                </a:lnTo>
                <a:lnTo>
                  <a:pt x="5127654" y="4448817"/>
                </a:lnTo>
                <a:lnTo>
                  <a:pt x="5132552" y="4448817"/>
                </a:lnTo>
                <a:lnTo>
                  <a:pt x="5142347" y="4453711"/>
                </a:lnTo>
                <a:lnTo>
                  <a:pt x="5152142" y="4453711"/>
                </a:lnTo>
                <a:lnTo>
                  <a:pt x="5157039" y="4458606"/>
                </a:lnTo>
                <a:lnTo>
                  <a:pt x="5161937" y="4458606"/>
                </a:lnTo>
                <a:lnTo>
                  <a:pt x="5171731" y="4478182"/>
                </a:lnTo>
                <a:lnTo>
                  <a:pt x="5132552" y="4492865"/>
                </a:lnTo>
                <a:lnTo>
                  <a:pt x="5171731" y="4517336"/>
                </a:lnTo>
                <a:lnTo>
                  <a:pt x="5176629" y="4522230"/>
                </a:lnTo>
                <a:lnTo>
                  <a:pt x="5186424" y="4532018"/>
                </a:lnTo>
                <a:lnTo>
                  <a:pt x="5196219" y="4541807"/>
                </a:lnTo>
                <a:lnTo>
                  <a:pt x="5206014" y="4551595"/>
                </a:lnTo>
                <a:lnTo>
                  <a:pt x="5220706" y="4561383"/>
                </a:lnTo>
                <a:lnTo>
                  <a:pt x="5230501" y="4571172"/>
                </a:lnTo>
                <a:lnTo>
                  <a:pt x="5240296" y="4576066"/>
                </a:lnTo>
                <a:lnTo>
                  <a:pt x="5245194" y="4585854"/>
                </a:lnTo>
                <a:lnTo>
                  <a:pt x="5250091" y="4590749"/>
                </a:lnTo>
                <a:lnTo>
                  <a:pt x="5250091" y="4600537"/>
                </a:lnTo>
                <a:lnTo>
                  <a:pt x="5250091" y="4605431"/>
                </a:lnTo>
                <a:lnTo>
                  <a:pt x="5250091" y="4610325"/>
                </a:lnTo>
                <a:lnTo>
                  <a:pt x="5245194" y="4610325"/>
                </a:lnTo>
                <a:lnTo>
                  <a:pt x="5191321" y="4595643"/>
                </a:lnTo>
                <a:lnTo>
                  <a:pt x="5147244" y="4576066"/>
                </a:lnTo>
                <a:lnTo>
                  <a:pt x="5122757" y="4546701"/>
                </a:lnTo>
                <a:lnTo>
                  <a:pt x="5063987" y="4512442"/>
                </a:lnTo>
                <a:lnTo>
                  <a:pt x="5049294" y="4507547"/>
                </a:lnTo>
                <a:lnTo>
                  <a:pt x="5039499" y="4512442"/>
                </a:lnTo>
                <a:lnTo>
                  <a:pt x="5029704" y="4512442"/>
                </a:lnTo>
                <a:lnTo>
                  <a:pt x="5019909" y="4522230"/>
                </a:lnTo>
                <a:lnTo>
                  <a:pt x="5010115" y="4527124"/>
                </a:lnTo>
                <a:lnTo>
                  <a:pt x="5005217" y="4532018"/>
                </a:lnTo>
                <a:lnTo>
                  <a:pt x="5005217" y="4536912"/>
                </a:lnTo>
                <a:lnTo>
                  <a:pt x="5005217" y="4541807"/>
                </a:lnTo>
                <a:lnTo>
                  <a:pt x="4966037" y="4556489"/>
                </a:lnTo>
                <a:lnTo>
                  <a:pt x="4936652" y="4541807"/>
                </a:lnTo>
                <a:close/>
                <a:moveTo>
                  <a:pt x="1532909" y="4341144"/>
                </a:moveTo>
                <a:lnTo>
                  <a:pt x="1532909" y="4341145"/>
                </a:lnTo>
                <a:lnTo>
                  <a:pt x="1532909" y="4350932"/>
                </a:lnTo>
                <a:lnTo>
                  <a:pt x="1537807" y="4346038"/>
                </a:lnTo>
                <a:close/>
                <a:moveTo>
                  <a:pt x="930520" y="4341144"/>
                </a:moveTo>
                <a:lnTo>
                  <a:pt x="925623" y="4355826"/>
                </a:lnTo>
                <a:lnTo>
                  <a:pt x="913377" y="4360721"/>
                </a:lnTo>
                <a:lnTo>
                  <a:pt x="915829" y="4360721"/>
                </a:lnTo>
                <a:lnTo>
                  <a:pt x="925623" y="4355826"/>
                </a:lnTo>
                <a:lnTo>
                  <a:pt x="930520" y="4341145"/>
                </a:lnTo>
                <a:close/>
                <a:moveTo>
                  <a:pt x="1067646" y="4326471"/>
                </a:moveTo>
                <a:lnTo>
                  <a:pt x="1062753" y="4336250"/>
                </a:lnTo>
                <a:lnTo>
                  <a:pt x="1057860" y="4350918"/>
                </a:lnTo>
                <a:close/>
                <a:moveTo>
                  <a:pt x="5308861" y="4326462"/>
                </a:moveTo>
                <a:lnTo>
                  <a:pt x="5333349" y="4326462"/>
                </a:lnTo>
                <a:lnTo>
                  <a:pt x="5348041" y="4346039"/>
                </a:lnTo>
                <a:lnTo>
                  <a:pt x="5343144" y="4355827"/>
                </a:lnTo>
                <a:lnTo>
                  <a:pt x="5333349" y="4380298"/>
                </a:lnTo>
                <a:lnTo>
                  <a:pt x="5313759" y="4404769"/>
                </a:lnTo>
                <a:lnTo>
                  <a:pt x="5289271" y="4429240"/>
                </a:lnTo>
                <a:lnTo>
                  <a:pt x="5245194" y="4448817"/>
                </a:lnTo>
                <a:lnTo>
                  <a:pt x="5215809" y="4458605"/>
                </a:lnTo>
                <a:lnTo>
                  <a:pt x="5201117" y="4458605"/>
                </a:lnTo>
                <a:lnTo>
                  <a:pt x="5196219" y="4458605"/>
                </a:lnTo>
                <a:lnTo>
                  <a:pt x="5191322" y="4458605"/>
                </a:lnTo>
                <a:lnTo>
                  <a:pt x="5186424" y="4453711"/>
                </a:lnTo>
                <a:lnTo>
                  <a:pt x="5181527" y="4453711"/>
                </a:lnTo>
                <a:lnTo>
                  <a:pt x="5176629" y="4448817"/>
                </a:lnTo>
                <a:lnTo>
                  <a:pt x="5176629" y="4443923"/>
                </a:lnTo>
                <a:lnTo>
                  <a:pt x="5181527" y="4434134"/>
                </a:lnTo>
                <a:lnTo>
                  <a:pt x="5259887" y="4394981"/>
                </a:lnTo>
                <a:lnTo>
                  <a:pt x="5269681" y="4390087"/>
                </a:lnTo>
                <a:lnTo>
                  <a:pt x="5274579" y="4380298"/>
                </a:lnTo>
                <a:lnTo>
                  <a:pt x="5284374" y="4370510"/>
                </a:lnTo>
                <a:lnTo>
                  <a:pt x="5294169" y="4360722"/>
                </a:lnTo>
                <a:lnTo>
                  <a:pt x="5303964" y="4350933"/>
                </a:lnTo>
                <a:lnTo>
                  <a:pt x="5308861" y="4336251"/>
                </a:lnTo>
                <a:close/>
                <a:moveTo>
                  <a:pt x="1074179" y="4310149"/>
                </a:moveTo>
                <a:lnTo>
                  <a:pt x="1072548" y="4311779"/>
                </a:lnTo>
                <a:lnTo>
                  <a:pt x="1067656" y="4326447"/>
                </a:lnTo>
                <a:close/>
                <a:moveTo>
                  <a:pt x="9469300" y="4299568"/>
                </a:moveTo>
                <a:lnTo>
                  <a:pt x="9471724" y="4301991"/>
                </a:lnTo>
                <a:lnTo>
                  <a:pt x="9471724" y="4311779"/>
                </a:lnTo>
                <a:lnTo>
                  <a:pt x="9466827" y="4321567"/>
                </a:lnTo>
                <a:lnTo>
                  <a:pt x="9457031" y="4346038"/>
                </a:lnTo>
                <a:lnTo>
                  <a:pt x="9437441" y="4365615"/>
                </a:lnTo>
                <a:lnTo>
                  <a:pt x="9412954" y="4385192"/>
                </a:lnTo>
                <a:lnTo>
                  <a:pt x="9383569" y="4394980"/>
                </a:lnTo>
                <a:lnTo>
                  <a:pt x="9378671" y="4394980"/>
                </a:lnTo>
                <a:lnTo>
                  <a:pt x="9373774" y="4399875"/>
                </a:lnTo>
                <a:lnTo>
                  <a:pt x="9368877" y="4409663"/>
                </a:lnTo>
                <a:lnTo>
                  <a:pt x="9363979" y="4414557"/>
                </a:lnTo>
                <a:lnTo>
                  <a:pt x="9363979" y="4424345"/>
                </a:lnTo>
                <a:lnTo>
                  <a:pt x="9359081" y="4429240"/>
                </a:lnTo>
                <a:lnTo>
                  <a:pt x="9354184" y="4434134"/>
                </a:lnTo>
                <a:lnTo>
                  <a:pt x="9354184" y="4439028"/>
                </a:lnTo>
                <a:lnTo>
                  <a:pt x="9349287" y="4443922"/>
                </a:lnTo>
                <a:lnTo>
                  <a:pt x="9339491" y="4443922"/>
                </a:lnTo>
                <a:lnTo>
                  <a:pt x="9334595" y="4443922"/>
                </a:lnTo>
                <a:lnTo>
                  <a:pt x="9334595" y="4443923"/>
                </a:lnTo>
                <a:lnTo>
                  <a:pt x="9339492" y="4443923"/>
                </a:lnTo>
                <a:lnTo>
                  <a:pt x="9349287" y="4443923"/>
                </a:lnTo>
                <a:lnTo>
                  <a:pt x="9354185" y="4439029"/>
                </a:lnTo>
                <a:lnTo>
                  <a:pt x="9354185" y="4434135"/>
                </a:lnTo>
                <a:lnTo>
                  <a:pt x="9359082" y="4429240"/>
                </a:lnTo>
                <a:lnTo>
                  <a:pt x="9363980" y="4424346"/>
                </a:lnTo>
                <a:lnTo>
                  <a:pt x="9363980" y="4414558"/>
                </a:lnTo>
                <a:lnTo>
                  <a:pt x="9368877" y="4409664"/>
                </a:lnTo>
                <a:lnTo>
                  <a:pt x="9373775" y="4399875"/>
                </a:lnTo>
                <a:lnTo>
                  <a:pt x="9378672" y="4394981"/>
                </a:lnTo>
                <a:lnTo>
                  <a:pt x="9383570" y="4394981"/>
                </a:lnTo>
                <a:lnTo>
                  <a:pt x="9412955" y="4385193"/>
                </a:lnTo>
                <a:lnTo>
                  <a:pt x="9437442" y="4365616"/>
                </a:lnTo>
                <a:lnTo>
                  <a:pt x="9457032" y="4346039"/>
                </a:lnTo>
                <a:lnTo>
                  <a:pt x="9466827" y="4321568"/>
                </a:lnTo>
                <a:lnTo>
                  <a:pt x="9471725" y="4311780"/>
                </a:lnTo>
                <a:lnTo>
                  <a:pt x="9471725" y="4301991"/>
                </a:lnTo>
                <a:close/>
                <a:moveTo>
                  <a:pt x="9502647" y="4292971"/>
                </a:moveTo>
                <a:lnTo>
                  <a:pt x="9510905" y="4297097"/>
                </a:lnTo>
                <a:lnTo>
                  <a:pt x="9520700" y="4301991"/>
                </a:lnTo>
                <a:lnTo>
                  <a:pt x="9535392" y="4306885"/>
                </a:lnTo>
                <a:lnTo>
                  <a:pt x="9550085" y="4311780"/>
                </a:lnTo>
                <a:lnTo>
                  <a:pt x="9564776" y="4321568"/>
                </a:lnTo>
                <a:lnTo>
                  <a:pt x="9564776" y="4321567"/>
                </a:lnTo>
                <a:lnTo>
                  <a:pt x="9550084" y="4311779"/>
                </a:lnTo>
                <a:lnTo>
                  <a:pt x="9535391" y="4306885"/>
                </a:lnTo>
                <a:lnTo>
                  <a:pt x="9520699" y="4301990"/>
                </a:lnTo>
                <a:lnTo>
                  <a:pt x="9510904" y="4297096"/>
                </a:lnTo>
                <a:close/>
                <a:moveTo>
                  <a:pt x="9476621" y="4284045"/>
                </a:moveTo>
                <a:lnTo>
                  <a:pt x="9481520" y="4287309"/>
                </a:lnTo>
                <a:lnTo>
                  <a:pt x="9496212" y="4292203"/>
                </a:lnTo>
                <a:lnTo>
                  <a:pt x="9501110" y="4292203"/>
                </a:lnTo>
                <a:lnTo>
                  <a:pt x="9501109" y="4292202"/>
                </a:lnTo>
                <a:lnTo>
                  <a:pt x="9496211" y="4292202"/>
                </a:lnTo>
                <a:lnTo>
                  <a:pt x="9486416" y="4287308"/>
                </a:lnTo>
                <a:close/>
                <a:moveTo>
                  <a:pt x="4672189" y="4277520"/>
                </a:moveTo>
                <a:lnTo>
                  <a:pt x="4686882" y="4282414"/>
                </a:lnTo>
                <a:lnTo>
                  <a:pt x="4696676" y="4287309"/>
                </a:lnTo>
                <a:lnTo>
                  <a:pt x="4706471" y="4292203"/>
                </a:lnTo>
                <a:lnTo>
                  <a:pt x="4711369" y="4301991"/>
                </a:lnTo>
                <a:lnTo>
                  <a:pt x="4716266" y="4306885"/>
                </a:lnTo>
                <a:lnTo>
                  <a:pt x="4721164" y="4306885"/>
                </a:lnTo>
                <a:lnTo>
                  <a:pt x="4721164" y="4311780"/>
                </a:lnTo>
                <a:lnTo>
                  <a:pt x="4726061" y="4321568"/>
                </a:lnTo>
                <a:lnTo>
                  <a:pt x="4726061" y="4331356"/>
                </a:lnTo>
                <a:lnTo>
                  <a:pt x="4735856" y="4346039"/>
                </a:lnTo>
                <a:lnTo>
                  <a:pt x="4740754" y="4355827"/>
                </a:lnTo>
                <a:lnTo>
                  <a:pt x="4745651" y="4370510"/>
                </a:lnTo>
                <a:lnTo>
                  <a:pt x="4760344" y="4375404"/>
                </a:lnTo>
                <a:lnTo>
                  <a:pt x="4770139" y="4380298"/>
                </a:lnTo>
                <a:lnTo>
                  <a:pt x="4784831" y="4380298"/>
                </a:lnTo>
                <a:lnTo>
                  <a:pt x="4799523" y="4380298"/>
                </a:lnTo>
                <a:lnTo>
                  <a:pt x="4804421" y="4375404"/>
                </a:lnTo>
                <a:lnTo>
                  <a:pt x="4814216" y="4365616"/>
                </a:lnTo>
                <a:lnTo>
                  <a:pt x="4814216" y="4355827"/>
                </a:lnTo>
                <a:lnTo>
                  <a:pt x="4819113" y="4346039"/>
                </a:lnTo>
                <a:lnTo>
                  <a:pt x="4819113" y="4336250"/>
                </a:lnTo>
                <a:lnTo>
                  <a:pt x="4819113" y="4326462"/>
                </a:lnTo>
                <a:lnTo>
                  <a:pt x="4838703" y="4311780"/>
                </a:lnTo>
                <a:lnTo>
                  <a:pt x="4868088" y="4311780"/>
                </a:lnTo>
                <a:lnTo>
                  <a:pt x="4892575" y="4321568"/>
                </a:lnTo>
                <a:lnTo>
                  <a:pt x="4921960" y="4336250"/>
                </a:lnTo>
                <a:lnTo>
                  <a:pt x="4941550" y="4346039"/>
                </a:lnTo>
                <a:lnTo>
                  <a:pt x="4931755" y="4541806"/>
                </a:lnTo>
                <a:lnTo>
                  <a:pt x="4921960" y="4532018"/>
                </a:lnTo>
                <a:lnTo>
                  <a:pt x="4882781" y="4497759"/>
                </a:lnTo>
                <a:lnTo>
                  <a:pt x="4858293" y="4453711"/>
                </a:lnTo>
                <a:lnTo>
                  <a:pt x="4819113" y="4419452"/>
                </a:lnTo>
                <a:lnTo>
                  <a:pt x="4814216" y="4419452"/>
                </a:lnTo>
                <a:lnTo>
                  <a:pt x="4809318" y="4419452"/>
                </a:lnTo>
                <a:lnTo>
                  <a:pt x="4794626" y="4414557"/>
                </a:lnTo>
                <a:lnTo>
                  <a:pt x="4779934" y="4414557"/>
                </a:lnTo>
                <a:lnTo>
                  <a:pt x="4765241" y="4409663"/>
                </a:lnTo>
                <a:lnTo>
                  <a:pt x="4755446" y="4409663"/>
                </a:lnTo>
                <a:lnTo>
                  <a:pt x="4745651" y="4404769"/>
                </a:lnTo>
                <a:lnTo>
                  <a:pt x="4735856" y="4399875"/>
                </a:lnTo>
                <a:lnTo>
                  <a:pt x="4726061" y="4394981"/>
                </a:lnTo>
                <a:lnTo>
                  <a:pt x="4711369" y="4394981"/>
                </a:lnTo>
                <a:lnTo>
                  <a:pt x="4701574" y="4399875"/>
                </a:lnTo>
                <a:lnTo>
                  <a:pt x="4691779" y="4399875"/>
                </a:lnTo>
                <a:lnTo>
                  <a:pt x="4686882" y="4394981"/>
                </a:lnTo>
                <a:lnTo>
                  <a:pt x="4681984" y="4390087"/>
                </a:lnTo>
                <a:lnTo>
                  <a:pt x="4677087" y="4380298"/>
                </a:lnTo>
                <a:lnTo>
                  <a:pt x="4677087" y="4370510"/>
                </a:lnTo>
                <a:lnTo>
                  <a:pt x="4672189" y="4355827"/>
                </a:lnTo>
                <a:lnTo>
                  <a:pt x="4667292" y="4341145"/>
                </a:lnTo>
                <a:lnTo>
                  <a:pt x="4657497" y="4321568"/>
                </a:lnTo>
                <a:lnTo>
                  <a:pt x="4647702" y="4311780"/>
                </a:lnTo>
                <a:lnTo>
                  <a:pt x="4642804" y="4301991"/>
                </a:lnTo>
                <a:lnTo>
                  <a:pt x="4642804" y="4297097"/>
                </a:lnTo>
                <a:lnTo>
                  <a:pt x="4647702" y="4292203"/>
                </a:lnTo>
                <a:lnTo>
                  <a:pt x="4647702" y="4287309"/>
                </a:lnTo>
                <a:lnTo>
                  <a:pt x="4662394" y="4282414"/>
                </a:lnTo>
                <a:close/>
                <a:moveTo>
                  <a:pt x="9466827" y="4277520"/>
                </a:moveTo>
                <a:lnTo>
                  <a:pt x="9466827" y="4277520"/>
                </a:lnTo>
                <a:lnTo>
                  <a:pt x="9466828" y="4277521"/>
                </a:lnTo>
                <a:close/>
                <a:moveTo>
                  <a:pt x="9687213" y="4267731"/>
                </a:moveTo>
                <a:lnTo>
                  <a:pt x="9687214" y="4267732"/>
                </a:lnTo>
                <a:lnTo>
                  <a:pt x="9687214" y="4267731"/>
                </a:lnTo>
                <a:close/>
                <a:moveTo>
                  <a:pt x="4011030" y="4262839"/>
                </a:moveTo>
                <a:lnTo>
                  <a:pt x="4015925" y="4267731"/>
                </a:lnTo>
                <a:lnTo>
                  <a:pt x="4025720" y="4272625"/>
                </a:lnTo>
                <a:lnTo>
                  <a:pt x="4028168" y="4271402"/>
                </a:lnTo>
                <a:lnTo>
                  <a:pt x="4020823" y="4267732"/>
                </a:lnTo>
                <a:close/>
                <a:moveTo>
                  <a:pt x="9677418" y="4262837"/>
                </a:moveTo>
                <a:lnTo>
                  <a:pt x="9677419" y="4262838"/>
                </a:lnTo>
                <a:lnTo>
                  <a:pt x="9682317" y="4262838"/>
                </a:lnTo>
                <a:lnTo>
                  <a:pt x="9682316" y="4262837"/>
                </a:lnTo>
                <a:close/>
                <a:moveTo>
                  <a:pt x="9667623" y="4257943"/>
                </a:moveTo>
                <a:lnTo>
                  <a:pt x="9667623" y="4257945"/>
                </a:lnTo>
                <a:lnTo>
                  <a:pt x="9667624" y="4257944"/>
                </a:lnTo>
                <a:lnTo>
                  <a:pt x="9672522" y="4257944"/>
                </a:lnTo>
                <a:lnTo>
                  <a:pt x="9672521" y="4257943"/>
                </a:lnTo>
                <a:close/>
                <a:moveTo>
                  <a:pt x="1092137" y="4253052"/>
                </a:moveTo>
                <a:lnTo>
                  <a:pt x="1087241" y="4267730"/>
                </a:lnTo>
                <a:lnTo>
                  <a:pt x="1092137" y="4262837"/>
                </a:lnTo>
                <a:close/>
                <a:moveTo>
                  <a:pt x="999086" y="4253046"/>
                </a:moveTo>
                <a:lnTo>
                  <a:pt x="999085" y="4253048"/>
                </a:lnTo>
                <a:lnTo>
                  <a:pt x="994187" y="4253048"/>
                </a:lnTo>
                <a:lnTo>
                  <a:pt x="989290" y="4253048"/>
                </a:lnTo>
                <a:lnTo>
                  <a:pt x="989290" y="4257943"/>
                </a:lnTo>
                <a:lnTo>
                  <a:pt x="989290" y="4262837"/>
                </a:lnTo>
                <a:lnTo>
                  <a:pt x="989290" y="4272625"/>
                </a:lnTo>
                <a:lnTo>
                  <a:pt x="989290" y="4277519"/>
                </a:lnTo>
                <a:lnTo>
                  <a:pt x="1003982" y="4282413"/>
                </a:lnTo>
                <a:lnTo>
                  <a:pt x="1003982" y="4292202"/>
                </a:lnTo>
                <a:lnTo>
                  <a:pt x="1003982" y="4301990"/>
                </a:lnTo>
                <a:lnTo>
                  <a:pt x="1003982" y="4316673"/>
                </a:lnTo>
                <a:lnTo>
                  <a:pt x="999085" y="4326461"/>
                </a:lnTo>
                <a:lnTo>
                  <a:pt x="994187" y="4336249"/>
                </a:lnTo>
                <a:lnTo>
                  <a:pt x="989290" y="4341144"/>
                </a:lnTo>
                <a:lnTo>
                  <a:pt x="974598" y="4346038"/>
                </a:lnTo>
                <a:lnTo>
                  <a:pt x="959905" y="4350932"/>
                </a:lnTo>
                <a:lnTo>
                  <a:pt x="950110" y="4350932"/>
                </a:lnTo>
                <a:lnTo>
                  <a:pt x="940315" y="4355826"/>
                </a:lnTo>
                <a:lnTo>
                  <a:pt x="940316" y="4355826"/>
                </a:lnTo>
                <a:lnTo>
                  <a:pt x="950111" y="4355826"/>
                </a:lnTo>
                <a:lnTo>
                  <a:pt x="959906" y="4350932"/>
                </a:lnTo>
                <a:lnTo>
                  <a:pt x="974598" y="4346038"/>
                </a:lnTo>
                <a:lnTo>
                  <a:pt x="989291" y="4341144"/>
                </a:lnTo>
                <a:lnTo>
                  <a:pt x="994189" y="4336250"/>
                </a:lnTo>
                <a:lnTo>
                  <a:pt x="999086" y="4336250"/>
                </a:lnTo>
                <a:lnTo>
                  <a:pt x="999086" y="4331355"/>
                </a:lnTo>
                <a:lnTo>
                  <a:pt x="999086" y="4326461"/>
                </a:lnTo>
                <a:lnTo>
                  <a:pt x="1003984" y="4316673"/>
                </a:lnTo>
                <a:lnTo>
                  <a:pt x="1003984" y="4297096"/>
                </a:lnTo>
                <a:lnTo>
                  <a:pt x="1003984" y="4277519"/>
                </a:lnTo>
                <a:lnTo>
                  <a:pt x="989291" y="4277519"/>
                </a:lnTo>
                <a:lnTo>
                  <a:pt x="989291" y="4272625"/>
                </a:lnTo>
                <a:lnTo>
                  <a:pt x="989291" y="4262837"/>
                </a:lnTo>
                <a:lnTo>
                  <a:pt x="989291" y="4257943"/>
                </a:lnTo>
                <a:lnTo>
                  <a:pt x="989291" y="4253049"/>
                </a:lnTo>
                <a:lnTo>
                  <a:pt x="994189" y="4253049"/>
                </a:lnTo>
                <a:lnTo>
                  <a:pt x="999086" y="4253049"/>
                </a:lnTo>
                <a:close/>
                <a:moveTo>
                  <a:pt x="9413366" y="4245029"/>
                </a:moveTo>
                <a:lnTo>
                  <a:pt x="9422749" y="4248155"/>
                </a:lnTo>
                <a:lnTo>
                  <a:pt x="9437441" y="4253049"/>
                </a:lnTo>
                <a:lnTo>
                  <a:pt x="9422749" y="4248154"/>
                </a:lnTo>
                <a:close/>
                <a:moveTo>
                  <a:pt x="9682316" y="4243261"/>
                </a:moveTo>
                <a:lnTo>
                  <a:pt x="9682318" y="4243264"/>
                </a:lnTo>
                <a:lnTo>
                  <a:pt x="9682317" y="4243261"/>
                </a:lnTo>
                <a:close/>
                <a:moveTo>
                  <a:pt x="9743536" y="4239591"/>
                </a:moveTo>
                <a:lnTo>
                  <a:pt x="9750881" y="4243261"/>
                </a:lnTo>
                <a:lnTo>
                  <a:pt x="9755779" y="4243261"/>
                </a:lnTo>
                <a:lnTo>
                  <a:pt x="9760676" y="4243261"/>
                </a:lnTo>
                <a:lnTo>
                  <a:pt x="9804754" y="4257944"/>
                </a:lnTo>
                <a:lnTo>
                  <a:pt x="9805884" y="4256689"/>
                </a:lnTo>
                <a:lnTo>
                  <a:pt x="9765574" y="4243262"/>
                </a:lnTo>
                <a:close/>
                <a:moveTo>
                  <a:pt x="4068165" y="4236736"/>
                </a:moveTo>
                <a:lnTo>
                  <a:pt x="4064900" y="4238367"/>
                </a:lnTo>
                <a:lnTo>
                  <a:pt x="4060003" y="4243261"/>
                </a:lnTo>
                <a:lnTo>
                  <a:pt x="4055107" y="4248153"/>
                </a:lnTo>
                <a:lnTo>
                  <a:pt x="4064900" y="4243260"/>
                </a:lnTo>
                <a:close/>
                <a:moveTo>
                  <a:pt x="4089386" y="4228579"/>
                </a:moveTo>
                <a:lnTo>
                  <a:pt x="4074698" y="4233472"/>
                </a:lnTo>
                <a:lnTo>
                  <a:pt x="4084490" y="4233472"/>
                </a:lnTo>
                <a:close/>
                <a:moveTo>
                  <a:pt x="1650447" y="4223687"/>
                </a:moveTo>
                <a:lnTo>
                  <a:pt x="1611269" y="4262837"/>
                </a:lnTo>
                <a:lnTo>
                  <a:pt x="1596576" y="4262837"/>
                </a:lnTo>
                <a:lnTo>
                  <a:pt x="1586783" y="4262837"/>
                </a:lnTo>
                <a:lnTo>
                  <a:pt x="1581885" y="4267731"/>
                </a:lnTo>
                <a:lnTo>
                  <a:pt x="1581885" y="4272625"/>
                </a:lnTo>
                <a:lnTo>
                  <a:pt x="1581885" y="4277519"/>
                </a:lnTo>
                <a:lnTo>
                  <a:pt x="1542705" y="4306885"/>
                </a:lnTo>
                <a:lnTo>
                  <a:pt x="1537812" y="4309330"/>
                </a:lnTo>
                <a:lnTo>
                  <a:pt x="1547602" y="4306884"/>
                </a:lnTo>
                <a:lnTo>
                  <a:pt x="1547602" y="4321567"/>
                </a:lnTo>
                <a:lnTo>
                  <a:pt x="1552497" y="4331355"/>
                </a:lnTo>
                <a:lnTo>
                  <a:pt x="1557396" y="4336249"/>
                </a:lnTo>
                <a:lnTo>
                  <a:pt x="1562293" y="4346038"/>
                </a:lnTo>
                <a:lnTo>
                  <a:pt x="1572087" y="4350932"/>
                </a:lnTo>
                <a:lnTo>
                  <a:pt x="1581882" y="4350932"/>
                </a:lnTo>
                <a:lnTo>
                  <a:pt x="1591678" y="4346038"/>
                </a:lnTo>
                <a:lnTo>
                  <a:pt x="1596576" y="4336249"/>
                </a:lnTo>
                <a:lnTo>
                  <a:pt x="1596576" y="4331355"/>
                </a:lnTo>
                <a:lnTo>
                  <a:pt x="1601473" y="4321567"/>
                </a:lnTo>
                <a:lnTo>
                  <a:pt x="1601473" y="4316673"/>
                </a:lnTo>
                <a:lnTo>
                  <a:pt x="1621063" y="4316673"/>
                </a:lnTo>
                <a:lnTo>
                  <a:pt x="1621085" y="4316688"/>
                </a:lnTo>
                <a:lnTo>
                  <a:pt x="1621064" y="4316673"/>
                </a:lnTo>
                <a:lnTo>
                  <a:pt x="1625962" y="4306884"/>
                </a:lnTo>
                <a:lnTo>
                  <a:pt x="1630860" y="4297096"/>
                </a:lnTo>
                <a:lnTo>
                  <a:pt x="1625962" y="4287308"/>
                </a:lnTo>
                <a:lnTo>
                  <a:pt x="1625962" y="4277519"/>
                </a:lnTo>
                <a:lnTo>
                  <a:pt x="1621064" y="4267731"/>
                </a:lnTo>
                <a:lnTo>
                  <a:pt x="1616164" y="4262837"/>
                </a:lnTo>
                <a:close/>
                <a:moveTo>
                  <a:pt x="9662803" y="4223670"/>
                </a:moveTo>
                <a:lnTo>
                  <a:pt x="9662726" y="4223683"/>
                </a:lnTo>
                <a:lnTo>
                  <a:pt x="9662727" y="4223688"/>
                </a:lnTo>
                <a:lnTo>
                  <a:pt x="9662727" y="4223684"/>
                </a:lnTo>
                <a:close/>
                <a:moveTo>
                  <a:pt x="897461" y="4216345"/>
                </a:moveTo>
                <a:lnTo>
                  <a:pt x="896238" y="4218789"/>
                </a:lnTo>
                <a:lnTo>
                  <a:pt x="896238" y="4223676"/>
                </a:lnTo>
                <a:close/>
                <a:moveTo>
                  <a:pt x="9721496" y="4213895"/>
                </a:moveTo>
                <a:lnTo>
                  <a:pt x="9717298" y="4214594"/>
                </a:lnTo>
                <a:lnTo>
                  <a:pt x="9721496" y="4218790"/>
                </a:lnTo>
                <a:lnTo>
                  <a:pt x="9721496" y="4223684"/>
                </a:lnTo>
                <a:lnTo>
                  <a:pt x="9726394" y="4228579"/>
                </a:lnTo>
                <a:lnTo>
                  <a:pt x="9726394" y="4238367"/>
                </a:lnTo>
                <a:lnTo>
                  <a:pt x="9731291" y="4238367"/>
                </a:lnTo>
                <a:lnTo>
                  <a:pt x="9736189" y="4238367"/>
                </a:lnTo>
                <a:lnTo>
                  <a:pt x="9736189" y="4228579"/>
                </a:lnTo>
                <a:lnTo>
                  <a:pt x="9733108" y="4219343"/>
                </a:lnTo>
                <a:lnTo>
                  <a:pt x="9736188" y="4228578"/>
                </a:lnTo>
                <a:lnTo>
                  <a:pt x="9736188" y="4238366"/>
                </a:lnTo>
                <a:lnTo>
                  <a:pt x="9731291" y="4238366"/>
                </a:lnTo>
                <a:lnTo>
                  <a:pt x="9731291" y="4233472"/>
                </a:lnTo>
                <a:lnTo>
                  <a:pt x="9726393" y="4223683"/>
                </a:lnTo>
                <a:close/>
                <a:moveTo>
                  <a:pt x="9725245" y="4196917"/>
                </a:moveTo>
                <a:lnTo>
                  <a:pt x="9726393" y="4199212"/>
                </a:lnTo>
                <a:lnTo>
                  <a:pt x="9729097" y="4207319"/>
                </a:lnTo>
                <a:lnTo>
                  <a:pt x="9726394" y="4199214"/>
                </a:lnTo>
                <a:close/>
                <a:moveTo>
                  <a:pt x="4353852" y="4194318"/>
                </a:moveTo>
                <a:lnTo>
                  <a:pt x="4358750" y="4194318"/>
                </a:lnTo>
                <a:lnTo>
                  <a:pt x="4363647" y="4194318"/>
                </a:lnTo>
                <a:lnTo>
                  <a:pt x="4378340" y="4194318"/>
                </a:lnTo>
                <a:lnTo>
                  <a:pt x="4388135" y="4194318"/>
                </a:lnTo>
                <a:lnTo>
                  <a:pt x="4402827" y="4199212"/>
                </a:lnTo>
                <a:lnTo>
                  <a:pt x="4417520" y="4204107"/>
                </a:lnTo>
                <a:lnTo>
                  <a:pt x="4422417" y="4209001"/>
                </a:lnTo>
                <a:lnTo>
                  <a:pt x="4427315" y="4209001"/>
                </a:lnTo>
                <a:lnTo>
                  <a:pt x="4432212" y="4209001"/>
                </a:lnTo>
                <a:lnTo>
                  <a:pt x="4437110" y="4209001"/>
                </a:lnTo>
                <a:lnTo>
                  <a:pt x="4437110" y="4204107"/>
                </a:lnTo>
                <a:lnTo>
                  <a:pt x="4442007" y="4204107"/>
                </a:lnTo>
                <a:lnTo>
                  <a:pt x="4446905" y="4209001"/>
                </a:lnTo>
                <a:lnTo>
                  <a:pt x="4451802" y="4218789"/>
                </a:lnTo>
                <a:lnTo>
                  <a:pt x="4451802" y="4228578"/>
                </a:lnTo>
                <a:lnTo>
                  <a:pt x="4451802" y="4238366"/>
                </a:lnTo>
                <a:lnTo>
                  <a:pt x="4442007" y="4243260"/>
                </a:lnTo>
                <a:lnTo>
                  <a:pt x="4432212" y="4248154"/>
                </a:lnTo>
                <a:lnTo>
                  <a:pt x="4427315" y="4248154"/>
                </a:lnTo>
                <a:lnTo>
                  <a:pt x="4417520" y="4248154"/>
                </a:lnTo>
                <a:lnTo>
                  <a:pt x="4412622" y="4243260"/>
                </a:lnTo>
                <a:lnTo>
                  <a:pt x="4407725" y="4233472"/>
                </a:lnTo>
                <a:lnTo>
                  <a:pt x="4402827" y="4228578"/>
                </a:lnTo>
                <a:lnTo>
                  <a:pt x="4397930" y="4223683"/>
                </a:lnTo>
                <a:lnTo>
                  <a:pt x="4393032" y="4218789"/>
                </a:lnTo>
                <a:lnTo>
                  <a:pt x="4383237" y="4213895"/>
                </a:lnTo>
                <a:lnTo>
                  <a:pt x="4373442" y="4213895"/>
                </a:lnTo>
                <a:lnTo>
                  <a:pt x="4363647" y="4209001"/>
                </a:lnTo>
                <a:lnTo>
                  <a:pt x="4348954" y="4213895"/>
                </a:lnTo>
                <a:lnTo>
                  <a:pt x="4339159" y="4218789"/>
                </a:lnTo>
                <a:lnTo>
                  <a:pt x="4324467" y="4228578"/>
                </a:lnTo>
                <a:lnTo>
                  <a:pt x="4314672" y="4233472"/>
                </a:lnTo>
                <a:lnTo>
                  <a:pt x="4309774" y="4238366"/>
                </a:lnTo>
                <a:lnTo>
                  <a:pt x="4304877" y="4248154"/>
                </a:lnTo>
                <a:lnTo>
                  <a:pt x="4304877" y="4253048"/>
                </a:lnTo>
                <a:lnTo>
                  <a:pt x="4304877" y="4262837"/>
                </a:lnTo>
                <a:lnTo>
                  <a:pt x="4304877" y="4267731"/>
                </a:lnTo>
                <a:lnTo>
                  <a:pt x="4299979" y="4277519"/>
                </a:lnTo>
                <a:lnTo>
                  <a:pt x="4299979" y="4282414"/>
                </a:lnTo>
                <a:lnTo>
                  <a:pt x="4299979" y="4287308"/>
                </a:lnTo>
                <a:lnTo>
                  <a:pt x="4309774" y="4287308"/>
                </a:lnTo>
                <a:lnTo>
                  <a:pt x="4319569" y="4282414"/>
                </a:lnTo>
                <a:lnTo>
                  <a:pt x="4334262" y="4282414"/>
                </a:lnTo>
                <a:lnTo>
                  <a:pt x="4348954" y="4282414"/>
                </a:lnTo>
                <a:lnTo>
                  <a:pt x="4353852" y="4277519"/>
                </a:lnTo>
                <a:lnTo>
                  <a:pt x="4358750" y="4272625"/>
                </a:lnTo>
                <a:lnTo>
                  <a:pt x="4358750" y="4267731"/>
                </a:lnTo>
                <a:lnTo>
                  <a:pt x="4368545" y="4262837"/>
                </a:lnTo>
                <a:lnTo>
                  <a:pt x="4373442" y="4262837"/>
                </a:lnTo>
                <a:lnTo>
                  <a:pt x="4378340" y="4262837"/>
                </a:lnTo>
                <a:lnTo>
                  <a:pt x="4383237" y="4262837"/>
                </a:lnTo>
                <a:lnTo>
                  <a:pt x="4383237" y="4267731"/>
                </a:lnTo>
                <a:lnTo>
                  <a:pt x="4383237" y="4272625"/>
                </a:lnTo>
                <a:lnTo>
                  <a:pt x="4383237" y="4277519"/>
                </a:lnTo>
                <a:lnTo>
                  <a:pt x="4383237" y="4282414"/>
                </a:lnTo>
                <a:lnTo>
                  <a:pt x="4378340" y="4287308"/>
                </a:lnTo>
                <a:lnTo>
                  <a:pt x="4373442" y="4287308"/>
                </a:lnTo>
                <a:lnTo>
                  <a:pt x="4363647" y="4292202"/>
                </a:lnTo>
                <a:lnTo>
                  <a:pt x="4353852" y="4292202"/>
                </a:lnTo>
                <a:lnTo>
                  <a:pt x="4344057" y="4297096"/>
                </a:lnTo>
                <a:lnTo>
                  <a:pt x="4339159" y="4301990"/>
                </a:lnTo>
                <a:lnTo>
                  <a:pt x="4329364" y="4301990"/>
                </a:lnTo>
                <a:lnTo>
                  <a:pt x="4329364" y="4306885"/>
                </a:lnTo>
                <a:lnTo>
                  <a:pt x="4324467" y="4311779"/>
                </a:lnTo>
                <a:lnTo>
                  <a:pt x="4329364" y="4316673"/>
                </a:lnTo>
                <a:lnTo>
                  <a:pt x="4339159" y="4321567"/>
                </a:lnTo>
                <a:lnTo>
                  <a:pt x="4348954" y="4326461"/>
                </a:lnTo>
                <a:lnTo>
                  <a:pt x="4353852" y="4336250"/>
                </a:lnTo>
                <a:lnTo>
                  <a:pt x="4358750" y="4346038"/>
                </a:lnTo>
                <a:lnTo>
                  <a:pt x="4363647" y="4355826"/>
                </a:lnTo>
                <a:lnTo>
                  <a:pt x="4363647" y="4360721"/>
                </a:lnTo>
                <a:lnTo>
                  <a:pt x="4363647" y="4365615"/>
                </a:lnTo>
                <a:lnTo>
                  <a:pt x="4393032" y="4380297"/>
                </a:lnTo>
                <a:lnTo>
                  <a:pt x="4402827" y="4414557"/>
                </a:lnTo>
                <a:lnTo>
                  <a:pt x="4363647" y="4419451"/>
                </a:lnTo>
                <a:lnTo>
                  <a:pt x="4344057" y="4429239"/>
                </a:lnTo>
                <a:lnTo>
                  <a:pt x="4334262" y="4390086"/>
                </a:lnTo>
                <a:lnTo>
                  <a:pt x="4334262" y="4350932"/>
                </a:lnTo>
                <a:lnTo>
                  <a:pt x="4329364" y="4346038"/>
                </a:lnTo>
                <a:lnTo>
                  <a:pt x="4319569" y="4336250"/>
                </a:lnTo>
                <a:lnTo>
                  <a:pt x="4309774" y="4336250"/>
                </a:lnTo>
                <a:lnTo>
                  <a:pt x="4309774" y="4385192"/>
                </a:lnTo>
                <a:lnTo>
                  <a:pt x="4290184" y="4409662"/>
                </a:lnTo>
                <a:lnTo>
                  <a:pt x="4275492" y="4419451"/>
                </a:lnTo>
                <a:lnTo>
                  <a:pt x="4275492" y="4414557"/>
                </a:lnTo>
                <a:lnTo>
                  <a:pt x="4270594" y="4404768"/>
                </a:lnTo>
                <a:lnTo>
                  <a:pt x="4270594" y="4394980"/>
                </a:lnTo>
                <a:lnTo>
                  <a:pt x="4270594" y="4385192"/>
                </a:lnTo>
                <a:lnTo>
                  <a:pt x="4270594" y="4370509"/>
                </a:lnTo>
                <a:lnTo>
                  <a:pt x="4275492" y="4360721"/>
                </a:lnTo>
                <a:lnTo>
                  <a:pt x="4280389" y="4350932"/>
                </a:lnTo>
                <a:lnTo>
                  <a:pt x="4280389" y="4346038"/>
                </a:lnTo>
                <a:lnTo>
                  <a:pt x="4280389" y="4336250"/>
                </a:lnTo>
                <a:lnTo>
                  <a:pt x="4275492" y="4331355"/>
                </a:lnTo>
                <a:lnTo>
                  <a:pt x="4270594" y="4326461"/>
                </a:lnTo>
                <a:lnTo>
                  <a:pt x="4265697" y="4321567"/>
                </a:lnTo>
                <a:lnTo>
                  <a:pt x="4255902" y="4321567"/>
                </a:lnTo>
                <a:lnTo>
                  <a:pt x="4251004" y="4316673"/>
                </a:lnTo>
                <a:lnTo>
                  <a:pt x="4251004" y="4306885"/>
                </a:lnTo>
                <a:lnTo>
                  <a:pt x="4255902" y="4297096"/>
                </a:lnTo>
                <a:lnTo>
                  <a:pt x="4260799" y="4287308"/>
                </a:lnTo>
                <a:lnTo>
                  <a:pt x="4265697" y="4277519"/>
                </a:lnTo>
                <a:lnTo>
                  <a:pt x="4270594" y="4272625"/>
                </a:lnTo>
                <a:lnTo>
                  <a:pt x="4270594" y="4267731"/>
                </a:lnTo>
                <a:lnTo>
                  <a:pt x="4270594" y="4262837"/>
                </a:lnTo>
                <a:lnTo>
                  <a:pt x="4270594" y="4253048"/>
                </a:lnTo>
                <a:lnTo>
                  <a:pt x="4270594" y="4243260"/>
                </a:lnTo>
                <a:lnTo>
                  <a:pt x="4275492" y="4238366"/>
                </a:lnTo>
                <a:lnTo>
                  <a:pt x="4285287" y="4233472"/>
                </a:lnTo>
                <a:lnTo>
                  <a:pt x="4285287" y="4238366"/>
                </a:lnTo>
                <a:lnTo>
                  <a:pt x="4290184" y="4238366"/>
                </a:lnTo>
                <a:lnTo>
                  <a:pt x="4295082" y="4233472"/>
                </a:lnTo>
                <a:lnTo>
                  <a:pt x="4299979" y="4233472"/>
                </a:lnTo>
                <a:lnTo>
                  <a:pt x="4299979" y="4223683"/>
                </a:lnTo>
                <a:lnTo>
                  <a:pt x="4304877" y="4218789"/>
                </a:lnTo>
                <a:lnTo>
                  <a:pt x="4309774" y="4213895"/>
                </a:lnTo>
                <a:lnTo>
                  <a:pt x="4324467" y="4204107"/>
                </a:lnTo>
                <a:lnTo>
                  <a:pt x="4334262" y="4199212"/>
                </a:lnTo>
                <a:close/>
                <a:moveTo>
                  <a:pt x="950110" y="4191871"/>
                </a:moveTo>
                <a:lnTo>
                  <a:pt x="950110" y="4194318"/>
                </a:lnTo>
                <a:lnTo>
                  <a:pt x="950110" y="4204107"/>
                </a:lnTo>
                <a:lnTo>
                  <a:pt x="950110" y="4213895"/>
                </a:lnTo>
                <a:lnTo>
                  <a:pt x="955007" y="4218789"/>
                </a:lnTo>
                <a:lnTo>
                  <a:pt x="959905" y="4218789"/>
                </a:lnTo>
                <a:lnTo>
                  <a:pt x="969700" y="4218789"/>
                </a:lnTo>
                <a:lnTo>
                  <a:pt x="979495" y="4218789"/>
                </a:lnTo>
                <a:lnTo>
                  <a:pt x="989290" y="4218789"/>
                </a:lnTo>
                <a:lnTo>
                  <a:pt x="999085" y="4218789"/>
                </a:lnTo>
                <a:lnTo>
                  <a:pt x="999085" y="4223683"/>
                </a:lnTo>
                <a:lnTo>
                  <a:pt x="1003982" y="4233472"/>
                </a:lnTo>
                <a:lnTo>
                  <a:pt x="1003982" y="4233473"/>
                </a:lnTo>
                <a:lnTo>
                  <a:pt x="1003984" y="4233472"/>
                </a:lnTo>
                <a:lnTo>
                  <a:pt x="1003984" y="4223683"/>
                </a:lnTo>
                <a:lnTo>
                  <a:pt x="999086" y="4218789"/>
                </a:lnTo>
                <a:lnTo>
                  <a:pt x="955009" y="4213895"/>
                </a:lnTo>
                <a:lnTo>
                  <a:pt x="950111" y="4204107"/>
                </a:lnTo>
                <a:lnTo>
                  <a:pt x="950111" y="4194318"/>
                </a:lnTo>
                <a:lnTo>
                  <a:pt x="950111" y="4191871"/>
                </a:lnTo>
                <a:close/>
                <a:moveTo>
                  <a:pt x="9985961" y="4184531"/>
                </a:moveTo>
                <a:lnTo>
                  <a:pt x="9985961" y="4189425"/>
                </a:lnTo>
                <a:lnTo>
                  <a:pt x="9989879" y="4188446"/>
                </a:lnTo>
                <a:close/>
                <a:moveTo>
                  <a:pt x="10010462" y="4184527"/>
                </a:moveTo>
                <a:lnTo>
                  <a:pt x="10010447" y="4184530"/>
                </a:lnTo>
                <a:lnTo>
                  <a:pt x="10005550" y="4184530"/>
                </a:lnTo>
                <a:lnTo>
                  <a:pt x="10005541" y="4184533"/>
                </a:lnTo>
                <a:lnTo>
                  <a:pt x="10005551" y="4184531"/>
                </a:lnTo>
                <a:lnTo>
                  <a:pt x="10010448" y="4184531"/>
                </a:lnTo>
                <a:close/>
                <a:moveTo>
                  <a:pt x="1054590" y="4176373"/>
                </a:moveTo>
                <a:lnTo>
                  <a:pt x="1052958" y="4179636"/>
                </a:lnTo>
                <a:lnTo>
                  <a:pt x="1052958" y="4184530"/>
                </a:lnTo>
                <a:lnTo>
                  <a:pt x="1057855" y="4189424"/>
                </a:lnTo>
                <a:lnTo>
                  <a:pt x="1057855" y="4184530"/>
                </a:lnTo>
                <a:lnTo>
                  <a:pt x="1057855" y="4179636"/>
                </a:lnTo>
                <a:close/>
                <a:moveTo>
                  <a:pt x="9843933" y="4174742"/>
                </a:moveTo>
                <a:lnTo>
                  <a:pt x="9843933" y="4174743"/>
                </a:lnTo>
                <a:lnTo>
                  <a:pt x="9848831" y="4179637"/>
                </a:lnTo>
                <a:lnTo>
                  <a:pt x="9853728" y="4179637"/>
                </a:lnTo>
                <a:lnTo>
                  <a:pt x="9858626" y="4179637"/>
                </a:lnTo>
                <a:lnTo>
                  <a:pt x="9868421" y="4179637"/>
                </a:lnTo>
                <a:lnTo>
                  <a:pt x="9868421" y="4179637"/>
                </a:lnTo>
                <a:lnTo>
                  <a:pt x="9863523" y="4179637"/>
                </a:lnTo>
                <a:lnTo>
                  <a:pt x="9853729" y="4179637"/>
                </a:lnTo>
                <a:lnTo>
                  <a:pt x="9848831" y="4179637"/>
                </a:lnTo>
                <a:lnTo>
                  <a:pt x="9843934" y="4174743"/>
                </a:lnTo>
                <a:close/>
                <a:moveTo>
                  <a:pt x="10157373" y="4169848"/>
                </a:moveTo>
                <a:lnTo>
                  <a:pt x="10162270" y="4174743"/>
                </a:lnTo>
                <a:lnTo>
                  <a:pt x="10167168" y="4174743"/>
                </a:lnTo>
                <a:lnTo>
                  <a:pt x="10172065" y="4174743"/>
                </a:lnTo>
                <a:lnTo>
                  <a:pt x="10176963" y="4174743"/>
                </a:lnTo>
                <a:lnTo>
                  <a:pt x="10176963" y="4174742"/>
                </a:lnTo>
                <a:lnTo>
                  <a:pt x="10176962" y="4174742"/>
                </a:lnTo>
                <a:lnTo>
                  <a:pt x="10172065" y="4174742"/>
                </a:lnTo>
                <a:lnTo>
                  <a:pt x="10167167" y="4174742"/>
                </a:lnTo>
                <a:lnTo>
                  <a:pt x="10162270" y="4169848"/>
                </a:lnTo>
                <a:close/>
                <a:moveTo>
                  <a:pt x="10074116" y="4169847"/>
                </a:moveTo>
                <a:lnTo>
                  <a:pt x="10073415" y="4171247"/>
                </a:lnTo>
                <a:lnTo>
                  <a:pt x="10083910" y="4174743"/>
                </a:lnTo>
                <a:lnTo>
                  <a:pt x="10088808" y="4174743"/>
                </a:lnTo>
                <a:lnTo>
                  <a:pt x="10093705" y="4169848"/>
                </a:lnTo>
                <a:lnTo>
                  <a:pt x="10098603" y="4169848"/>
                </a:lnTo>
                <a:lnTo>
                  <a:pt x="10103500" y="4169848"/>
                </a:lnTo>
                <a:lnTo>
                  <a:pt x="10108398" y="4174743"/>
                </a:lnTo>
                <a:lnTo>
                  <a:pt x="10113295" y="4174743"/>
                </a:lnTo>
                <a:lnTo>
                  <a:pt x="10118193" y="4174743"/>
                </a:lnTo>
                <a:lnTo>
                  <a:pt x="10123090" y="4174743"/>
                </a:lnTo>
                <a:lnTo>
                  <a:pt x="10127988" y="4174743"/>
                </a:lnTo>
                <a:lnTo>
                  <a:pt x="10127989" y="4174742"/>
                </a:lnTo>
                <a:lnTo>
                  <a:pt x="10123090" y="4174742"/>
                </a:lnTo>
                <a:lnTo>
                  <a:pt x="10118192" y="4174742"/>
                </a:lnTo>
                <a:lnTo>
                  <a:pt x="10118192" y="4174741"/>
                </a:lnTo>
                <a:lnTo>
                  <a:pt x="10113296" y="4174741"/>
                </a:lnTo>
                <a:lnTo>
                  <a:pt x="10108398" y="4174741"/>
                </a:lnTo>
                <a:lnTo>
                  <a:pt x="10103501" y="4169847"/>
                </a:lnTo>
                <a:lnTo>
                  <a:pt x="10093706" y="4169847"/>
                </a:lnTo>
                <a:lnTo>
                  <a:pt x="10088808" y="4174741"/>
                </a:lnTo>
                <a:lnTo>
                  <a:pt x="10083911" y="4174741"/>
                </a:lnTo>
                <a:close/>
                <a:moveTo>
                  <a:pt x="9736188" y="4160059"/>
                </a:moveTo>
                <a:lnTo>
                  <a:pt x="9716598" y="4179636"/>
                </a:lnTo>
                <a:lnTo>
                  <a:pt x="9716600" y="4179636"/>
                </a:lnTo>
                <a:lnTo>
                  <a:pt x="9736189" y="4160060"/>
                </a:lnTo>
                <a:close/>
                <a:moveTo>
                  <a:pt x="1062054" y="4156563"/>
                </a:moveTo>
                <a:lnTo>
                  <a:pt x="1057855" y="4160059"/>
                </a:lnTo>
                <a:lnTo>
                  <a:pt x="1057855" y="4164953"/>
                </a:lnTo>
                <a:close/>
                <a:moveTo>
                  <a:pt x="1640656" y="4155168"/>
                </a:moveTo>
                <a:lnTo>
                  <a:pt x="1640656" y="4160059"/>
                </a:lnTo>
                <a:lnTo>
                  <a:pt x="1640656" y="4164953"/>
                </a:lnTo>
                <a:lnTo>
                  <a:pt x="1650447" y="4223663"/>
                </a:lnTo>
                <a:close/>
                <a:moveTo>
                  <a:pt x="1875733" y="4155165"/>
                </a:moveTo>
                <a:lnTo>
                  <a:pt x="1875732" y="4155166"/>
                </a:lnTo>
                <a:lnTo>
                  <a:pt x="1914912" y="4155166"/>
                </a:lnTo>
                <a:lnTo>
                  <a:pt x="1914912" y="4155165"/>
                </a:lnTo>
                <a:close/>
                <a:moveTo>
                  <a:pt x="1587762" y="4147334"/>
                </a:moveTo>
                <a:lnTo>
                  <a:pt x="1567192" y="4150270"/>
                </a:lnTo>
                <a:lnTo>
                  <a:pt x="1537808" y="4150270"/>
                </a:lnTo>
                <a:lnTo>
                  <a:pt x="1528014" y="4150270"/>
                </a:lnTo>
                <a:lnTo>
                  <a:pt x="1508423" y="4150270"/>
                </a:lnTo>
                <a:lnTo>
                  <a:pt x="1479039" y="4150270"/>
                </a:lnTo>
                <a:lnTo>
                  <a:pt x="1454551" y="4150270"/>
                </a:lnTo>
                <a:lnTo>
                  <a:pt x="1444756" y="4150270"/>
                </a:lnTo>
                <a:lnTo>
                  <a:pt x="1444757" y="4150271"/>
                </a:lnTo>
                <a:lnTo>
                  <a:pt x="1449653" y="4150271"/>
                </a:lnTo>
                <a:lnTo>
                  <a:pt x="1459449" y="4150271"/>
                </a:lnTo>
                <a:lnTo>
                  <a:pt x="1474140" y="4150271"/>
                </a:lnTo>
                <a:lnTo>
                  <a:pt x="1493731" y="4155165"/>
                </a:lnTo>
                <a:lnTo>
                  <a:pt x="1513320" y="4155165"/>
                </a:lnTo>
                <a:lnTo>
                  <a:pt x="1528014" y="4150271"/>
                </a:lnTo>
                <a:lnTo>
                  <a:pt x="1576986" y="4150271"/>
                </a:lnTo>
                <a:lnTo>
                  <a:pt x="1581885" y="4150271"/>
                </a:lnTo>
                <a:close/>
                <a:moveTo>
                  <a:pt x="4231409" y="4145379"/>
                </a:moveTo>
                <a:lnTo>
                  <a:pt x="4216726" y="4150271"/>
                </a:lnTo>
                <a:lnTo>
                  <a:pt x="4221620" y="4150271"/>
                </a:lnTo>
                <a:close/>
                <a:moveTo>
                  <a:pt x="1627598" y="4142113"/>
                </a:moveTo>
                <a:lnTo>
                  <a:pt x="1601474" y="4145376"/>
                </a:lnTo>
                <a:lnTo>
                  <a:pt x="1606372" y="4145376"/>
                </a:lnTo>
                <a:lnTo>
                  <a:pt x="1621064" y="4145376"/>
                </a:lnTo>
                <a:close/>
                <a:moveTo>
                  <a:pt x="1635953" y="4141069"/>
                </a:moveTo>
                <a:lnTo>
                  <a:pt x="1631948" y="4141569"/>
                </a:lnTo>
                <a:lnTo>
                  <a:pt x="1635757" y="4145376"/>
                </a:lnTo>
                <a:lnTo>
                  <a:pt x="1638205" y="4147823"/>
                </a:lnTo>
                <a:close/>
                <a:moveTo>
                  <a:pt x="1097036" y="4140485"/>
                </a:moveTo>
                <a:lnTo>
                  <a:pt x="1097036" y="4145377"/>
                </a:lnTo>
                <a:lnTo>
                  <a:pt x="1097036" y="4160059"/>
                </a:lnTo>
                <a:lnTo>
                  <a:pt x="1097036" y="4169846"/>
                </a:lnTo>
                <a:lnTo>
                  <a:pt x="1101932" y="4164953"/>
                </a:lnTo>
                <a:lnTo>
                  <a:pt x="1101932" y="4150271"/>
                </a:lnTo>
                <a:close/>
                <a:moveTo>
                  <a:pt x="9829241" y="4140483"/>
                </a:moveTo>
                <a:lnTo>
                  <a:pt x="9834138" y="4145378"/>
                </a:lnTo>
                <a:lnTo>
                  <a:pt x="9839036" y="4150272"/>
                </a:lnTo>
                <a:lnTo>
                  <a:pt x="9834139" y="4145377"/>
                </a:lnTo>
                <a:close/>
                <a:moveTo>
                  <a:pt x="10196553" y="4140482"/>
                </a:moveTo>
                <a:lnTo>
                  <a:pt x="10196552" y="4140483"/>
                </a:lnTo>
                <a:lnTo>
                  <a:pt x="10191655" y="4150271"/>
                </a:lnTo>
                <a:lnTo>
                  <a:pt x="10186757" y="4160060"/>
                </a:lnTo>
                <a:lnTo>
                  <a:pt x="10191655" y="4150272"/>
                </a:lnTo>
                <a:lnTo>
                  <a:pt x="10196553" y="4140483"/>
                </a:lnTo>
                <a:close/>
                <a:moveTo>
                  <a:pt x="1028471" y="4135589"/>
                </a:moveTo>
                <a:lnTo>
                  <a:pt x="1033368" y="4140482"/>
                </a:lnTo>
                <a:lnTo>
                  <a:pt x="1043163" y="4150271"/>
                </a:lnTo>
                <a:lnTo>
                  <a:pt x="1048061" y="4155165"/>
                </a:lnTo>
                <a:lnTo>
                  <a:pt x="1057854" y="4160058"/>
                </a:lnTo>
                <a:close/>
                <a:moveTo>
                  <a:pt x="10201450" y="4135589"/>
                </a:moveTo>
                <a:lnTo>
                  <a:pt x="10201450" y="4135589"/>
                </a:lnTo>
                <a:lnTo>
                  <a:pt x="10206347" y="4135589"/>
                </a:lnTo>
                <a:lnTo>
                  <a:pt x="10206347" y="4135589"/>
                </a:lnTo>
                <a:close/>
                <a:moveTo>
                  <a:pt x="9985961" y="4130696"/>
                </a:moveTo>
                <a:lnTo>
                  <a:pt x="9985961" y="4140483"/>
                </a:lnTo>
                <a:lnTo>
                  <a:pt x="9985961" y="4150272"/>
                </a:lnTo>
                <a:lnTo>
                  <a:pt x="9985961" y="4160058"/>
                </a:lnTo>
                <a:lnTo>
                  <a:pt x="9990857" y="4155165"/>
                </a:lnTo>
                <a:lnTo>
                  <a:pt x="9990857" y="4150271"/>
                </a:lnTo>
                <a:lnTo>
                  <a:pt x="9990857" y="4140482"/>
                </a:lnTo>
                <a:close/>
                <a:moveTo>
                  <a:pt x="9941884" y="4130695"/>
                </a:moveTo>
                <a:lnTo>
                  <a:pt x="9949229" y="4133142"/>
                </a:lnTo>
                <a:lnTo>
                  <a:pt x="9946781" y="4130695"/>
                </a:lnTo>
                <a:close/>
                <a:moveTo>
                  <a:pt x="1092137" y="4130695"/>
                </a:moveTo>
                <a:lnTo>
                  <a:pt x="1087240" y="4135588"/>
                </a:lnTo>
                <a:lnTo>
                  <a:pt x="1065202" y="4153941"/>
                </a:lnTo>
                <a:lnTo>
                  <a:pt x="1072548" y="4150271"/>
                </a:lnTo>
                <a:lnTo>
                  <a:pt x="1077445" y="4150271"/>
                </a:lnTo>
                <a:lnTo>
                  <a:pt x="1082344" y="4145377"/>
                </a:lnTo>
                <a:lnTo>
                  <a:pt x="1087240" y="4140482"/>
                </a:lnTo>
                <a:lnTo>
                  <a:pt x="1092138" y="4135589"/>
                </a:lnTo>
                <a:lnTo>
                  <a:pt x="1092137" y="4135588"/>
                </a:lnTo>
                <a:close/>
                <a:moveTo>
                  <a:pt x="9713979" y="4127734"/>
                </a:moveTo>
                <a:lnTo>
                  <a:pt x="9716598" y="4135588"/>
                </a:lnTo>
                <a:lnTo>
                  <a:pt x="9719733" y="4144986"/>
                </a:lnTo>
                <a:lnTo>
                  <a:pt x="9716599" y="4135589"/>
                </a:lnTo>
                <a:close/>
                <a:moveTo>
                  <a:pt x="9824343" y="4125801"/>
                </a:moveTo>
                <a:lnTo>
                  <a:pt x="9824343" y="4128248"/>
                </a:lnTo>
                <a:lnTo>
                  <a:pt x="9829241" y="4130695"/>
                </a:lnTo>
                <a:lnTo>
                  <a:pt x="9839036" y="4135589"/>
                </a:lnTo>
                <a:lnTo>
                  <a:pt x="9848831" y="4135589"/>
                </a:lnTo>
                <a:lnTo>
                  <a:pt x="9863523" y="4140483"/>
                </a:lnTo>
                <a:lnTo>
                  <a:pt x="9868421" y="4140483"/>
                </a:lnTo>
                <a:lnTo>
                  <a:pt x="9873318" y="4140483"/>
                </a:lnTo>
                <a:lnTo>
                  <a:pt x="9883113" y="4155165"/>
                </a:lnTo>
                <a:lnTo>
                  <a:pt x="9878216" y="4140483"/>
                </a:lnTo>
                <a:lnTo>
                  <a:pt x="9848831" y="4135589"/>
                </a:lnTo>
                <a:lnTo>
                  <a:pt x="9834138" y="4130695"/>
                </a:lnTo>
                <a:lnTo>
                  <a:pt x="9829241" y="4125801"/>
                </a:lnTo>
                <a:close/>
                <a:moveTo>
                  <a:pt x="1958989" y="4125800"/>
                </a:moveTo>
                <a:lnTo>
                  <a:pt x="1919809" y="4140482"/>
                </a:lnTo>
                <a:lnTo>
                  <a:pt x="1919809" y="4140483"/>
                </a:lnTo>
                <a:lnTo>
                  <a:pt x="1958988" y="4125801"/>
                </a:lnTo>
                <a:close/>
                <a:moveTo>
                  <a:pt x="1679833" y="4125799"/>
                </a:moveTo>
                <a:lnTo>
                  <a:pt x="1674973" y="4130656"/>
                </a:lnTo>
                <a:lnTo>
                  <a:pt x="1674935" y="4130693"/>
                </a:lnTo>
                <a:lnTo>
                  <a:pt x="1674815" y="4130813"/>
                </a:lnTo>
                <a:lnTo>
                  <a:pt x="1674973" y="4130656"/>
                </a:lnTo>
                <a:lnTo>
                  <a:pt x="1679836" y="4125800"/>
                </a:lnTo>
                <a:close/>
                <a:moveTo>
                  <a:pt x="1150907" y="4125799"/>
                </a:moveTo>
                <a:lnTo>
                  <a:pt x="1150907" y="4125800"/>
                </a:lnTo>
                <a:lnTo>
                  <a:pt x="1150907" y="4130694"/>
                </a:lnTo>
                <a:lnTo>
                  <a:pt x="1155804" y="4130694"/>
                </a:lnTo>
                <a:lnTo>
                  <a:pt x="1160702" y="4125800"/>
                </a:lnTo>
                <a:lnTo>
                  <a:pt x="1150907" y="4125800"/>
                </a:lnTo>
                <a:close/>
                <a:moveTo>
                  <a:pt x="9971267" y="4120906"/>
                </a:moveTo>
                <a:lnTo>
                  <a:pt x="9971268" y="4120906"/>
                </a:lnTo>
                <a:lnTo>
                  <a:pt x="9981063" y="4120906"/>
                </a:lnTo>
                <a:lnTo>
                  <a:pt x="9985960" y="4130693"/>
                </a:lnTo>
                <a:lnTo>
                  <a:pt x="9985960" y="4125800"/>
                </a:lnTo>
                <a:lnTo>
                  <a:pt x="9981063" y="4120906"/>
                </a:lnTo>
                <a:close/>
                <a:moveTo>
                  <a:pt x="1175395" y="4120906"/>
                </a:moveTo>
                <a:lnTo>
                  <a:pt x="1160703" y="4125800"/>
                </a:lnTo>
                <a:lnTo>
                  <a:pt x="1170497" y="4125800"/>
                </a:lnTo>
                <a:lnTo>
                  <a:pt x="1185188" y="4120906"/>
                </a:lnTo>
                <a:close/>
                <a:moveTo>
                  <a:pt x="10116749" y="4107665"/>
                </a:moveTo>
                <a:lnTo>
                  <a:pt x="10113296" y="4111116"/>
                </a:lnTo>
                <a:lnTo>
                  <a:pt x="10113296" y="4111117"/>
                </a:lnTo>
                <a:close/>
                <a:moveTo>
                  <a:pt x="1136214" y="4101329"/>
                </a:moveTo>
                <a:lnTo>
                  <a:pt x="1136214" y="4106223"/>
                </a:lnTo>
                <a:lnTo>
                  <a:pt x="1141111" y="4111117"/>
                </a:lnTo>
                <a:lnTo>
                  <a:pt x="1141113" y="4111118"/>
                </a:lnTo>
                <a:lnTo>
                  <a:pt x="1141113" y="4106223"/>
                </a:lnTo>
                <a:lnTo>
                  <a:pt x="1136215" y="4101329"/>
                </a:lnTo>
                <a:close/>
                <a:moveTo>
                  <a:pt x="1121523" y="4101329"/>
                </a:moveTo>
                <a:lnTo>
                  <a:pt x="1111729" y="4106223"/>
                </a:lnTo>
                <a:lnTo>
                  <a:pt x="1121522" y="4106223"/>
                </a:lnTo>
                <a:lnTo>
                  <a:pt x="1136214" y="4101329"/>
                </a:lnTo>
                <a:close/>
                <a:moveTo>
                  <a:pt x="1356578" y="4091545"/>
                </a:moveTo>
                <a:lnTo>
                  <a:pt x="1283140" y="4106223"/>
                </a:lnTo>
                <a:lnTo>
                  <a:pt x="1214577" y="4120905"/>
                </a:lnTo>
                <a:lnTo>
                  <a:pt x="1224369" y="4120905"/>
                </a:lnTo>
                <a:lnTo>
                  <a:pt x="1234164" y="4120905"/>
                </a:lnTo>
                <a:lnTo>
                  <a:pt x="1243959" y="4116011"/>
                </a:lnTo>
                <a:close/>
                <a:moveTo>
                  <a:pt x="3501701" y="4091540"/>
                </a:moveTo>
                <a:lnTo>
                  <a:pt x="3506598" y="4096434"/>
                </a:lnTo>
                <a:lnTo>
                  <a:pt x="3511495" y="4096434"/>
                </a:lnTo>
                <a:lnTo>
                  <a:pt x="3521289" y="4101329"/>
                </a:lnTo>
                <a:lnTo>
                  <a:pt x="3531085" y="4101329"/>
                </a:lnTo>
                <a:lnTo>
                  <a:pt x="3545776" y="4096434"/>
                </a:lnTo>
                <a:lnTo>
                  <a:pt x="3550675" y="4096434"/>
                </a:lnTo>
                <a:lnTo>
                  <a:pt x="3560470" y="4091540"/>
                </a:lnTo>
                <a:lnTo>
                  <a:pt x="3570264" y="4096434"/>
                </a:lnTo>
                <a:lnTo>
                  <a:pt x="3580060" y="4101329"/>
                </a:lnTo>
                <a:lnTo>
                  <a:pt x="3589855" y="4111117"/>
                </a:lnTo>
                <a:lnTo>
                  <a:pt x="3594753" y="4125800"/>
                </a:lnTo>
                <a:lnTo>
                  <a:pt x="3599650" y="4130694"/>
                </a:lnTo>
                <a:lnTo>
                  <a:pt x="3604547" y="4135588"/>
                </a:lnTo>
                <a:lnTo>
                  <a:pt x="3604547" y="4140482"/>
                </a:lnTo>
                <a:lnTo>
                  <a:pt x="3663306" y="4194318"/>
                </a:lnTo>
                <a:lnTo>
                  <a:pt x="3668204" y="4189424"/>
                </a:lnTo>
                <a:lnTo>
                  <a:pt x="3677999" y="4194318"/>
                </a:lnTo>
                <a:lnTo>
                  <a:pt x="3702486" y="4213895"/>
                </a:lnTo>
                <a:lnTo>
                  <a:pt x="3726974" y="4238366"/>
                </a:lnTo>
                <a:lnTo>
                  <a:pt x="3756358" y="4257943"/>
                </a:lnTo>
                <a:lnTo>
                  <a:pt x="3771051" y="4272625"/>
                </a:lnTo>
                <a:lnTo>
                  <a:pt x="3766153" y="4272625"/>
                </a:lnTo>
                <a:lnTo>
                  <a:pt x="3761256" y="4272625"/>
                </a:lnTo>
                <a:lnTo>
                  <a:pt x="3756358" y="4277519"/>
                </a:lnTo>
                <a:lnTo>
                  <a:pt x="3751461" y="4277519"/>
                </a:lnTo>
                <a:lnTo>
                  <a:pt x="3756358" y="4282414"/>
                </a:lnTo>
                <a:lnTo>
                  <a:pt x="3761256" y="4292202"/>
                </a:lnTo>
                <a:lnTo>
                  <a:pt x="3780846" y="4306885"/>
                </a:lnTo>
                <a:lnTo>
                  <a:pt x="3780846" y="4336250"/>
                </a:lnTo>
                <a:lnTo>
                  <a:pt x="3810231" y="4336250"/>
                </a:lnTo>
                <a:lnTo>
                  <a:pt x="3815128" y="4341144"/>
                </a:lnTo>
                <a:lnTo>
                  <a:pt x="3820026" y="4346038"/>
                </a:lnTo>
                <a:lnTo>
                  <a:pt x="3824923" y="4355826"/>
                </a:lnTo>
                <a:lnTo>
                  <a:pt x="3829821" y="4365615"/>
                </a:lnTo>
                <a:lnTo>
                  <a:pt x="3834718" y="4375403"/>
                </a:lnTo>
                <a:lnTo>
                  <a:pt x="3829821" y="4375403"/>
                </a:lnTo>
                <a:lnTo>
                  <a:pt x="3829821" y="4380297"/>
                </a:lnTo>
                <a:lnTo>
                  <a:pt x="3829821" y="4385192"/>
                </a:lnTo>
                <a:lnTo>
                  <a:pt x="3829821" y="4394980"/>
                </a:lnTo>
                <a:lnTo>
                  <a:pt x="3834718" y="4404768"/>
                </a:lnTo>
                <a:lnTo>
                  <a:pt x="3834718" y="4409663"/>
                </a:lnTo>
                <a:lnTo>
                  <a:pt x="3834718" y="4414557"/>
                </a:lnTo>
                <a:lnTo>
                  <a:pt x="3834718" y="4424345"/>
                </a:lnTo>
                <a:lnTo>
                  <a:pt x="3834718" y="4434133"/>
                </a:lnTo>
                <a:lnTo>
                  <a:pt x="3829821" y="4443922"/>
                </a:lnTo>
                <a:lnTo>
                  <a:pt x="3824923" y="4448816"/>
                </a:lnTo>
                <a:lnTo>
                  <a:pt x="3815128" y="4453710"/>
                </a:lnTo>
                <a:lnTo>
                  <a:pt x="3810231" y="4453710"/>
                </a:lnTo>
                <a:lnTo>
                  <a:pt x="3800436" y="4453710"/>
                </a:lnTo>
                <a:lnTo>
                  <a:pt x="3751461" y="4439028"/>
                </a:lnTo>
                <a:lnTo>
                  <a:pt x="3746564" y="4429239"/>
                </a:lnTo>
                <a:lnTo>
                  <a:pt x="3726974" y="4404768"/>
                </a:lnTo>
                <a:lnTo>
                  <a:pt x="3702486" y="4375403"/>
                </a:lnTo>
                <a:lnTo>
                  <a:pt x="3677999" y="4341144"/>
                </a:lnTo>
                <a:lnTo>
                  <a:pt x="3653511" y="4306885"/>
                </a:lnTo>
                <a:lnTo>
                  <a:pt x="3638829" y="4282414"/>
                </a:lnTo>
                <a:lnTo>
                  <a:pt x="3629035" y="4257943"/>
                </a:lnTo>
                <a:lnTo>
                  <a:pt x="3609445" y="4243260"/>
                </a:lnTo>
                <a:lnTo>
                  <a:pt x="3609445" y="4238366"/>
                </a:lnTo>
                <a:lnTo>
                  <a:pt x="3604547" y="4233472"/>
                </a:lnTo>
                <a:lnTo>
                  <a:pt x="3599650" y="4223683"/>
                </a:lnTo>
                <a:lnTo>
                  <a:pt x="3594753" y="4213895"/>
                </a:lnTo>
                <a:lnTo>
                  <a:pt x="3584957" y="4204107"/>
                </a:lnTo>
                <a:lnTo>
                  <a:pt x="3580060" y="4194318"/>
                </a:lnTo>
                <a:lnTo>
                  <a:pt x="3535982" y="4135588"/>
                </a:lnTo>
                <a:lnTo>
                  <a:pt x="3531085" y="4130694"/>
                </a:lnTo>
                <a:lnTo>
                  <a:pt x="3521289" y="4125800"/>
                </a:lnTo>
                <a:lnTo>
                  <a:pt x="3516392" y="4120905"/>
                </a:lnTo>
                <a:lnTo>
                  <a:pt x="3506598" y="4111117"/>
                </a:lnTo>
                <a:lnTo>
                  <a:pt x="3501701" y="4106223"/>
                </a:lnTo>
                <a:lnTo>
                  <a:pt x="3501701" y="4096434"/>
                </a:lnTo>
                <a:close/>
                <a:moveTo>
                  <a:pt x="10132885" y="4086647"/>
                </a:moveTo>
                <a:lnTo>
                  <a:pt x="10127988" y="4091540"/>
                </a:lnTo>
                <a:lnTo>
                  <a:pt x="10123091" y="4096434"/>
                </a:lnTo>
                <a:lnTo>
                  <a:pt x="10118193" y="4101328"/>
                </a:lnTo>
                <a:lnTo>
                  <a:pt x="10118193" y="4101328"/>
                </a:lnTo>
                <a:lnTo>
                  <a:pt x="10123090" y="4096435"/>
                </a:lnTo>
                <a:lnTo>
                  <a:pt x="10127987" y="4091541"/>
                </a:lnTo>
                <a:close/>
                <a:moveTo>
                  <a:pt x="9731291" y="4086646"/>
                </a:moveTo>
                <a:lnTo>
                  <a:pt x="9726393" y="4091540"/>
                </a:lnTo>
                <a:lnTo>
                  <a:pt x="9721496" y="4096434"/>
                </a:lnTo>
                <a:lnTo>
                  <a:pt x="9716598" y="4101329"/>
                </a:lnTo>
                <a:lnTo>
                  <a:pt x="9716598" y="4111117"/>
                </a:lnTo>
                <a:lnTo>
                  <a:pt x="9711701" y="4120905"/>
                </a:lnTo>
                <a:lnTo>
                  <a:pt x="9711701" y="4120906"/>
                </a:lnTo>
                <a:lnTo>
                  <a:pt x="9716599" y="4111118"/>
                </a:lnTo>
                <a:lnTo>
                  <a:pt x="9716599" y="4101330"/>
                </a:lnTo>
                <a:lnTo>
                  <a:pt x="9721496" y="4096436"/>
                </a:lnTo>
                <a:lnTo>
                  <a:pt x="9726394" y="4091541"/>
                </a:lnTo>
                <a:lnTo>
                  <a:pt x="9731291" y="4086647"/>
                </a:lnTo>
                <a:close/>
                <a:moveTo>
                  <a:pt x="3629034" y="4081753"/>
                </a:moveTo>
                <a:lnTo>
                  <a:pt x="3658408" y="4096436"/>
                </a:lnTo>
                <a:lnTo>
                  <a:pt x="3702486" y="4091541"/>
                </a:lnTo>
                <a:lnTo>
                  <a:pt x="3722076" y="4116012"/>
                </a:lnTo>
                <a:lnTo>
                  <a:pt x="3741666" y="4111118"/>
                </a:lnTo>
                <a:lnTo>
                  <a:pt x="3761256" y="4140483"/>
                </a:lnTo>
                <a:lnTo>
                  <a:pt x="3766153" y="4145378"/>
                </a:lnTo>
                <a:lnTo>
                  <a:pt x="3766153" y="4160060"/>
                </a:lnTo>
                <a:lnTo>
                  <a:pt x="3771051" y="4169849"/>
                </a:lnTo>
                <a:lnTo>
                  <a:pt x="3771051" y="4179637"/>
                </a:lnTo>
                <a:lnTo>
                  <a:pt x="3771051" y="4184531"/>
                </a:lnTo>
                <a:lnTo>
                  <a:pt x="3790641" y="4213896"/>
                </a:lnTo>
                <a:lnTo>
                  <a:pt x="3790641" y="4218790"/>
                </a:lnTo>
                <a:lnTo>
                  <a:pt x="3795538" y="4223685"/>
                </a:lnTo>
                <a:lnTo>
                  <a:pt x="3795538" y="4228579"/>
                </a:lnTo>
                <a:lnTo>
                  <a:pt x="3795538" y="4233473"/>
                </a:lnTo>
                <a:lnTo>
                  <a:pt x="3795538" y="4243261"/>
                </a:lnTo>
                <a:lnTo>
                  <a:pt x="3790641" y="4243261"/>
                </a:lnTo>
                <a:lnTo>
                  <a:pt x="3775948" y="4233473"/>
                </a:lnTo>
                <a:lnTo>
                  <a:pt x="3751461" y="4213896"/>
                </a:lnTo>
                <a:lnTo>
                  <a:pt x="3722076" y="4189425"/>
                </a:lnTo>
                <a:lnTo>
                  <a:pt x="3697588" y="4169849"/>
                </a:lnTo>
                <a:lnTo>
                  <a:pt x="3673101" y="4150272"/>
                </a:lnTo>
                <a:lnTo>
                  <a:pt x="3668203" y="4145378"/>
                </a:lnTo>
                <a:close/>
                <a:moveTo>
                  <a:pt x="1351704" y="4081753"/>
                </a:moveTo>
                <a:lnTo>
                  <a:pt x="1356602" y="4091540"/>
                </a:lnTo>
                <a:lnTo>
                  <a:pt x="1356601" y="4091541"/>
                </a:lnTo>
                <a:lnTo>
                  <a:pt x="1356601" y="4096434"/>
                </a:lnTo>
                <a:lnTo>
                  <a:pt x="1361498" y="4101329"/>
                </a:lnTo>
                <a:lnTo>
                  <a:pt x="1366396" y="4106223"/>
                </a:lnTo>
                <a:lnTo>
                  <a:pt x="1376191" y="4116011"/>
                </a:lnTo>
                <a:lnTo>
                  <a:pt x="1390884" y="4120905"/>
                </a:lnTo>
                <a:lnTo>
                  <a:pt x="1405576" y="4125800"/>
                </a:lnTo>
                <a:lnTo>
                  <a:pt x="1410474" y="4125800"/>
                </a:lnTo>
                <a:lnTo>
                  <a:pt x="1415371" y="4130694"/>
                </a:lnTo>
                <a:lnTo>
                  <a:pt x="1425166" y="4130694"/>
                </a:lnTo>
                <a:lnTo>
                  <a:pt x="1434961" y="4135588"/>
                </a:lnTo>
                <a:lnTo>
                  <a:pt x="1425166" y="4130693"/>
                </a:lnTo>
                <a:lnTo>
                  <a:pt x="1420269" y="4125799"/>
                </a:lnTo>
                <a:lnTo>
                  <a:pt x="1415371" y="4125799"/>
                </a:lnTo>
                <a:lnTo>
                  <a:pt x="1405576" y="4125799"/>
                </a:lnTo>
                <a:lnTo>
                  <a:pt x="1390884" y="4120905"/>
                </a:lnTo>
                <a:lnTo>
                  <a:pt x="1381088" y="4116011"/>
                </a:lnTo>
                <a:lnTo>
                  <a:pt x="1376191" y="4111117"/>
                </a:lnTo>
                <a:lnTo>
                  <a:pt x="1366396" y="4101328"/>
                </a:lnTo>
                <a:lnTo>
                  <a:pt x="1361498" y="4101328"/>
                </a:lnTo>
                <a:lnTo>
                  <a:pt x="1361498" y="4096434"/>
                </a:lnTo>
                <a:close/>
                <a:moveTo>
                  <a:pt x="1003983" y="4081752"/>
                </a:moveTo>
                <a:lnTo>
                  <a:pt x="1003984" y="4081752"/>
                </a:lnTo>
                <a:lnTo>
                  <a:pt x="1003984" y="4081752"/>
                </a:lnTo>
                <a:close/>
                <a:moveTo>
                  <a:pt x="10030037" y="4076858"/>
                </a:moveTo>
                <a:lnTo>
                  <a:pt x="10025140" y="4086646"/>
                </a:lnTo>
                <a:lnTo>
                  <a:pt x="10025140" y="4101329"/>
                </a:lnTo>
                <a:lnTo>
                  <a:pt x="10025140" y="4111117"/>
                </a:lnTo>
                <a:lnTo>
                  <a:pt x="10030037" y="4120906"/>
                </a:lnTo>
                <a:lnTo>
                  <a:pt x="10034935" y="4130694"/>
                </a:lnTo>
                <a:lnTo>
                  <a:pt x="10044730" y="4135588"/>
                </a:lnTo>
                <a:lnTo>
                  <a:pt x="10049627" y="4160059"/>
                </a:lnTo>
                <a:lnTo>
                  <a:pt x="10049627" y="4169847"/>
                </a:lnTo>
                <a:lnTo>
                  <a:pt x="10054525" y="4174742"/>
                </a:lnTo>
                <a:lnTo>
                  <a:pt x="10059423" y="4179636"/>
                </a:lnTo>
                <a:lnTo>
                  <a:pt x="10044730" y="4179636"/>
                </a:lnTo>
                <a:lnTo>
                  <a:pt x="10034935" y="4179636"/>
                </a:lnTo>
                <a:lnTo>
                  <a:pt x="10034930" y="4179637"/>
                </a:lnTo>
                <a:lnTo>
                  <a:pt x="10039833" y="4179637"/>
                </a:lnTo>
                <a:lnTo>
                  <a:pt x="10054525" y="4179637"/>
                </a:lnTo>
                <a:lnTo>
                  <a:pt x="10059423" y="4184531"/>
                </a:lnTo>
                <a:lnTo>
                  <a:pt x="10069218" y="4184531"/>
                </a:lnTo>
                <a:lnTo>
                  <a:pt x="10069218" y="4182898"/>
                </a:lnTo>
                <a:lnTo>
                  <a:pt x="10059423" y="4179635"/>
                </a:lnTo>
                <a:lnTo>
                  <a:pt x="10054526" y="4174741"/>
                </a:lnTo>
                <a:lnTo>
                  <a:pt x="10049628" y="4169847"/>
                </a:lnTo>
                <a:lnTo>
                  <a:pt x="10049628" y="4160058"/>
                </a:lnTo>
                <a:lnTo>
                  <a:pt x="10044731" y="4135587"/>
                </a:lnTo>
                <a:lnTo>
                  <a:pt x="10034936" y="4130693"/>
                </a:lnTo>
                <a:lnTo>
                  <a:pt x="10030038" y="4120905"/>
                </a:lnTo>
                <a:lnTo>
                  <a:pt x="10025141" y="4111116"/>
                </a:lnTo>
                <a:lnTo>
                  <a:pt x="10025141" y="4101328"/>
                </a:lnTo>
                <a:lnTo>
                  <a:pt x="10025141" y="4086646"/>
                </a:lnTo>
                <a:lnTo>
                  <a:pt x="10030038" y="4076858"/>
                </a:lnTo>
                <a:close/>
                <a:moveTo>
                  <a:pt x="10056076" y="4075308"/>
                </a:moveTo>
                <a:lnTo>
                  <a:pt x="10054525" y="4076858"/>
                </a:lnTo>
                <a:lnTo>
                  <a:pt x="10054525" y="4081751"/>
                </a:lnTo>
                <a:lnTo>
                  <a:pt x="10054526" y="4081751"/>
                </a:lnTo>
                <a:lnTo>
                  <a:pt x="10054526" y="4076857"/>
                </a:lnTo>
                <a:close/>
                <a:moveTo>
                  <a:pt x="1665141" y="4071964"/>
                </a:moveTo>
                <a:lnTo>
                  <a:pt x="1670038" y="4081752"/>
                </a:lnTo>
                <a:lnTo>
                  <a:pt x="1670038" y="4076858"/>
                </a:lnTo>
                <a:close/>
                <a:moveTo>
                  <a:pt x="1008881" y="4067069"/>
                </a:moveTo>
                <a:lnTo>
                  <a:pt x="1008881" y="4067069"/>
                </a:lnTo>
                <a:lnTo>
                  <a:pt x="1003983" y="4071963"/>
                </a:lnTo>
                <a:lnTo>
                  <a:pt x="1003983" y="4076858"/>
                </a:lnTo>
                <a:lnTo>
                  <a:pt x="994188" y="4076858"/>
                </a:lnTo>
                <a:lnTo>
                  <a:pt x="994189" y="4076858"/>
                </a:lnTo>
                <a:lnTo>
                  <a:pt x="999086" y="4076858"/>
                </a:lnTo>
                <a:lnTo>
                  <a:pt x="1003984" y="4076858"/>
                </a:lnTo>
                <a:lnTo>
                  <a:pt x="1008881" y="4067070"/>
                </a:lnTo>
                <a:close/>
                <a:moveTo>
                  <a:pt x="391798" y="4052387"/>
                </a:moveTo>
                <a:lnTo>
                  <a:pt x="396695" y="4062176"/>
                </a:lnTo>
                <a:lnTo>
                  <a:pt x="400613" y="4073921"/>
                </a:lnTo>
                <a:lnTo>
                  <a:pt x="401592" y="4071964"/>
                </a:lnTo>
                <a:lnTo>
                  <a:pt x="396695" y="4057281"/>
                </a:lnTo>
                <a:close/>
                <a:moveTo>
                  <a:pt x="367309" y="4047493"/>
                </a:moveTo>
                <a:lnTo>
                  <a:pt x="367310" y="4047493"/>
                </a:lnTo>
                <a:lnTo>
                  <a:pt x="372208" y="4047493"/>
                </a:lnTo>
                <a:lnTo>
                  <a:pt x="377105" y="4047493"/>
                </a:lnTo>
                <a:lnTo>
                  <a:pt x="382003" y="4047493"/>
                </a:lnTo>
                <a:lnTo>
                  <a:pt x="386900" y="4047493"/>
                </a:lnTo>
                <a:lnTo>
                  <a:pt x="386900" y="4047493"/>
                </a:lnTo>
                <a:lnTo>
                  <a:pt x="377105" y="4047493"/>
                </a:lnTo>
                <a:lnTo>
                  <a:pt x="367310" y="4047493"/>
                </a:lnTo>
                <a:close/>
                <a:moveTo>
                  <a:pt x="4197133" y="4037705"/>
                </a:moveTo>
                <a:lnTo>
                  <a:pt x="4202030" y="4037705"/>
                </a:lnTo>
                <a:lnTo>
                  <a:pt x="4206928" y="4042599"/>
                </a:lnTo>
                <a:lnTo>
                  <a:pt x="4211825" y="4047494"/>
                </a:lnTo>
                <a:lnTo>
                  <a:pt x="4211825" y="4052388"/>
                </a:lnTo>
                <a:lnTo>
                  <a:pt x="4216723" y="4052388"/>
                </a:lnTo>
                <a:lnTo>
                  <a:pt x="4216723" y="4057282"/>
                </a:lnTo>
                <a:lnTo>
                  <a:pt x="4221620" y="4062176"/>
                </a:lnTo>
                <a:lnTo>
                  <a:pt x="4231415" y="4071964"/>
                </a:lnTo>
                <a:lnTo>
                  <a:pt x="4236313" y="4076859"/>
                </a:lnTo>
                <a:lnTo>
                  <a:pt x="4246108" y="4086647"/>
                </a:lnTo>
                <a:lnTo>
                  <a:pt x="4251005" y="4091541"/>
                </a:lnTo>
                <a:lnTo>
                  <a:pt x="4251005" y="4096435"/>
                </a:lnTo>
                <a:lnTo>
                  <a:pt x="4260800" y="4101330"/>
                </a:lnTo>
                <a:lnTo>
                  <a:pt x="4260800" y="4106224"/>
                </a:lnTo>
                <a:lnTo>
                  <a:pt x="4260800" y="4111118"/>
                </a:lnTo>
                <a:lnTo>
                  <a:pt x="4260800" y="4116012"/>
                </a:lnTo>
                <a:lnTo>
                  <a:pt x="4206928" y="4130695"/>
                </a:lnTo>
                <a:lnTo>
                  <a:pt x="4246108" y="4140483"/>
                </a:lnTo>
                <a:lnTo>
                  <a:pt x="4241210" y="4145377"/>
                </a:lnTo>
                <a:lnTo>
                  <a:pt x="4241209" y="4145377"/>
                </a:lnTo>
                <a:lnTo>
                  <a:pt x="4236313" y="4150271"/>
                </a:lnTo>
                <a:lnTo>
                  <a:pt x="4231415" y="4155165"/>
                </a:lnTo>
                <a:lnTo>
                  <a:pt x="4221620" y="4160059"/>
                </a:lnTo>
                <a:lnTo>
                  <a:pt x="4211825" y="4169847"/>
                </a:lnTo>
                <a:lnTo>
                  <a:pt x="4197133" y="4174742"/>
                </a:lnTo>
                <a:lnTo>
                  <a:pt x="4197133" y="4209001"/>
                </a:lnTo>
                <a:lnTo>
                  <a:pt x="4197133" y="4218789"/>
                </a:lnTo>
                <a:lnTo>
                  <a:pt x="4197133" y="4223683"/>
                </a:lnTo>
                <a:lnTo>
                  <a:pt x="4202030" y="4223683"/>
                </a:lnTo>
                <a:lnTo>
                  <a:pt x="4206928" y="4223683"/>
                </a:lnTo>
                <a:lnTo>
                  <a:pt x="4221620" y="4228578"/>
                </a:lnTo>
                <a:lnTo>
                  <a:pt x="4231415" y="4233472"/>
                </a:lnTo>
                <a:lnTo>
                  <a:pt x="4241210" y="4243260"/>
                </a:lnTo>
                <a:lnTo>
                  <a:pt x="4236313" y="4248154"/>
                </a:lnTo>
                <a:lnTo>
                  <a:pt x="4231415" y="4253048"/>
                </a:lnTo>
                <a:lnTo>
                  <a:pt x="4226518" y="4257943"/>
                </a:lnTo>
                <a:lnTo>
                  <a:pt x="4211825" y="4257943"/>
                </a:lnTo>
                <a:lnTo>
                  <a:pt x="4206928" y="4262837"/>
                </a:lnTo>
                <a:lnTo>
                  <a:pt x="4197133" y="4267731"/>
                </a:lnTo>
                <a:lnTo>
                  <a:pt x="4197133" y="4272625"/>
                </a:lnTo>
                <a:lnTo>
                  <a:pt x="4192235" y="4277519"/>
                </a:lnTo>
                <a:lnTo>
                  <a:pt x="4187338" y="4311779"/>
                </a:lnTo>
                <a:lnTo>
                  <a:pt x="4177543" y="4311779"/>
                </a:lnTo>
                <a:lnTo>
                  <a:pt x="4167748" y="4321567"/>
                </a:lnTo>
                <a:lnTo>
                  <a:pt x="4162850" y="4326461"/>
                </a:lnTo>
                <a:lnTo>
                  <a:pt x="4157953" y="4331355"/>
                </a:lnTo>
                <a:lnTo>
                  <a:pt x="4157953" y="4336250"/>
                </a:lnTo>
                <a:lnTo>
                  <a:pt x="4153055" y="4341144"/>
                </a:lnTo>
                <a:lnTo>
                  <a:pt x="4153055" y="4346038"/>
                </a:lnTo>
                <a:lnTo>
                  <a:pt x="4148158" y="4360720"/>
                </a:lnTo>
                <a:lnTo>
                  <a:pt x="4148158" y="4370509"/>
                </a:lnTo>
                <a:lnTo>
                  <a:pt x="4143260" y="4380297"/>
                </a:lnTo>
                <a:lnTo>
                  <a:pt x="4138363" y="4390086"/>
                </a:lnTo>
                <a:lnTo>
                  <a:pt x="4133465" y="4394980"/>
                </a:lnTo>
                <a:lnTo>
                  <a:pt x="4128568" y="4399874"/>
                </a:lnTo>
                <a:lnTo>
                  <a:pt x="4118773" y="4404768"/>
                </a:lnTo>
                <a:lnTo>
                  <a:pt x="4108978" y="4404768"/>
                </a:lnTo>
                <a:lnTo>
                  <a:pt x="4104080" y="4409662"/>
                </a:lnTo>
                <a:lnTo>
                  <a:pt x="4094285" y="4385191"/>
                </a:lnTo>
                <a:lnTo>
                  <a:pt x="4069798" y="4385191"/>
                </a:lnTo>
                <a:lnTo>
                  <a:pt x="4069798" y="4380297"/>
                </a:lnTo>
                <a:lnTo>
                  <a:pt x="4069798" y="4375403"/>
                </a:lnTo>
                <a:lnTo>
                  <a:pt x="4060003" y="4375403"/>
                </a:lnTo>
                <a:lnTo>
                  <a:pt x="4050208" y="4375403"/>
                </a:lnTo>
                <a:lnTo>
                  <a:pt x="4045310" y="4375403"/>
                </a:lnTo>
                <a:lnTo>
                  <a:pt x="4040413" y="4375403"/>
                </a:lnTo>
                <a:lnTo>
                  <a:pt x="4030618" y="4375403"/>
                </a:lnTo>
                <a:lnTo>
                  <a:pt x="4020823" y="4375403"/>
                </a:lnTo>
                <a:lnTo>
                  <a:pt x="4011028" y="4370509"/>
                </a:lnTo>
                <a:lnTo>
                  <a:pt x="4006130" y="4365615"/>
                </a:lnTo>
                <a:lnTo>
                  <a:pt x="4001233" y="4360720"/>
                </a:lnTo>
                <a:lnTo>
                  <a:pt x="3996335" y="4355826"/>
                </a:lnTo>
                <a:lnTo>
                  <a:pt x="3986540" y="4350932"/>
                </a:lnTo>
                <a:lnTo>
                  <a:pt x="3976745" y="4346038"/>
                </a:lnTo>
                <a:lnTo>
                  <a:pt x="3962053" y="4341144"/>
                </a:lnTo>
                <a:lnTo>
                  <a:pt x="3952258" y="4336250"/>
                </a:lnTo>
                <a:lnTo>
                  <a:pt x="3947360" y="4331355"/>
                </a:lnTo>
                <a:lnTo>
                  <a:pt x="3947360" y="4326461"/>
                </a:lnTo>
                <a:lnTo>
                  <a:pt x="3947360" y="4321567"/>
                </a:lnTo>
                <a:lnTo>
                  <a:pt x="3952258" y="4321567"/>
                </a:lnTo>
                <a:lnTo>
                  <a:pt x="3957155" y="4316673"/>
                </a:lnTo>
                <a:lnTo>
                  <a:pt x="3952258" y="4287308"/>
                </a:lnTo>
                <a:lnTo>
                  <a:pt x="3952258" y="4277519"/>
                </a:lnTo>
                <a:lnTo>
                  <a:pt x="3952258" y="4267731"/>
                </a:lnTo>
                <a:lnTo>
                  <a:pt x="3957155" y="4257943"/>
                </a:lnTo>
                <a:lnTo>
                  <a:pt x="3962053" y="4248154"/>
                </a:lnTo>
                <a:lnTo>
                  <a:pt x="3966950" y="4243260"/>
                </a:lnTo>
                <a:lnTo>
                  <a:pt x="4015925" y="4243260"/>
                </a:lnTo>
                <a:lnTo>
                  <a:pt x="3996335" y="4253048"/>
                </a:lnTo>
                <a:lnTo>
                  <a:pt x="3996336" y="4253049"/>
                </a:lnTo>
                <a:lnTo>
                  <a:pt x="4015925" y="4243261"/>
                </a:lnTo>
                <a:lnTo>
                  <a:pt x="4035515" y="4194319"/>
                </a:lnTo>
                <a:lnTo>
                  <a:pt x="4035515" y="4189425"/>
                </a:lnTo>
                <a:lnTo>
                  <a:pt x="4040413" y="4184531"/>
                </a:lnTo>
                <a:lnTo>
                  <a:pt x="4045310" y="4179637"/>
                </a:lnTo>
                <a:lnTo>
                  <a:pt x="4055105" y="4169848"/>
                </a:lnTo>
                <a:lnTo>
                  <a:pt x="4060003" y="4164954"/>
                </a:lnTo>
                <a:lnTo>
                  <a:pt x="4069798" y="4155166"/>
                </a:lnTo>
                <a:lnTo>
                  <a:pt x="4074695" y="4155166"/>
                </a:lnTo>
                <a:lnTo>
                  <a:pt x="4084490" y="4150272"/>
                </a:lnTo>
                <a:lnTo>
                  <a:pt x="4089388" y="4145377"/>
                </a:lnTo>
                <a:lnTo>
                  <a:pt x="4099183" y="4135589"/>
                </a:lnTo>
                <a:lnTo>
                  <a:pt x="4108978" y="4130695"/>
                </a:lnTo>
                <a:lnTo>
                  <a:pt x="4113875" y="4130695"/>
                </a:lnTo>
                <a:lnTo>
                  <a:pt x="4113875" y="4125801"/>
                </a:lnTo>
                <a:lnTo>
                  <a:pt x="4138363" y="4071964"/>
                </a:lnTo>
                <a:lnTo>
                  <a:pt x="4148158" y="4067070"/>
                </a:lnTo>
                <a:lnTo>
                  <a:pt x="4157953" y="4062176"/>
                </a:lnTo>
                <a:lnTo>
                  <a:pt x="4167748" y="4052388"/>
                </a:lnTo>
                <a:lnTo>
                  <a:pt x="4172645" y="4047494"/>
                </a:lnTo>
                <a:lnTo>
                  <a:pt x="4177543" y="4047494"/>
                </a:lnTo>
                <a:lnTo>
                  <a:pt x="4187338" y="4042599"/>
                </a:lnTo>
                <a:close/>
                <a:moveTo>
                  <a:pt x="1093365" y="4034033"/>
                </a:moveTo>
                <a:lnTo>
                  <a:pt x="1067650" y="4037704"/>
                </a:lnTo>
                <a:lnTo>
                  <a:pt x="1018675" y="4042598"/>
                </a:lnTo>
                <a:lnTo>
                  <a:pt x="1018675" y="4042598"/>
                </a:lnTo>
                <a:lnTo>
                  <a:pt x="1013778" y="4052387"/>
                </a:lnTo>
                <a:lnTo>
                  <a:pt x="1013778" y="4057282"/>
                </a:lnTo>
                <a:lnTo>
                  <a:pt x="1013779" y="4057281"/>
                </a:lnTo>
                <a:lnTo>
                  <a:pt x="1018675" y="4047493"/>
                </a:lnTo>
                <a:lnTo>
                  <a:pt x="1018675" y="4042599"/>
                </a:lnTo>
                <a:lnTo>
                  <a:pt x="1057855" y="4042599"/>
                </a:lnTo>
                <a:lnTo>
                  <a:pt x="1067650" y="4042599"/>
                </a:lnTo>
                <a:lnTo>
                  <a:pt x="1082343" y="4037704"/>
                </a:lnTo>
                <a:close/>
                <a:moveTo>
                  <a:pt x="479952" y="4027916"/>
                </a:moveTo>
                <a:lnTo>
                  <a:pt x="478319" y="4037707"/>
                </a:lnTo>
                <a:lnTo>
                  <a:pt x="479952" y="4032811"/>
                </a:lnTo>
                <a:close/>
                <a:moveTo>
                  <a:pt x="210592" y="4027916"/>
                </a:moveTo>
                <a:lnTo>
                  <a:pt x="210591" y="4027917"/>
                </a:lnTo>
                <a:lnTo>
                  <a:pt x="207042" y="4031463"/>
                </a:lnTo>
                <a:lnTo>
                  <a:pt x="210591" y="4027917"/>
                </a:lnTo>
                <a:close/>
                <a:moveTo>
                  <a:pt x="1141113" y="4015680"/>
                </a:moveTo>
                <a:lnTo>
                  <a:pt x="1141113" y="4018128"/>
                </a:lnTo>
                <a:lnTo>
                  <a:pt x="1146010" y="4018128"/>
                </a:lnTo>
                <a:lnTo>
                  <a:pt x="1150907" y="4018128"/>
                </a:lnTo>
                <a:lnTo>
                  <a:pt x="1155805" y="4020575"/>
                </a:lnTo>
                <a:lnTo>
                  <a:pt x="1155805" y="4018127"/>
                </a:lnTo>
                <a:lnTo>
                  <a:pt x="1150907" y="4018127"/>
                </a:lnTo>
                <a:lnTo>
                  <a:pt x="1146010" y="4018127"/>
                </a:lnTo>
                <a:close/>
                <a:moveTo>
                  <a:pt x="1136215" y="4013233"/>
                </a:moveTo>
                <a:lnTo>
                  <a:pt x="1131317" y="4018127"/>
                </a:lnTo>
                <a:lnTo>
                  <a:pt x="1131317" y="4023021"/>
                </a:lnTo>
                <a:lnTo>
                  <a:pt x="1126420" y="4023021"/>
                </a:lnTo>
                <a:lnTo>
                  <a:pt x="1126418" y="4023022"/>
                </a:lnTo>
                <a:lnTo>
                  <a:pt x="1126420" y="4023022"/>
                </a:lnTo>
                <a:lnTo>
                  <a:pt x="1131317" y="4023022"/>
                </a:lnTo>
                <a:lnTo>
                  <a:pt x="1136215" y="4018128"/>
                </a:lnTo>
                <a:lnTo>
                  <a:pt x="1139481" y="4014865"/>
                </a:lnTo>
                <a:close/>
                <a:moveTo>
                  <a:pt x="303641" y="4013233"/>
                </a:moveTo>
                <a:lnTo>
                  <a:pt x="303643" y="4013234"/>
                </a:lnTo>
                <a:lnTo>
                  <a:pt x="308541" y="4013234"/>
                </a:lnTo>
                <a:lnTo>
                  <a:pt x="308541" y="4013233"/>
                </a:lnTo>
                <a:lnTo>
                  <a:pt x="308540" y="4013233"/>
                </a:lnTo>
                <a:close/>
                <a:moveTo>
                  <a:pt x="231161" y="4004424"/>
                </a:moveTo>
                <a:lnTo>
                  <a:pt x="225283" y="4013234"/>
                </a:lnTo>
                <a:lnTo>
                  <a:pt x="221610" y="4020575"/>
                </a:lnTo>
                <a:lnTo>
                  <a:pt x="225284" y="4018128"/>
                </a:lnTo>
                <a:lnTo>
                  <a:pt x="230181" y="4008340"/>
                </a:lnTo>
                <a:close/>
                <a:moveTo>
                  <a:pt x="347721" y="4003446"/>
                </a:moveTo>
                <a:lnTo>
                  <a:pt x="352618" y="4013234"/>
                </a:lnTo>
                <a:lnTo>
                  <a:pt x="352618" y="4008339"/>
                </a:lnTo>
                <a:close/>
                <a:moveTo>
                  <a:pt x="288947" y="4003444"/>
                </a:moveTo>
                <a:lnTo>
                  <a:pt x="288950" y="4003446"/>
                </a:lnTo>
                <a:lnTo>
                  <a:pt x="293848" y="4008340"/>
                </a:lnTo>
                <a:lnTo>
                  <a:pt x="293850" y="4008341"/>
                </a:lnTo>
                <a:lnTo>
                  <a:pt x="288950" y="4003445"/>
                </a:lnTo>
                <a:close/>
                <a:moveTo>
                  <a:pt x="1199883" y="3998550"/>
                </a:moveTo>
                <a:lnTo>
                  <a:pt x="1194985" y="4008339"/>
                </a:lnTo>
                <a:lnTo>
                  <a:pt x="1190087" y="4013233"/>
                </a:lnTo>
                <a:lnTo>
                  <a:pt x="1180292" y="4018127"/>
                </a:lnTo>
                <a:lnTo>
                  <a:pt x="1170498" y="4023021"/>
                </a:lnTo>
                <a:lnTo>
                  <a:pt x="1160701" y="4023021"/>
                </a:lnTo>
                <a:lnTo>
                  <a:pt x="1160703" y="4023022"/>
                </a:lnTo>
                <a:lnTo>
                  <a:pt x="1165600" y="4023022"/>
                </a:lnTo>
                <a:lnTo>
                  <a:pt x="1175395" y="4023022"/>
                </a:lnTo>
                <a:lnTo>
                  <a:pt x="1180292" y="4023022"/>
                </a:lnTo>
                <a:lnTo>
                  <a:pt x="1185189" y="4018128"/>
                </a:lnTo>
                <a:lnTo>
                  <a:pt x="1194985" y="4008339"/>
                </a:lnTo>
                <a:lnTo>
                  <a:pt x="1199883" y="3998551"/>
                </a:lnTo>
                <a:close/>
                <a:moveTo>
                  <a:pt x="994188" y="3998550"/>
                </a:moveTo>
                <a:lnTo>
                  <a:pt x="994188" y="3998551"/>
                </a:lnTo>
                <a:lnTo>
                  <a:pt x="996974" y="4004120"/>
                </a:lnTo>
                <a:close/>
                <a:moveTo>
                  <a:pt x="920727" y="3998550"/>
                </a:moveTo>
                <a:lnTo>
                  <a:pt x="906034" y="4003445"/>
                </a:lnTo>
                <a:lnTo>
                  <a:pt x="920726" y="4003445"/>
                </a:lnTo>
                <a:lnTo>
                  <a:pt x="930521" y="4008339"/>
                </a:lnTo>
                <a:lnTo>
                  <a:pt x="935418" y="4008339"/>
                </a:lnTo>
                <a:lnTo>
                  <a:pt x="940316" y="4008339"/>
                </a:lnTo>
                <a:lnTo>
                  <a:pt x="940316" y="4008339"/>
                </a:lnTo>
                <a:lnTo>
                  <a:pt x="935418" y="4008339"/>
                </a:lnTo>
                <a:lnTo>
                  <a:pt x="930521" y="4008339"/>
                </a:lnTo>
                <a:close/>
                <a:moveTo>
                  <a:pt x="333028" y="3993657"/>
                </a:moveTo>
                <a:lnTo>
                  <a:pt x="323233" y="3998551"/>
                </a:lnTo>
                <a:lnTo>
                  <a:pt x="313438" y="4008339"/>
                </a:lnTo>
                <a:lnTo>
                  <a:pt x="313438" y="4008339"/>
                </a:lnTo>
                <a:lnTo>
                  <a:pt x="313437" y="4008340"/>
                </a:lnTo>
                <a:lnTo>
                  <a:pt x="313438" y="4008340"/>
                </a:lnTo>
                <a:lnTo>
                  <a:pt x="318336" y="4003446"/>
                </a:lnTo>
                <a:lnTo>
                  <a:pt x="323233" y="3998551"/>
                </a:lnTo>
                <a:lnTo>
                  <a:pt x="333028" y="3998551"/>
                </a:lnTo>
                <a:lnTo>
                  <a:pt x="337925" y="3998551"/>
                </a:lnTo>
                <a:lnTo>
                  <a:pt x="347720" y="4003446"/>
                </a:lnTo>
                <a:lnTo>
                  <a:pt x="347720" y="4003445"/>
                </a:lnTo>
                <a:lnTo>
                  <a:pt x="342823" y="3998551"/>
                </a:lnTo>
                <a:close/>
                <a:moveTo>
                  <a:pt x="9574571" y="3993656"/>
                </a:moveTo>
                <a:lnTo>
                  <a:pt x="9569673" y="4003445"/>
                </a:lnTo>
                <a:lnTo>
                  <a:pt x="9569673" y="4013233"/>
                </a:lnTo>
                <a:lnTo>
                  <a:pt x="9571821" y="4017526"/>
                </a:lnTo>
                <a:lnTo>
                  <a:pt x="9569674" y="4013234"/>
                </a:lnTo>
                <a:lnTo>
                  <a:pt x="9569674" y="4003446"/>
                </a:lnTo>
                <a:lnTo>
                  <a:pt x="9574571" y="3993657"/>
                </a:lnTo>
                <a:close/>
                <a:moveTo>
                  <a:pt x="1611269" y="3983868"/>
                </a:moveTo>
                <a:lnTo>
                  <a:pt x="1601474" y="3988762"/>
                </a:lnTo>
                <a:lnTo>
                  <a:pt x="1611269" y="3983868"/>
                </a:lnTo>
                <a:close/>
                <a:moveTo>
                  <a:pt x="239976" y="3978975"/>
                </a:moveTo>
                <a:lnTo>
                  <a:pt x="237527" y="3988762"/>
                </a:lnTo>
                <a:lnTo>
                  <a:pt x="237527" y="3988763"/>
                </a:lnTo>
                <a:lnTo>
                  <a:pt x="264463" y="3988763"/>
                </a:lnTo>
                <a:lnTo>
                  <a:pt x="269361" y="3993657"/>
                </a:lnTo>
                <a:lnTo>
                  <a:pt x="269362" y="3993658"/>
                </a:lnTo>
                <a:lnTo>
                  <a:pt x="264463" y="3988762"/>
                </a:lnTo>
                <a:lnTo>
                  <a:pt x="259565" y="3988762"/>
                </a:lnTo>
                <a:lnTo>
                  <a:pt x="249771" y="3988762"/>
                </a:lnTo>
                <a:lnTo>
                  <a:pt x="239976" y="3988762"/>
                </a:lnTo>
                <a:close/>
                <a:moveTo>
                  <a:pt x="310989" y="3974082"/>
                </a:moveTo>
                <a:lnTo>
                  <a:pt x="313438" y="3983867"/>
                </a:lnTo>
                <a:lnTo>
                  <a:pt x="313438" y="3978974"/>
                </a:lnTo>
                <a:close/>
                <a:moveTo>
                  <a:pt x="1268447" y="3974080"/>
                </a:moveTo>
                <a:lnTo>
                  <a:pt x="1268447" y="3974080"/>
                </a:lnTo>
                <a:lnTo>
                  <a:pt x="1273344" y="3983868"/>
                </a:lnTo>
                <a:lnTo>
                  <a:pt x="1283140" y="3993657"/>
                </a:lnTo>
                <a:lnTo>
                  <a:pt x="1288037" y="4003445"/>
                </a:lnTo>
                <a:lnTo>
                  <a:pt x="1292935" y="4008339"/>
                </a:lnTo>
                <a:lnTo>
                  <a:pt x="1297831" y="4008339"/>
                </a:lnTo>
                <a:lnTo>
                  <a:pt x="1297832" y="4008340"/>
                </a:lnTo>
                <a:lnTo>
                  <a:pt x="1317422" y="4037704"/>
                </a:lnTo>
                <a:lnTo>
                  <a:pt x="1337012" y="4062174"/>
                </a:lnTo>
                <a:lnTo>
                  <a:pt x="1322319" y="4037704"/>
                </a:lnTo>
                <a:lnTo>
                  <a:pt x="1307626" y="4018127"/>
                </a:lnTo>
                <a:lnTo>
                  <a:pt x="1302729" y="4013233"/>
                </a:lnTo>
                <a:lnTo>
                  <a:pt x="1297832" y="4008340"/>
                </a:lnTo>
                <a:lnTo>
                  <a:pt x="1297832" y="4008339"/>
                </a:lnTo>
                <a:lnTo>
                  <a:pt x="1297831" y="4008339"/>
                </a:lnTo>
                <a:lnTo>
                  <a:pt x="1292934" y="4003445"/>
                </a:lnTo>
                <a:lnTo>
                  <a:pt x="1288036" y="3993656"/>
                </a:lnTo>
                <a:lnTo>
                  <a:pt x="1278242" y="3983868"/>
                </a:lnTo>
                <a:close/>
                <a:moveTo>
                  <a:pt x="999086" y="3974080"/>
                </a:moveTo>
                <a:lnTo>
                  <a:pt x="1003983" y="3978974"/>
                </a:lnTo>
                <a:lnTo>
                  <a:pt x="1008880" y="3974080"/>
                </a:lnTo>
                <a:lnTo>
                  <a:pt x="1003983" y="3974080"/>
                </a:lnTo>
                <a:close/>
                <a:moveTo>
                  <a:pt x="489135" y="3972245"/>
                </a:moveTo>
                <a:lnTo>
                  <a:pt x="484849" y="3993657"/>
                </a:lnTo>
                <a:lnTo>
                  <a:pt x="484849" y="4003445"/>
                </a:lnTo>
                <a:lnTo>
                  <a:pt x="484849" y="4003449"/>
                </a:lnTo>
                <a:lnTo>
                  <a:pt x="484850" y="4003446"/>
                </a:lnTo>
                <a:lnTo>
                  <a:pt x="484850" y="3993658"/>
                </a:lnTo>
                <a:lnTo>
                  <a:pt x="489747" y="3974081"/>
                </a:lnTo>
                <a:close/>
                <a:moveTo>
                  <a:pt x="4456699" y="3969186"/>
                </a:moveTo>
                <a:lnTo>
                  <a:pt x="4461596" y="3974080"/>
                </a:lnTo>
                <a:lnTo>
                  <a:pt x="4471391" y="3978974"/>
                </a:lnTo>
                <a:lnTo>
                  <a:pt x="4481186" y="3988763"/>
                </a:lnTo>
                <a:lnTo>
                  <a:pt x="4486084" y="3998551"/>
                </a:lnTo>
                <a:lnTo>
                  <a:pt x="4490981" y="4008340"/>
                </a:lnTo>
                <a:lnTo>
                  <a:pt x="4490981" y="4018128"/>
                </a:lnTo>
                <a:lnTo>
                  <a:pt x="4490981" y="4027916"/>
                </a:lnTo>
                <a:lnTo>
                  <a:pt x="4486084" y="4042599"/>
                </a:lnTo>
                <a:lnTo>
                  <a:pt x="4481186" y="4052387"/>
                </a:lnTo>
                <a:lnTo>
                  <a:pt x="4476289" y="4057281"/>
                </a:lnTo>
                <a:lnTo>
                  <a:pt x="4471391" y="4052387"/>
                </a:lnTo>
                <a:lnTo>
                  <a:pt x="4466494" y="4047493"/>
                </a:lnTo>
                <a:lnTo>
                  <a:pt x="4461596" y="4042599"/>
                </a:lnTo>
                <a:lnTo>
                  <a:pt x="4456699" y="4037705"/>
                </a:lnTo>
                <a:lnTo>
                  <a:pt x="4451801" y="4037705"/>
                </a:lnTo>
                <a:lnTo>
                  <a:pt x="4446904" y="4042599"/>
                </a:lnTo>
                <a:lnTo>
                  <a:pt x="4446904" y="4047493"/>
                </a:lnTo>
                <a:lnTo>
                  <a:pt x="4451801" y="4052387"/>
                </a:lnTo>
                <a:lnTo>
                  <a:pt x="4451801" y="4062175"/>
                </a:lnTo>
                <a:lnTo>
                  <a:pt x="4451801" y="4071964"/>
                </a:lnTo>
                <a:lnTo>
                  <a:pt x="4446904" y="4081752"/>
                </a:lnTo>
                <a:lnTo>
                  <a:pt x="4442006" y="4081752"/>
                </a:lnTo>
                <a:lnTo>
                  <a:pt x="4432211" y="4081752"/>
                </a:lnTo>
                <a:lnTo>
                  <a:pt x="4422416" y="4081752"/>
                </a:lnTo>
                <a:lnTo>
                  <a:pt x="4417519" y="4076858"/>
                </a:lnTo>
                <a:lnTo>
                  <a:pt x="4407724" y="4076858"/>
                </a:lnTo>
                <a:lnTo>
                  <a:pt x="4402826" y="4071964"/>
                </a:lnTo>
                <a:lnTo>
                  <a:pt x="4397929" y="4067070"/>
                </a:lnTo>
                <a:lnTo>
                  <a:pt x="4393031" y="4062175"/>
                </a:lnTo>
                <a:lnTo>
                  <a:pt x="4393031" y="4052387"/>
                </a:lnTo>
                <a:lnTo>
                  <a:pt x="4393031" y="4047493"/>
                </a:lnTo>
                <a:lnTo>
                  <a:pt x="4383236" y="4047493"/>
                </a:lnTo>
                <a:lnTo>
                  <a:pt x="4373441" y="4052387"/>
                </a:lnTo>
                <a:lnTo>
                  <a:pt x="4363646" y="4052387"/>
                </a:lnTo>
                <a:lnTo>
                  <a:pt x="4348954" y="4057281"/>
                </a:lnTo>
                <a:lnTo>
                  <a:pt x="4344056" y="4052387"/>
                </a:lnTo>
                <a:lnTo>
                  <a:pt x="4344056" y="4047493"/>
                </a:lnTo>
                <a:lnTo>
                  <a:pt x="4344056" y="4042599"/>
                </a:lnTo>
                <a:lnTo>
                  <a:pt x="4348954" y="4032810"/>
                </a:lnTo>
                <a:lnTo>
                  <a:pt x="4348954" y="4023022"/>
                </a:lnTo>
                <a:lnTo>
                  <a:pt x="4353851" y="4018128"/>
                </a:lnTo>
                <a:lnTo>
                  <a:pt x="4358749" y="4013234"/>
                </a:lnTo>
                <a:lnTo>
                  <a:pt x="4358749" y="4008340"/>
                </a:lnTo>
                <a:lnTo>
                  <a:pt x="4393031" y="3993657"/>
                </a:lnTo>
                <a:lnTo>
                  <a:pt x="4417519" y="3988763"/>
                </a:lnTo>
                <a:lnTo>
                  <a:pt x="4446904" y="3974080"/>
                </a:lnTo>
                <a:close/>
                <a:moveTo>
                  <a:pt x="9576838" y="3963928"/>
                </a:moveTo>
                <a:lnTo>
                  <a:pt x="9579468" y="3969185"/>
                </a:lnTo>
                <a:lnTo>
                  <a:pt x="9579468" y="3978974"/>
                </a:lnTo>
                <a:lnTo>
                  <a:pt x="9574571" y="3983868"/>
                </a:lnTo>
                <a:lnTo>
                  <a:pt x="9574571" y="3983869"/>
                </a:lnTo>
                <a:lnTo>
                  <a:pt x="9579469" y="3978975"/>
                </a:lnTo>
                <a:lnTo>
                  <a:pt x="9579469" y="3969186"/>
                </a:lnTo>
                <a:close/>
                <a:moveTo>
                  <a:pt x="1234165" y="3959397"/>
                </a:moveTo>
                <a:lnTo>
                  <a:pt x="1224370" y="3964291"/>
                </a:lnTo>
                <a:lnTo>
                  <a:pt x="1214575" y="3969185"/>
                </a:lnTo>
                <a:lnTo>
                  <a:pt x="1204779" y="3978974"/>
                </a:lnTo>
                <a:lnTo>
                  <a:pt x="1204779" y="3978975"/>
                </a:lnTo>
                <a:lnTo>
                  <a:pt x="1204779" y="3978974"/>
                </a:lnTo>
                <a:lnTo>
                  <a:pt x="1214575" y="3969186"/>
                </a:lnTo>
                <a:lnTo>
                  <a:pt x="1224370" y="3964292"/>
                </a:lnTo>
                <a:lnTo>
                  <a:pt x="1234165" y="3959397"/>
                </a:lnTo>
                <a:lnTo>
                  <a:pt x="1234166" y="3959397"/>
                </a:lnTo>
                <a:close/>
                <a:moveTo>
                  <a:pt x="979495" y="3944715"/>
                </a:moveTo>
                <a:lnTo>
                  <a:pt x="969703" y="3969182"/>
                </a:lnTo>
                <a:lnTo>
                  <a:pt x="979495" y="3949609"/>
                </a:lnTo>
                <a:close/>
                <a:moveTo>
                  <a:pt x="231813" y="3943083"/>
                </a:moveTo>
                <a:lnTo>
                  <a:pt x="235078" y="3949609"/>
                </a:lnTo>
                <a:lnTo>
                  <a:pt x="239976" y="3959397"/>
                </a:lnTo>
                <a:lnTo>
                  <a:pt x="239976" y="3954503"/>
                </a:lnTo>
                <a:lnTo>
                  <a:pt x="235078" y="3944715"/>
                </a:lnTo>
                <a:close/>
                <a:moveTo>
                  <a:pt x="646466" y="3937382"/>
                </a:moveTo>
                <a:lnTo>
                  <a:pt x="641572" y="3954499"/>
                </a:lnTo>
                <a:lnTo>
                  <a:pt x="646466" y="3949609"/>
                </a:lnTo>
                <a:lnTo>
                  <a:pt x="646466" y="3944714"/>
                </a:lnTo>
                <a:close/>
                <a:moveTo>
                  <a:pt x="540684" y="3926129"/>
                </a:moveTo>
                <a:lnTo>
                  <a:pt x="543619" y="3939815"/>
                </a:lnTo>
                <a:lnTo>
                  <a:pt x="543619" y="3934927"/>
                </a:lnTo>
                <a:close/>
                <a:moveTo>
                  <a:pt x="479952" y="3920245"/>
                </a:moveTo>
                <a:lnTo>
                  <a:pt x="484849" y="3939821"/>
                </a:lnTo>
                <a:lnTo>
                  <a:pt x="484850" y="3939823"/>
                </a:lnTo>
                <a:lnTo>
                  <a:pt x="484850" y="3939822"/>
                </a:lnTo>
                <a:lnTo>
                  <a:pt x="484850" y="3930033"/>
                </a:lnTo>
                <a:close/>
                <a:moveTo>
                  <a:pt x="1615722" y="3916239"/>
                </a:moveTo>
                <a:lnTo>
                  <a:pt x="1611269" y="3925138"/>
                </a:lnTo>
                <a:lnTo>
                  <a:pt x="1611269" y="3925138"/>
                </a:lnTo>
                <a:close/>
                <a:moveTo>
                  <a:pt x="288951" y="3915352"/>
                </a:moveTo>
                <a:lnTo>
                  <a:pt x="293848" y="3930032"/>
                </a:lnTo>
                <a:lnTo>
                  <a:pt x="293848" y="3925138"/>
                </a:lnTo>
                <a:close/>
                <a:moveTo>
                  <a:pt x="1243959" y="3910456"/>
                </a:moveTo>
                <a:lnTo>
                  <a:pt x="1243959" y="3920243"/>
                </a:lnTo>
                <a:lnTo>
                  <a:pt x="1248857" y="3934926"/>
                </a:lnTo>
                <a:lnTo>
                  <a:pt x="1253754" y="3944714"/>
                </a:lnTo>
                <a:lnTo>
                  <a:pt x="1253754" y="3949609"/>
                </a:lnTo>
                <a:lnTo>
                  <a:pt x="1253754" y="3954503"/>
                </a:lnTo>
                <a:lnTo>
                  <a:pt x="1253753" y="3954503"/>
                </a:lnTo>
                <a:lnTo>
                  <a:pt x="1253754" y="3954503"/>
                </a:lnTo>
                <a:lnTo>
                  <a:pt x="1258652" y="3959397"/>
                </a:lnTo>
                <a:lnTo>
                  <a:pt x="1268447" y="3974079"/>
                </a:lnTo>
                <a:lnTo>
                  <a:pt x="1263549" y="3964291"/>
                </a:lnTo>
                <a:lnTo>
                  <a:pt x="1258652" y="3954503"/>
                </a:lnTo>
                <a:close/>
                <a:moveTo>
                  <a:pt x="4260799" y="3910455"/>
                </a:moveTo>
                <a:lnTo>
                  <a:pt x="4265696" y="3910455"/>
                </a:lnTo>
                <a:lnTo>
                  <a:pt x="4270594" y="3910455"/>
                </a:lnTo>
                <a:lnTo>
                  <a:pt x="4275491" y="3915349"/>
                </a:lnTo>
                <a:lnTo>
                  <a:pt x="4275491" y="3920243"/>
                </a:lnTo>
                <a:lnTo>
                  <a:pt x="4275491" y="3925138"/>
                </a:lnTo>
                <a:lnTo>
                  <a:pt x="4270594" y="3934926"/>
                </a:lnTo>
                <a:lnTo>
                  <a:pt x="4265696" y="3939820"/>
                </a:lnTo>
                <a:lnTo>
                  <a:pt x="4260799" y="3949609"/>
                </a:lnTo>
                <a:lnTo>
                  <a:pt x="4255901" y="3959397"/>
                </a:lnTo>
                <a:lnTo>
                  <a:pt x="4251004" y="3964291"/>
                </a:lnTo>
                <a:lnTo>
                  <a:pt x="4246106" y="3969185"/>
                </a:lnTo>
                <a:lnTo>
                  <a:pt x="4236311" y="3974079"/>
                </a:lnTo>
                <a:lnTo>
                  <a:pt x="4226516" y="3983868"/>
                </a:lnTo>
                <a:lnTo>
                  <a:pt x="4221619" y="3988762"/>
                </a:lnTo>
                <a:lnTo>
                  <a:pt x="4211824" y="3988762"/>
                </a:lnTo>
                <a:lnTo>
                  <a:pt x="4206926" y="3993656"/>
                </a:lnTo>
                <a:lnTo>
                  <a:pt x="4202029" y="3988762"/>
                </a:lnTo>
                <a:lnTo>
                  <a:pt x="4197131" y="3983868"/>
                </a:lnTo>
                <a:lnTo>
                  <a:pt x="4202029" y="3978974"/>
                </a:lnTo>
                <a:lnTo>
                  <a:pt x="4202029" y="3974079"/>
                </a:lnTo>
                <a:lnTo>
                  <a:pt x="4206926" y="3969185"/>
                </a:lnTo>
                <a:lnTo>
                  <a:pt x="4216721" y="3959397"/>
                </a:lnTo>
                <a:lnTo>
                  <a:pt x="4226516" y="3944714"/>
                </a:lnTo>
                <a:lnTo>
                  <a:pt x="4236311" y="3934926"/>
                </a:lnTo>
                <a:lnTo>
                  <a:pt x="4246106" y="3925138"/>
                </a:lnTo>
                <a:lnTo>
                  <a:pt x="4251004" y="3915349"/>
                </a:lnTo>
                <a:close/>
                <a:moveTo>
                  <a:pt x="1018675" y="3905561"/>
                </a:moveTo>
                <a:lnTo>
                  <a:pt x="1018675" y="3915349"/>
                </a:lnTo>
                <a:lnTo>
                  <a:pt x="1023573" y="3930032"/>
                </a:lnTo>
                <a:lnTo>
                  <a:pt x="1028470" y="3934926"/>
                </a:lnTo>
                <a:lnTo>
                  <a:pt x="1028470" y="3934926"/>
                </a:lnTo>
                <a:lnTo>
                  <a:pt x="1023573" y="3920243"/>
                </a:lnTo>
                <a:close/>
                <a:moveTo>
                  <a:pt x="83257" y="3900667"/>
                </a:moveTo>
                <a:lnTo>
                  <a:pt x="80809" y="3903114"/>
                </a:lnTo>
                <a:lnTo>
                  <a:pt x="88154" y="3900667"/>
                </a:lnTo>
                <a:close/>
                <a:moveTo>
                  <a:pt x="362412" y="3900667"/>
                </a:moveTo>
                <a:lnTo>
                  <a:pt x="362412" y="3900667"/>
                </a:lnTo>
                <a:lnTo>
                  <a:pt x="367307" y="3900667"/>
                </a:lnTo>
                <a:lnTo>
                  <a:pt x="367306" y="3900667"/>
                </a:lnTo>
                <a:close/>
                <a:moveTo>
                  <a:pt x="9130371" y="3899199"/>
                </a:moveTo>
                <a:lnTo>
                  <a:pt x="9128901" y="3900667"/>
                </a:lnTo>
                <a:lnTo>
                  <a:pt x="9124004" y="3900667"/>
                </a:lnTo>
                <a:lnTo>
                  <a:pt x="9124004" y="3900667"/>
                </a:lnTo>
                <a:lnTo>
                  <a:pt x="9128901" y="3900667"/>
                </a:lnTo>
                <a:close/>
                <a:moveTo>
                  <a:pt x="279162" y="3895780"/>
                </a:moveTo>
                <a:lnTo>
                  <a:pt x="288950" y="3905561"/>
                </a:lnTo>
                <a:lnTo>
                  <a:pt x="288950" y="3905562"/>
                </a:lnTo>
                <a:lnTo>
                  <a:pt x="293845" y="3905562"/>
                </a:lnTo>
                <a:lnTo>
                  <a:pt x="293844" y="3905561"/>
                </a:lnTo>
                <a:close/>
                <a:moveTo>
                  <a:pt x="1239062" y="3895773"/>
                </a:moveTo>
                <a:lnTo>
                  <a:pt x="1239062" y="3900667"/>
                </a:lnTo>
                <a:lnTo>
                  <a:pt x="1243958" y="3910453"/>
                </a:lnTo>
                <a:close/>
                <a:moveTo>
                  <a:pt x="443220" y="3893327"/>
                </a:moveTo>
                <a:lnTo>
                  <a:pt x="435877" y="3895773"/>
                </a:lnTo>
                <a:lnTo>
                  <a:pt x="440772" y="3895773"/>
                </a:lnTo>
                <a:close/>
                <a:moveTo>
                  <a:pt x="1630858" y="3890879"/>
                </a:moveTo>
                <a:lnTo>
                  <a:pt x="1628078" y="3895047"/>
                </a:lnTo>
                <a:lnTo>
                  <a:pt x="1621064" y="3905561"/>
                </a:lnTo>
                <a:lnTo>
                  <a:pt x="1616614" y="3914459"/>
                </a:lnTo>
                <a:lnTo>
                  <a:pt x="1621064" y="3905561"/>
                </a:lnTo>
                <a:lnTo>
                  <a:pt x="1628078" y="3895047"/>
                </a:lnTo>
                <a:lnTo>
                  <a:pt x="1630858" y="3890879"/>
                </a:lnTo>
                <a:close/>
                <a:moveTo>
                  <a:pt x="112642" y="3890879"/>
                </a:moveTo>
                <a:lnTo>
                  <a:pt x="102849" y="3895772"/>
                </a:lnTo>
                <a:lnTo>
                  <a:pt x="117538" y="3890879"/>
                </a:lnTo>
                <a:lnTo>
                  <a:pt x="117538" y="3890879"/>
                </a:lnTo>
                <a:close/>
                <a:moveTo>
                  <a:pt x="347716" y="3890878"/>
                </a:moveTo>
                <a:lnTo>
                  <a:pt x="342819" y="3895773"/>
                </a:lnTo>
                <a:lnTo>
                  <a:pt x="337921" y="3900667"/>
                </a:lnTo>
                <a:lnTo>
                  <a:pt x="328127" y="3905561"/>
                </a:lnTo>
                <a:lnTo>
                  <a:pt x="313434" y="3910455"/>
                </a:lnTo>
                <a:lnTo>
                  <a:pt x="303641" y="3910455"/>
                </a:lnTo>
                <a:lnTo>
                  <a:pt x="303643" y="3910456"/>
                </a:lnTo>
                <a:lnTo>
                  <a:pt x="313438" y="3910456"/>
                </a:lnTo>
                <a:lnTo>
                  <a:pt x="328130" y="3905562"/>
                </a:lnTo>
                <a:lnTo>
                  <a:pt x="337925" y="3900667"/>
                </a:lnTo>
                <a:lnTo>
                  <a:pt x="342823" y="3900667"/>
                </a:lnTo>
                <a:lnTo>
                  <a:pt x="342823" y="3895773"/>
                </a:lnTo>
                <a:lnTo>
                  <a:pt x="347720" y="3890879"/>
                </a:lnTo>
                <a:lnTo>
                  <a:pt x="357512" y="3890879"/>
                </a:lnTo>
                <a:lnTo>
                  <a:pt x="357511" y="3890878"/>
                </a:lnTo>
                <a:close/>
                <a:moveTo>
                  <a:pt x="470157" y="3885985"/>
                </a:moveTo>
                <a:lnTo>
                  <a:pt x="470157" y="3885986"/>
                </a:lnTo>
                <a:lnTo>
                  <a:pt x="470157" y="3890880"/>
                </a:lnTo>
                <a:lnTo>
                  <a:pt x="465260" y="3890880"/>
                </a:lnTo>
                <a:lnTo>
                  <a:pt x="470157" y="3895773"/>
                </a:lnTo>
                <a:lnTo>
                  <a:pt x="475055" y="3900667"/>
                </a:lnTo>
                <a:lnTo>
                  <a:pt x="475055" y="3895774"/>
                </a:lnTo>
                <a:close/>
                <a:moveTo>
                  <a:pt x="563207" y="3885983"/>
                </a:moveTo>
                <a:lnTo>
                  <a:pt x="563209" y="3885985"/>
                </a:lnTo>
                <a:lnTo>
                  <a:pt x="568106" y="3895774"/>
                </a:lnTo>
                <a:lnTo>
                  <a:pt x="568112" y="3895780"/>
                </a:lnTo>
                <a:lnTo>
                  <a:pt x="568108" y="3895773"/>
                </a:lnTo>
                <a:lnTo>
                  <a:pt x="563211" y="3885985"/>
                </a:lnTo>
                <a:close/>
                <a:moveTo>
                  <a:pt x="9603956" y="3881090"/>
                </a:moveTo>
                <a:lnTo>
                  <a:pt x="9594161" y="3885984"/>
                </a:lnTo>
                <a:lnTo>
                  <a:pt x="9584366" y="3895773"/>
                </a:lnTo>
                <a:lnTo>
                  <a:pt x="9574571" y="3900667"/>
                </a:lnTo>
                <a:lnTo>
                  <a:pt x="9569673" y="3910455"/>
                </a:lnTo>
                <a:lnTo>
                  <a:pt x="9569673" y="3915349"/>
                </a:lnTo>
                <a:lnTo>
                  <a:pt x="9569673" y="3925138"/>
                </a:lnTo>
                <a:lnTo>
                  <a:pt x="9569673" y="3939820"/>
                </a:lnTo>
                <a:lnTo>
                  <a:pt x="9569673" y="3949609"/>
                </a:lnTo>
                <a:lnTo>
                  <a:pt x="9569674" y="3949610"/>
                </a:lnTo>
                <a:lnTo>
                  <a:pt x="9569674" y="3939821"/>
                </a:lnTo>
                <a:lnTo>
                  <a:pt x="9569674" y="3925139"/>
                </a:lnTo>
                <a:lnTo>
                  <a:pt x="9569674" y="3915350"/>
                </a:lnTo>
                <a:lnTo>
                  <a:pt x="9569674" y="3910456"/>
                </a:lnTo>
                <a:lnTo>
                  <a:pt x="9574571" y="3900668"/>
                </a:lnTo>
                <a:lnTo>
                  <a:pt x="9584366" y="3895773"/>
                </a:lnTo>
                <a:lnTo>
                  <a:pt x="9594161" y="3885985"/>
                </a:lnTo>
                <a:lnTo>
                  <a:pt x="9603956" y="3881091"/>
                </a:lnTo>
                <a:lnTo>
                  <a:pt x="9613751" y="3881091"/>
                </a:lnTo>
                <a:lnTo>
                  <a:pt x="9613751" y="3881090"/>
                </a:lnTo>
                <a:close/>
                <a:moveTo>
                  <a:pt x="529977" y="3876197"/>
                </a:moveTo>
                <a:lnTo>
                  <a:pt x="537967" y="3913456"/>
                </a:lnTo>
                <a:lnTo>
                  <a:pt x="533825" y="3876197"/>
                </a:lnTo>
                <a:close/>
                <a:moveTo>
                  <a:pt x="127335" y="3876196"/>
                </a:moveTo>
                <a:lnTo>
                  <a:pt x="127335" y="3881087"/>
                </a:lnTo>
                <a:lnTo>
                  <a:pt x="129782" y="3876196"/>
                </a:lnTo>
                <a:close/>
                <a:moveTo>
                  <a:pt x="641569" y="3876195"/>
                </a:moveTo>
                <a:lnTo>
                  <a:pt x="641568" y="3876196"/>
                </a:lnTo>
                <a:lnTo>
                  <a:pt x="641568" y="3876196"/>
                </a:lnTo>
                <a:close/>
                <a:moveTo>
                  <a:pt x="386912" y="3876149"/>
                </a:moveTo>
                <a:lnTo>
                  <a:pt x="386896" y="3876196"/>
                </a:lnTo>
                <a:lnTo>
                  <a:pt x="381999" y="3885984"/>
                </a:lnTo>
                <a:lnTo>
                  <a:pt x="381999" y="3895773"/>
                </a:lnTo>
                <a:lnTo>
                  <a:pt x="377102" y="3900667"/>
                </a:lnTo>
                <a:lnTo>
                  <a:pt x="372205" y="3905559"/>
                </a:lnTo>
                <a:lnTo>
                  <a:pt x="372207" y="3905562"/>
                </a:lnTo>
                <a:lnTo>
                  <a:pt x="377105" y="3900667"/>
                </a:lnTo>
                <a:lnTo>
                  <a:pt x="382002" y="3895773"/>
                </a:lnTo>
                <a:close/>
                <a:moveTo>
                  <a:pt x="479952" y="3871303"/>
                </a:moveTo>
                <a:lnTo>
                  <a:pt x="475055" y="3876197"/>
                </a:lnTo>
                <a:lnTo>
                  <a:pt x="470157" y="3881091"/>
                </a:lnTo>
                <a:lnTo>
                  <a:pt x="475055" y="3881091"/>
                </a:lnTo>
                <a:lnTo>
                  <a:pt x="479952" y="3876197"/>
                </a:lnTo>
                <a:close/>
                <a:moveTo>
                  <a:pt x="9099514" y="3871302"/>
                </a:moveTo>
                <a:lnTo>
                  <a:pt x="9099515" y="3871303"/>
                </a:lnTo>
                <a:lnTo>
                  <a:pt x="9104413" y="3876197"/>
                </a:lnTo>
                <a:lnTo>
                  <a:pt x="9104414" y="3876198"/>
                </a:lnTo>
                <a:lnTo>
                  <a:pt x="9104414" y="3876196"/>
                </a:lnTo>
                <a:lnTo>
                  <a:pt x="9099516" y="3871302"/>
                </a:lnTo>
                <a:close/>
                <a:moveTo>
                  <a:pt x="3872916" y="3868372"/>
                </a:moveTo>
                <a:lnTo>
                  <a:pt x="3869001" y="3876197"/>
                </a:lnTo>
                <a:lnTo>
                  <a:pt x="3869001" y="3881091"/>
                </a:lnTo>
                <a:lnTo>
                  <a:pt x="3869001" y="3885977"/>
                </a:lnTo>
                <a:close/>
                <a:moveTo>
                  <a:pt x="9148491" y="3866408"/>
                </a:moveTo>
                <a:lnTo>
                  <a:pt x="9146450" y="3868447"/>
                </a:lnTo>
                <a:lnTo>
                  <a:pt x="9148491" y="3866408"/>
                </a:lnTo>
                <a:lnTo>
                  <a:pt x="9153388" y="3866408"/>
                </a:lnTo>
                <a:lnTo>
                  <a:pt x="9153389" y="3866408"/>
                </a:lnTo>
                <a:close/>
                <a:moveTo>
                  <a:pt x="9075029" y="3866408"/>
                </a:moveTo>
                <a:lnTo>
                  <a:pt x="9070131" y="3871302"/>
                </a:lnTo>
                <a:lnTo>
                  <a:pt x="9065234" y="3871302"/>
                </a:lnTo>
                <a:lnTo>
                  <a:pt x="9065233" y="3871301"/>
                </a:lnTo>
                <a:lnTo>
                  <a:pt x="9065233" y="3871303"/>
                </a:lnTo>
                <a:lnTo>
                  <a:pt x="9075028" y="3871303"/>
                </a:lnTo>
                <a:lnTo>
                  <a:pt x="9079925" y="3866409"/>
                </a:lnTo>
                <a:lnTo>
                  <a:pt x="9084823" y="3866409"/>
                </a:lnTo>
                <a:lnTo>
                  <a:pt x="9089722" y="3866409"/>
                </a:lnTo>
                <a:lnTo>
                  <a:pt x="9089721" y="3866408"/>
                </a:lnTo>
                <a:lnTo>
                  <a:pt x="9084824" y="3866408"/>
                </a:lnTo>
                <a:lnTo>
                  <a:pt x="9079926" y="3866408"/>
                </a:lnTo>
                <a:close/>
                <a:moveTo>
                  <a:pt x="1018675" y="3866408"/>
                </a:moveTo>
                <a:lnTo>
                  <a:pt x="1018675" y="3871302"/>
                </a:lnTo>
                <a:lnTo>
                  <a:pt x="1018675" y="3881090"/>
                </a:lnTo>
                <a:lnTo>
                  <a:pt x="1023573" y="3876196"/>
                </a:lnTo>
                <a:close/>
                <a:moveTo>
                  <a:pt x="200794" y="3866407"/>
                </a:moveTo>
                <a:lnTo>
                  <a:pt x="200796" y="3866408"/>
                </a:lnTo>
                <a:lnTo>
                  <a:pt x="215488" y="3866408"/>
                </a:lnTo>
                <a:lnTo>
                  <a:pt x="225283" y="3866408"/>
                </a:lnTo>
                <a:lnTo>
                  <a:pt x="225284" y="3866407"/>
                </a:lnTo>
                <a:lnTo>
                  <a:pt x="225279" y="3866407"/>
                </a:lnTo>
                <a:lnTo>
                  <a:pt x="215484" y="3866407"/>
                </a:lnTo>
                <a:lnTo>
                  <a:pt x="210587" y="3866407"/>
                </a:lnTo>
                <a:close/>
                <a:moveTo>
                  <a:pt x="9060333" y="3861514"/>
                </a:moveTo>
                <a:lnTo>
                  <a:pt x="9060335" y="3861515"/>
                </a:lnTo>
                <a:lnTo>
                  <a:pt x="9060335" y="3866409"/>
                </a:lnTo>
                <a:lnTo>
                  <a:pt x="9060337" y="3866409"/>
                </a:lnTo>
                <a:lnTo>
                  <a:pt x="9060336" y="3866408"/>
                </a:lnTo>
                <a:lnTo>
                  <a:pt x="9060336" y="3861514"/>
                </a:lnTo>
                <a:close/>
                <a:moveTo>
                  <a:pt x="768904" y="3861514"/>
                </a:moveTo>
                <a:lnTo>
                  <a:pt x="773801" y="3866407"/>
                </a:lnTo>
                <a:lnTo>
                  <a:pt x="783595" y="3871301"/>
                </a:lnTo>
                <a:lnTo>
                  <a:pt x="778698" y="3866407"/>
                </a:lnTo>
                <a:close/>
                <a:moveTo>
                  <a:pt x="798290" y="3861512"/>
                </a:moveTo>
                <a:lnTo>
                  <a:pt x="798288" y="3861513"/>
                </a:lnTo>
                <a:lnTo>
                  <a:pt x="788493" y="3866407"/>
                </a:lnTo>
                <a:lnTo>
                  <a:pt x="788493" y="3866408"/>
                </a:lnTo>
                <a:lnTo>
                  <a:pt x="788494" y="3866407"/>
                </a:lnTo>
                <a:lnTo>
                  <a:pt x="798289" y="3861513"/>
                </a:lnTo>
                <a:close/>
                <a:moveTo>
                  <a:pt x="181208" y="3856622"/>
                </a:moveTo>
                <a:lnTo>
                  <a:pt x="186103" y="3861514"/>
                </a:lnTo>
                <a:lnTo>
                  <a:pt x="200787" y="3866405"/>
                </a:lnTo>
                <a:lnTo>
                  <a:pt x="190997" y="3861513"/>
                </a:lnTo>
                <a:close/>
                <a:moveTo>
                  <a:pt x="553414" y="3856620"/>
                </a:moveTo>
                <a:lnTo>
                  <a:pt x="553414" y="3856622"/>
                </a:lnTo>
                <a:lnTo>
                  <a:pt x="553416" y="3856620"/>
                </a:lnTo>
                <a:close/>
                <a:moveTo>
                  <a:pt x="519133" y="3856620"/>
                </a:moveTo>
                <a:lnTo>
                  <a:pt x="528922" y="3871295"/>
                </a:lnTo>
                <a:lnTo>
                  <a:pt x="524030" y="3861515"/>
                </a:lnTo>
                <a:lnTo>
                  <a:pt x="524030" y="3856620"/>
                </a:lnTo>
                <a:close/>
                <a:moveTo>
                  <a:pt x="489747" y="3856620"/>
                </a:moveTo>
                <a:lnTo>
                  <a:pt x="484850" y="3861515"/>
                </a:lnTo>
                <a:lnTo>
                  <a:pt x="482159" y="3864203"/>
                </a:lnTo>
                <a:lnTo>
                  <a:pt x="484850" y="3861515"/>
                </a:lnTo>
                <a:lnTo>
                  <a:pt x="489747" y="3856620"/>
                </a:lnTo>
                <a:close/>
                <a:moveTo>
                  <a:pt x="1949196" y="3856620"/>
                </a:moveTo>
                <a:lnTo>
                  <a:pt x="1949196" y="3861514"/>
                </a:lnTo>
                <a:lnTo>
                  <a:pt x="1954094" y="3861514"/>
                </a:lnTo>
                <a:lnTo>
                  <a:pt x="1958992" y="3861514"/>
                </a:lnTo>
                <a:lnTo>
                  <a:pt x="1954094" y="3856620"/>
                </a:lnTo>
                <a:close/>
                <a:moveTo>
                  <a:pt x="9633343" y="3856618"/>
                </a:moveTo>
                <a:lnTo>
                  <a:pt x="9633341" y="3856619"/>
                </a:lnTo>
                <a:lnTo>
                  <a:pt x="9623546" y="3866407"/>
                </a:lnTo>
                <a:lnTo>
                  <a:pt x="9613751" y="3876196"/>
                </a:lnTo>
                <a:lnTo>
                  <a:pt x="9613751" y="3876197"/>
                </a:lnTo>
                <a:lnTo>
                  <a:pt x="9618649" y="3876197"/>
                </a:lnTo>
                <a:lnTo>
                  <a:pt x="9623546" y="3871303"/>
                </a:lnTo>
                <a:lnTo>
                  <a:pt x="9628444" y="3861514"/>
                </a:lnTo>
                <a:close/>
                <a:moveTo>
                  <a:pt x="166513" y="3851728"/>
                </a:moveTo>
                <a:lnTo>
                  <a:pt x="166513" y="3856620"/>
                </a:lnTo>
                <a:lnTo>
                  <a:pt x="171411" y="3856620"/>
                </a:lnTo>
                <a:lnTo>
                  <a:pt x="181203" y="3856620"/>
                </a:lnTo>
                <a:lnTo>
                  <a:pt x="181202" y="3856619"/>
                </a:lnTo>
                <a:lnTo>
                  <a:pt x="171407" y="3856619"/>
                </a:lnTo>
                <a:close/>
                <a:moveTo>
                  <a:pt x="127335" y="3851728"/>
                </a:moveTo>
                <a:lnTo>
                  <a:pt x="127335" y="3856620"/>
                </a:lnTo>
                <a:lnTo>
                  <a:pt x="131415" y="3872932"/>
                </a:lnTo>
                <a:lnTo>
                  <a:pt x="132231" y="3871302"/>
                </a:lnTo>
                <a:lnTo>
                  <a:pt x="132231" y="3861514"/>
                </a:lnTo>
                <a:close/>
                <a:moveTo>
                  <a:pt x="504440" y="3851726"/>
                </a:moveTo>
                <a:lnTo>
                  <a:pt x="519132" y="3856620"/>
                </a:lnTo>
                <a:lnTo>
                  <a:pt x="528927" y="3851726"/>
                </a:lnTo>
                <a:lnTo>
                  <a:pt x="538722" y="3856620"/>
                </a:lnTo>
                <a:lnTo>
                  <a:pt x="538723" y="3856620"/>
                </a:lnTo>
                <a:lnTo>
                  <a:pt x="533825" y="3851726"/>
                </a:lnTo>
                <a:lnTo>
                  <a:pt x="528928" y="3851726"/>
                </a:lnTo>
                <a:lnTo>
                  <a:pt x="528927" y="3851726"/>
                </a:lnTo>
                <a:close/>
                <a:moveTo>
                  <a:pt x="1243959" y="3851726"/>
                </a:moveTo>
                <a:lnTo>
                  <a:pt x="1239062" y="3861513"/>
                </a:lnTo>
                <a:lnTo>
                  <a:pt x="1239062" y="3876196"/>
                </a:lnTo>
                <a:lnTo>
                  <a:pt x="1239062" y="3881090"/>
                </a:lnTo>
                <a:lnTo>
                  <a:pt x="1243959" y="3871302"/>
                </a:lnTo>
                <a:lnTo>
                  <a:pt x="1243959" y="3861513"/>
                </a:lnTo>
                <a:close/>
                <a:moveTo>
                  <a:pt x="3876834" y="3850753"/>
                </a:moveTo>
                <a:lnTo>
                  <a:pt x="3873899" y="3856620"/>
                </a:lnTo>
                <a:lnTo>
                  <a:pt x="3873899" y="3863954"/>
                </a:lnTo>
                <a:close/>
                <a:moveTo>
                  <a:pt x="9169170" y="3850637"/>
                </a:moveTo>
                <a:lnTo>
                  <a:pt x="9168081" y="3851725"/>
                </a:lnTo>
                <a:lnTo>
                  <a:pt x="9167591" y="3852704"/>
                </a:lnTo>
                <a:lnTo>
                  <a:pt x="9168081" y="3851725"/>
                </a:lnTo>
                <a:close/>
                <a:moveTo>
                  <a:pt x="729724" y="3846831"/>
                </a:moveTo>
                <a:lnTo>
                  <a:pt x="734621" y="3851724"/>
                </a:lnTo>
                <a:lnTo>
                  <a:pt x="734621" y="3846831"/>
                </a:lnTo>
                <a:close/>
                <a:moveTo>
                  <a:pt x="685646" y="3846831"/>
                </a:moveTo>
                <a:lnTo>
                  <a:pt x="670954" y="3851725"/>
                </a:lnTo>
                <a:lnTo>
                  <a:pt x="656261" y="3861513"/>
                </a:lnTo>
                <a:lnTo>
                  <a:pt x="656261" y="3861513"/>
                </a:lnTo>
                <a:lnTo>
                  <a:pt x="656261" y="3861513"/>
                </a:lnTo>
                <a:lnTo>
                  <a:pt x="670954" y="3851725"/>
                </a:lnTo>
                <a:close/>
                <a:moveTo>
                  <a:pt x="244869" y="3846831"/>
                </a:moveTo>
                <a:lnTo>
                  <a:pt x="235074" y="3851725"/>
                </a:lnTo>
                <a:lnTo>
                  <a:pt x="230177" y="3851725"/>
                </a:lnTo>
                <a:lnTo>
                  <a:pt x="230177" y="3861513"/>
                </a:lnTo>
                <a:lnTo>
                  <a:pt x="230177" y="3861518"/>
                </a:lnTo>
                <a:lnTo>
                  <a:pt x="230180" y="3861514"/>
                </a:lnTo>
                <a:lnTo>
                  <a:pt x="235078" y="3856620"/>
                </a:lnTo>
                <a:lnTo>
                  <a:pt x="230180" y="3856620"/>
                </a:lnTo>
                <a:lnTo>
                  <a:pt x="230180" y="3851725"/>
                </a:lnTo>
                <a:lnTo>
                  <a:pt x="235078" y="3851725"/>
                </a:lnTo>
                <a:lnTo>
                  <a:pt x="244873" y="3846831"/>
                </a:lnTo>
                <a:lnTo>
                  <a:pt x="249768" y="3846831"/>
                </a:lnTo>
                <a:lnTo>
                  <a:pt x="249766" y="3846831"/>
                </a:lnTo>
                <a:close/>
                <a:moveTo>
                  <a:pt x="847268" y="3846830"/>
                </a:moveTo>
                <a:lnTo>
                  <a:pt x="847263" y="3846831"/>
                </a:lnTo>
                <a:lnTo>
                  <a:pt x="837469" y="3851725"/>
                </a:lnTo>
                <a:lnTo>
                  <a:pt x="837469" y="3851725"/>
                </a:lnTo>
                <a:lnTo>
                  <a:pt x="847264" y="3846831"/>
                </a:lnTo>
                <a:close/>
                <a:moveTo>
                  <a:pt x="935420" y="3846829"/>
                </a:moveTo>
                <a:lnTo>
                  <a:pt x="935417" y="3846831"/>
                </a:lnTo>
                <a:lnTo>
                  <a:pt x="935418" y="3846831"/>
                </a:lnTo>
                <a:close/>
                <a:moveTo>
                  <a:pt x="127322" y="3841936"/>
                </a:moveTo>
                <a:lnTo>
                  <a:pt x="127333" y="3841937"/>
                </a:lnTo>
                <a:lnTo>
                  <a:pt x="132231" y="3841937"/>
                </a:lnTo>
                <a:lnTo>
                  <a:pt x="137128" y="3841937"/>
                </a:lnTo>
                <a:lnTo>
                  <a:pt x="146923" y="3841937"/>
                </a:lnTo>
                <a:lnTo>
                  <a:pt x="156718" y="3841937"/>
                </a:lnTo>
                <a:lnTo>
                  <a:pt x="161612" y="3846828"/>
                </a:lnTo>
                <a:lnTo>
                  <a:pt x="161612" y="3841936"/>
                </a:lnTo>
                <a:lnTo>
                  <a:pt x="161612" y="3841936"/>
                </a:lnTo>
                <a:lnTo>
                  <a:pt x="142026" y="3841936"/>
                </a:lnTo>
                <a:close/>
                <a:moveTo>
                  <a:pt x="9667624" y="3837043"/>
                </a:moveTo>
                <a:lnTo>
                  <a:pt x="9672521" y="3837043"/>
                </a:lnTo>
                <a:lnTo>
                  <a:pt x="9672521" y="3841937"/>
                </a:lnTo>
                <a:lnTo>
                  <a:pt x="9672521" y="3846832"/>
                </a:lnTo>
                <a:lnTo>
                  <a:pt x="9667624" y="3841937"/>
                </a:lnTo>
                <a:close/>
                <a:moveTo>
                  <a:pt x="1239063" y="3837043"/>
                </a:moveTo>
                <a:lnTo>
                  <a:pt x="1243959" y="3846830"/>
                </a:lnTo>
                <a:lnTo>
                  <a:pt x="1243959" y="3841937"/>
                </a:lnTo>
                <a:close/>
                <a:moveTo>
                  <a:pt x="543619" y="3837043"/>
                </a:moveTo>
                <a:lnTo>
                  <a:pt x="543620" y="3837044"/>
                </a:lnTo>
                <a:lnTo>
                  <a:pt x="553416" y="3841938"/>
                </a:lnTo>
                <a:lnTo>
                  <a:pt x="558311" y="3841938"/>
                </a:lnTo>
                <a:lnTo>
                  <a:pt x="558311" y="3841936"/>
                </a:lnTo>
                <a:lnTo>
                  <a:pt x="553413" y="3841936"/>
                </a:lnTo>
                <a:close/>
                <a:moveTo>
                  <a:pt x="587696" y="3837042"/>
                </a:moveTo>
                <a:lnTo>
                  <a:pt x="582799" y="3856619"/>
                </a:lnTo>
                <a:lnTo>
                  <a:pt x="558313" y="3856619"/>
                </a:lnTo>
                <a:lnTo>
                  <a:pt x="558313" y="3856620"/>
                </a:lnTo>
                <a:lnTo>
                  <a:pt x="582801" y="3856620"/>
                </a:lnTo>
                <a:lnTo>
                  <a:pt x="587696" y="3837053"/>
                </a:lnTo>
                <a:close/>
                <a:moveTo>
                  <a:pt x="9643136" y="3832148"/>
                </a:moveTo>
                <a:lnTo>
                  <a:pt x="9648033" y="3832148"/>
                </a:lnTo>
                <a:lnTo>
                  <a:pt x="9652931" y="3832148"/>
                </a:lnTo>
                <a:lnTo>
                  <a:pt x="9652931" y="3837042"/>
                </a:lnTo>
                <a:lnTo>
                  <a:pt x="9657828" y="3837042"/>
                </a:lnTo>
                <a:lnTo>
                  <a:pt x="9657828" y="3841937"/>
                </a:lnTo>
                <a:lnTo>
                  <a:pt x="9652931" y="3841937"/>
                </a:lnTo>
                <a:lnTo>
                  <a:pt x="9652931" y="3846831"/>
                </a:lnTo>
                <a:lnTo>
                  <a:pt x="9648033" y="3846831"/>
                </a:lnTo>
                <a:lnTo>
                  <a:pt x="9648030" y="3846834"/>
                </a:lnTo>
                <a:lnTo>
                  <a:pt x="9648034" y="3846832"/>
                </a:lnTo>
                <a:lnTo>
                  <a:pt x="9648034" y="3851726"/>
                </a:lnTo>
                <a:lnTo>
                  <a:pt x="9648034" y="3856620"/>
                </a:lnTo>
                <a:lnTo>
                  <a:pt x="9652931" y="3861514"/>
                </a:lnTo>
                <a:lnTo>
                  <a:pt x="9652931" y="3866408"/>
                </a:lnTo>
                <a:lnTo>
                  <a:pt x="9652931" y="3871303"/>
                </a:lnTo>
                <a:lnTo>
                  <a:pt x="9648034" y="3871303"/>
                </a:lnTo>
                <a:lnTo>
                  <a:pt x="9648034" y="3876197"/>
                </a:lnTo>
                <a:lnTo>
                  <a:pt x="9648034" y="3881091"/>
                </a:lnTo>
                <a:lnTo>
                  <a:pt x="9652931" y="3885985"/>
                </a:lnTo>
                <a:lnTo>
                  <a:pt x="9657829" y="3885985"/>
                </a:lnTo>
                <a:lnTo>
                  <a:pt x="9657829" y="3881091"/>
                </a:lnTo>
                <a:lnTo>
                  <a:pt x="9657829" y="3876197"/>
                </a:lnTo>
                <a:lnTo>
                  <a:pt x="9657829" y="3871303"/>
                </a:lnTo>
                <a:lnTo>
                  <a:pt x="9657829" y="3866408"/>
                </a:lnTo>
                <a:lnTo>
                  <a:pt x="9662726" y="3861514"/>
                </a:lnTo>
                <a:lnTo>
                  <a:pt x="9662726" y="3856620"/>
                </a:lnTo>
                <a:lnTo>
                  <a:pt x="9667624" y="3856620"/>
                </a:lnTo>
                <a:lnTo>
                  <a:pt x="9667624" y="3851726"/>
                </a:lnTo>
                <a:lnTo>
                  <a:pt x="9667624" y="3846832"/>
                </a:lnTo>
                <a:lnTo>
                  <a:pt x="9672521" y="3846832"/>
                </a:lnTo>
                <a:lnTo>
                  <a:pt x="9677419" y="3846832"/>
                </a:lnTo>
                <a:lnTo>
                  <a:pt x="9682316" y="3846832"/>
                </a:lnTo>
                <a:lnTo>
                  <a:pt x="9687214" y="3851726"/>
                </a:lnTo>
                <a:lnTo>
                  <a:pt x="9692111" y="3856620"/>
                </a:lnTo>
                <a:lnTo>
                  <a:pt x="9692111" y="3861514"/>
                </a:lnTo>
                <a:lnTo>
                  <a:pt x="9701906" y="3871303"/>
                </a:lnTo>
                <a:lnTo>
                  <a:pt x="9706804" y="3881091"/>
                </a:lnTo>
                <a:lnTo>
                  <a:pt x="9721496" y="3890879"/>
                </a:lnTo>
                <a:lnTo>
                  <a:pt x="9726394" y="3895773"/>
                </a:lnTo>
                <a:lnTo>
                  <a:pt x="9736189" y="3905562"/>
                </a:lnTo>
                <a:lnTo>
                  <a:pt x="9745984" y="3910456"/>
                </a:lnTo>
                <a:lnTo>
                  <a:pt x="9760676" y="3915350"/>
                </a:lnTo>
                <a:lnTo>
                  <a:pt x="9765574" y="3915350"/>
                </a:lnTo>
                <a:lnTo>
                  <a:pt x="9775369" y="3915350"/>
                </a:lnTo>
                <a:lnTo>
                  <a:pt x="9785163" y="3915350"/>
                </a:lnTo>
                <a:lnTo>
                  <a:pt x="9799856" y="3915350"/>
                </a:lnTo>
                <a:lnTo>
                  <a:pt x="9814548" y="3910456"/>
                </a:lnTo>
                <a:lnTo>
                  <a:pt x="9829241" y="3905562"/>
                </a:lnTo>
                <a:lnTo>
                  <a:pt x="9834138" y="3900668"/>
                </a:lnTo>
                <a:lnTo>
                  <a:pt x="9839036" y="3900668"/>
                </a:lnTo>
                <a:lnTo>
                  <a:pt x="9853728" y="3895773"/>
                </a:lnTo>
                <a:lnTo>
                  <a:pt x="9863523" y="3895773"/>
                </a:lnTo>
                <a:lnTo>
                  <a:pt x="9878216" y="3890879"/>
                </a:lnTo>
                <a:lnTo>
                  <a:pt x="9892908" y="3895773"/>
                </a:lnTo>
                <a:lnTo>
                  <a:pt x="9897806" y="3900668"/>
                </a:lnTo>
                <a:lnTo>
                  <a:pt x="9902703" y="3905562"/>
                </a:lnTo>
                <a:lnTo>
                  <a:pt x="9907601" y="3915350"/>
                </a:lnTo>
                <a:lnTo>
                  <a:pt x="9917396" y="3920244"/>
                </a:lnTo>
                <a:lnTo>
                  <a:pt x="9922293" y="3920244"/>
                </a:lnTo>
                <a:lnTo>
                  <a:pt x="9927191" y="3925139"/>
                </a:lnTo>
                <a:lnTo>
                  <a:pt x="9941883" y="3930033"/>
                </a:lnTo>
                <a:lnTo>
                  <a:pt x="9951678" y="3934927"/>
                </a:lnTo>
                <a:lnTo>
                  <a:pt x="9961473" y="3944715"/>
                </a:lnTo>
                <a:lnTo>
                  <a:pt x="9966371" y="3949610"/>
                </a:lnTo>
                <a:lnTo>
                  <a:pt x="9971268" y="3954504"/>
                </a:lnTo>
                <a:lnTo>
                  <a:pt x="9976166" y="3959398"/>
                </a:lnTo>
                <a:lnTo>
                  <a:pt x="9985961" y="3969186"/>
                </a:lnTo>
                <a:lnTo>
                  <a:pt x="10000653" y="3978975"/>
                </a:lnTo>
                <a:lnTo>
                  <a:pt x="10000653" y="3978974"/>
                </a:lnTo>
                <a:lnTo>
                  <a:pt x="10015345" y="3993657"/>
                </a:lnTo>
                <a:lnTo>
                  <a:pt x="10030037" y="4008339"/>
                </a:lnTo>
                <a:lnTo>
                  <a:pt x="10044730" y="4018128"/>
                </a:lnTo>
                <a:lnTo>
                  <a:pt x="10059423" y="4032810"/>
                </a:lnTo>
                <a:lnTo>
                  <a:pt x="10064320" y="4042599"/>
                </a:lnTo>
                <a:lnTo>
                  <a:pt x="10074115" y="4047493"/>
                </a:lnTo>
                <a:lnTo>
                  <a:pt x="10064320" y="4057281"/>
                </a:lnTo>
                <a:lnTo>
                  <a:pt x="10064320" y="4062175"/>
                </a:lnTo>
                <a:lnTo>
                  <a:pt x="10063052" y="4063443"/>
                </a:lnTo>
                <a:lnTo>
                  <a:pt x="10064321" y="4062175"/>
                </a:lnTo>
                <a:lnTo>
                  <a:pt x="10064321" y="4057280"/>
                </a:lnTo>
                <a:lnTo>
                  <a:pt x="10074116" y="4047492"/>
                </a:lnTo>
                <a:lnTo>
                  <a:pt x="10093706" y="4057280"/>
                </a:lnTo>
                <a:lnTo>
                  <a:pt x="10113296" y="4067069"/>
                </a:lnTo>
                <a:lnTo>
                  <a:pt x="10137783" y="4071963"/>
                </a:lnTo>
                <a:lnTo>
                  <a:pt x="10137783" y="4071964"/>
                </a:lnTo>
                <a:lnTo>
                  <a:pt x="10162270" y="4081753"/>
                </a:lnTo>
                <a:lnTo>
                  <a:pt x="10191655" y="4091541"/>
                </a:lnTo>
                <a:lnTo>
                  <a:pt x="10206347" y="4101329"/>
                </a:lnTo>
                <a:lnTo>
                  <a:pt x="10225937" y="4116012"/>
                </a:lnTo>
                <a:lnTo>
                  <a:pt x="10225936" y="4116012"/>
                </a:lnTo>
                <a:lnTo>
                  <a:pt x="10225937" y="4116012"/>
                </a:lnTo>
                <a:lnTo>
                  <a:pt x="10245527" y="4125801"/>
                </a:lnTo>
                <a:lnTo>
                  <a:pt x="10260220" y="4135589"/>
                </a:lnTo>
                <a:lnTo>
                  <a:pt x="10299400" y="4179637"/>
                </a:lnTo>
                <a:lnTo>
                  <a:pt x="10323887" y="4228579"/>
                </a:lnTo>
                <a:lnTo>
                  <a:pt x="10323887" y="4238367"/>
                </a:lnTo>
                <a:lnTo>
                  <a:pt x="10318990" y="4253050"/>
                </a:lnTo>
                <a:lnTo>
                  <a:pt x="10309195" y="4267732"/>
                </a:lnTo>
                <a:lnTo>
                  <a:pt x="10304297" y="4272626"/>
                </a:lnTo>
                <a:lnTo>
                  <a:pt x="10299400" y="4277520"/>
                </a:lnTo>
                <a:lnTo>
                  <a:pt x="10289605" y="4282415"/>
                </a:lnTo>
                <a:lnTo>
                  <a:pt x="10279810" y="4292203"/>
                </a:lnTo>
                <a:lnTo>
                  <a:pt x="10270015" y="4301991"/>
                </a:lnTo>
                <a:lnTo>
                  <a:pt x="10265117" y="4311780"/>
                </a:lnTo>
                <a:lnTo>
                  <a:pt x="10255322" y="4321568"/>
                </a:lnTo>
                <a:lnTo>
                  <a:pt x="10250425" y="4326462"/>
                </a:lnTo>
                <a:lnTo>
                  <a:pt x="10245527" y="4336251"/>
                </a:lnTo>
                <a:lnTo>
                  <a:pt x="10235732" y="4346039"/>
                </a:lnTo>
                <a:lnTo>
                  <a:pt x="10225937" y="4350933"/>
                </a:lnTo>
                <a:lnTo>
                  <a:pt x="10216142" y="4355827"/>
                </a:lnTo>
                <a:lnTo>
                  <a:pt x="10225937" y="4355827"/>
                </a:lnTo>
                <a:lnTo>
                  <a:pt x="10235732" y="4355827"/>
                </a:lnTo>
                <a:lnTo>
                  <a:pt x="10250425" y="4346039"/>
                </a:lnTo>
                <a:lnTo>
                  <a:pt x="10265117" y="4336251"/>
                </a:lnTo>
                <a:lnTo>
                  <a:pt x="10284707" y="4321568"/>
                </a:lnTo>
                <a:lnTo>
                  <a:pt x="10294502" y="4316674"/>
                </a:lnTo>
                <a:lnTo>
                  <a:pt x="10304297" y="4311780"/>
                </a:lnTo>
                <a:lnTo>
                  <a:pt x="10314092" y="4306886"/>
                </a:lnTo>
                <a:lnTo>
                  <a:pt x="10328785" y="4301991"/>
                </a:lnTo>
                <a:lnTo>
                  <a:pt x="10343477" y="4292203"/>
                </a:lnTo>
                <a:lnTo>
                  <a:pt x="10358169" y="4292203"/>
                </a:lnTo>
                <a:lnTo>
                  <a:pt x="10363067" y="4292203"/>
                </a:lnTo>
                <a:lnTo>
                  <a:pt x="10367964" y="4292203"/>
                </a:lnTo>
                <a:lnTo>
                  <a:pt x="10382657" y="4292203"/>
                </a:lnTo>
                <a:lnTo>
                  <a:pt x="10397349" y="4297097"/>
                </a:lnTo>
                <a:lnTo>
                  <a:pt x="10412042" y="4297097"/>
                </a:lnTo>
                <a:lnTo>
                  <a:pt x="10421837" y="4301991"/>
                </a:lnTo>
                <a:lnTo>
                  <a:pt x="10431632" y="4301991"/>
                </a:lnTo>
                <a:lnTo>
                  <a:pt x="10436529" y="4301991"/>
                </a:lnTo>
                <a:lnTo>
                  <a:pt x="10441427" y="4301991"/>
                </a:lnTo>
                <a:lnTo>
                  <a:pt x="10451222" y="4301991"/>
                </a:lnTo>
                <a:lnTo>
                  <a:pt x="10456119" y="4301991"/>
                </a:lnTo>
                <a:lnTo>
                  <a:pt x="10465914" y="4301991"/>
                </a:lnTo>
                <a:lnTo>
                  <a:pt x="10470812" y="4306886"/>
                </a:lnTo>
                <a:lnTo>
                  <a:pt x="10475709" y="4311780"/>
                </a:lnTo>
                <a:lnTo>
                  <a:pt x="10475709" y="4316674"/>
                </a:lnTo>
                <a:lnTo>
                  <a:pt x="10470812" y="4326462"/>
                </a:lnTo>
                <a:lnTo>
                  <a:pt x="10470812" y="4336251"/>
                </a:lnTo>
                <a:lnTo>
                  <a:pt x="10465914" y="4346039"/>
                </a:lnTo>
                <a:lnTo>
                  <a:pt x="10461017" y="4355827"/>
                </a:lnTo>
                <a:lnTo>
                  <a:pt x="10465914" y="4355827"/>
                </a:lnTo>
                <a:lnTo>
                  <a:pt x="10470812" y="4350933"/>
                </a:lnTo>
                <a:lnTo>
                  <a:pt x="10480607" y="4346039"/>
                </a:lnTo>
                <a:lnTo>
                  <a:pt x="10490402" y="4346039"/>
                </a:lnTo>
                <a:lnTo>
                  <a:pt x="10500197" y="4341145"/>
                </a:lnTo>
                <a:lnTo>
                  <a:pt x="10509991" y="4346039"/>
                </a:lnTo>
                <a:lnTo>
                  <a:pt x="10632429" y="4385193"/>
                </a:lnTo>
                <a:lnTo>
                  <a:pt x="10671609" y="4385193"/>
                </a:lnTo>
                <a:lnTo>
                  <a:pt x="10705891" y="4399875"/>
                </a:lnTo>
                <a:lnTo>
                  <a:pt x="10735276" y="4419452"/>
                </a:lnTo>
                <a:lnTo>
                  <a:pt x="10754866" y="4434135"/>
                </a:lnTo>
                <a:lnTo>
                  <a:pt x="10764661" y="4439029"/>
                </a:lnTo>
                <a:lnTo>
                  <a:pt x="10803841" y="4453711"/>
                </a:lnTo>
                <a:lnTo>
                  <a:pt x="10828328" y="4473288"/>
                </a:lnTo>
                <a:lnTo>
                  <a:pt x="10838123" y="4492865"/>
                </a:lnTo>
                <a:lnTo>
                  <a:pt x="10838123" y="4512442"/>
                </a:lnTo>
                <a:lnTo>
                  <a:pt x="10838123" y="4527124"/>
                </a:lnTo>
                <a:lnTo>
                  <a:pt x="10838123" y="4532018"/>
                </a:lnTo>
                <a:lnTo>
                  <a:pt x="10833225" y="4580960"/>
                </a:lnTo>
                <a:lnTo>
                  <a:pt x="10818533" y="4615219"/>
                </a:lnTo>
                <a:lnTo>
                  <a:pt x="10798943" y="4639690"/>
                </a:lnTo>
                <a:lnTo>
                  <a:pt x="10794046" y="4644585"/>
                </a:lnTo>
                <a:lnTo>
                  <a:pt x="10696096" y="4810987"/>
                </a:lnTo>
                <a:lnTo>
                  <a:pt x="10691199" y="4894188"/>
                </a:lnTo>
                <a:lnTo>
                  <a:pt x="10676506" y="4957813"/>
                </a:lnTo>
                <a:lnTo>
                  <a:pt x="10652019" y="5011649"/>
                </a:lnTo>
                <a:lnTo>
                  <a:pt x="10627531" y="5050802"/>
                </a:lnTo>
                <a:lnTo>
                  <a:pt x="10598146" y="5080167"/>
                </a:lnTo>
                <a:lnTo>
                  <a:pt x="10578556" y="5094850"/>
                </a:lnTo>
                <a:lnTo>
                  <a:pt x="10558966" y="5104638"/>
                </a:lnTo>
                <a:lnTo>
                  <a:pt x="10554069" y="5109533"/>
                </a:lnTo>
                <a:lnTo>
                  <a:pt x="10495299" y="5129109"/>
                </a:lnTo>
                <a:lnTo>
                  <a:pt x="10441427" y="5158474"/>
                </a:lnTo>
                <a:lnTo>
                  <a:pt x="10402247" y="5192734"/>
                </a:lnTo>
                <a:lnTo>
                  <a:pt x="10372862" y="5222099"/>
                </a:lnTo>
                <a:lnTo>
                  <a:pt x="10358169" y="5236781"/>
                </a:lnTo>
                <a:lnTo>
                  <a:pt x="10328785" y="5319983"/>
                </a:lnTo>
                <a:lnTo>
                  <a:pt x="10304297" y="5383607"/>
                </a:lnTo>
                <a:lnTo>
                  <a:pt x="10279810" y="5427655"/>
                </a:lnTo>
                <a:lnTo>
                  <a:pt x="10260220" y="5457020"/>
                </a:lnTo>
                <a:lnTo>
                  <a:pt x="10255322" y="5466808"/>
                </a:lnTo>
                <a:lnTo>
                  <a:pt x="10250425" y="5476597"/>
                </a:lnTo>
                <a:lnTo>
                  <a:pt x="10245527" y="5491279"/>
                </a:lnTo>
                <a:lnTo>
                  <a:pt x="10225937" y="5515750"/>
                </a:lnTo>
                <a:lnTo>
                  <a:pt x="10206347" y="5579374"/>
                </a:lnTo>
                <a:lnTo>
                  <a:pt x="10201450" y="5584268"/>
                </a:lnTo>
                <a:lnTo>
                  <a:pt x="10191655" y="5589162"/>
                </a:lnTo>
                <a:lnTo>
                  <a:pt x="10181860" y="5594057"/>
                </a:lnTo>
                <a:lnTo>
                  <a:pt x="10172065" y="5598951"/>
                </a:lnTo>
                <a:lnTo>
                  <a:pt x="10162270" y="5603845"/>
                </a:lnTo>
                <a:lnTo>
                  <a:pt x="10157372" y="5608739"/>
                </a:lnTo>
                <a:lnTo>
                  <a:pt x="10137782" y="5613633"/>
                </a:lnTo>
                <a:lnTo>
                  <a:pt x="10108397" y="5613633"/>
                </a:lnTo>
                <a:lnTo>
                  <a:pt x="10083910" y="5613633"/>
                </a:lnTo>
                <a:lnTo>
                  <a:pt x="10074115" y="5613633"/>
                </a:lnTo>
                <a:lnTo>
                  <a:pt x="10069217" y="5613633"/>
                </a:lnTo>
                <a:lnTo>
                  <a:pt x="10064320" y="5608739"/>
                </a:lnTo>
                <a:lnTo>
                  <a:pt x="10059422" y="5603845"/>
                </a:lnTo>
                <a:lnTo>
                  <a:pt x="10049627" y="5594057"/>
                </a:lnTo>
                <a:lnTo>
                  <a:pt x="10049627" y="5598951"/>
                </a:lnTo>
                <a:lnTo>
                  <a:pt x="10054524" y="5603845"/>
                </a:lnTo>
                <a:lnTo>
                  <a:pt x="10069217" y="5642998"/>
                </a:lnTo>
                <a:lnTo>
                  <a:pt x="10074114" y="5662575"/>
                </a:lnTo>
                <a:lnTo>
                  <a:pt x="10079012" y="5682152"/>
                </a:lnTo>
                <a:lnTo>
                  <a:pt x="10083909" y="5696834"/>
                </a:lnTo>
                <a:lnTo>
                  <a:pt x="10083909" y="5711517"/>
                </a:lnTo>
                <a:lnTo>
                  <a:pt x="10079012" y="5721305"/>
                </a:lnTo>
                <a:lnTo>
                  <a:pt x="10059422" y="5760459"/>
                </a:lnTo>
                <a:lnTo>
                  <a:pt x="10030037" y="5780035"/>
                </a:lnTo>
                <a:lnTo>
                  <a:pt x="9995755" y="5789824"/>
                </a:lnTo>
                <a:lnTo>
                  <a:pt x="9966370" y="5789824"/>
                </a:lnTo>
                <a:lnTo>
                  <a:pt x="9946780" y="5789824"/>
                </a:lnTo>
                <a:lnTo>
                  <a:pt x="9936985" y="5784930"/>
                </a:lnTo>
                <a:lnTo>
                  <a:pt x="9922292" y="5789824"/>
                </a:lnTo>
                <a:lnTo>
                  <a:pt x="9912497" y="5794718"/>
                </a:lnTo>
                <a:lnTo>
                  <a:pt x="9907600" y="5804506"/>
                </a:lnTo>
                <a:lnTo>
                  <a:pt x="9897805" y="5819189"/>
                </a:lnTo>
                <a:lnTo>
                  <a:pt x="9897805" y="5828977"/>
                </a:lnTo>
                <a:lnTo>
                  <a:pt x="9892907" y="5833872"/>
                </a:lnTo>
                <a:lnTo>
                  <a:pt x="9892907" y="5838766"/>
                </a:lnTo>
                <a:lnTo>
                  <a:pt x="9883112" y="5887708"/>
                </a:lnTo>
                <a:lnTo>
                  <a:pt x="9834138" y="5882813"/>
                </a:lnTo>
                <a:lnTo>
                  <a:pt x="9824343" y="5882813"/>
                </a:lnTo>
                <a:lnTo>
                  <a:pt x="9819445" y="5887708"/>
                </a:lnTo>
                <a:lnTo>
                  <a:pt x="9814548" y="5892602"/>
                </a:lnTo>
                <a:lnTo>
                  <a:pt x="9814548" y="5902390"/>
                </a:lnTo>
                <a:lnTo>
                  <a:pt x="9814548" y="5912179"/>
                </a:lnTo>
                <a:lnTo>
                  <a:pt x="9819445" y="5917073"/>
                </a:lnTo>
                <a:lnTo>
                  <a:pt x="9819445" y="5921967"/>
                </a:lnTo>
                <a:lnTo>
                  <a:pt x="9848830" y="5936649"/>
                </a:lnTo>
                <a:lnTo>
                  <a:pt x="9848830" y="5970909"/>
                </a:lnTo>
                <a:lnTo>
                  <a:pt x="9819445" y="5975803"/>
                </a:lnTo>
                <a:lnTo>
                  <a:pt x="9819445" y="6005168"/>
                </a:lnTo>
                <a:lnTo>
                  <a:pt x="9799855" y="6054110"/>
                </a:lnTo>
                <a:lnTo>
                  <a:pt x="9760675" y="6107946"/>
                </a:lnTo>
                <a:lnTo>
                  <a:pt x="9755778" y="6107946"/>
                </a:lnTo>
                <a:lnTo>
                  <a:pt x="9750880" y="6107946"/>
                </a:lnTo>
                <a:lnTo>
                  <a:pt x="9745983" y="6107946"/>
                </a:lnTo>
                <a:lnTo>
                  <a:pt x="9736188" y="6112840"/>
                </a:lnTo>
                <a:lnTo>
                  <a:pt x="9731290" y="6117734"/>
                </a:lnTo>
                <a:lnTo>
                  <a:pt x="9726393" y="6127523"/>
                </a:lnTo>
                <a:lnTo>
                  <a:pt x="9726393" y="6137311"/>
                </a:lnTo>
                <a:lnTo>
                  <a:pt x="9726393" y="6156888"/>
                </a:lnTo>
                <a:lnTo>
                  <a:pt x="9731290" y="6166676"/>
                </a:lnTo>
                <a:lnTo>
                  <a:pt x="9736188" y="6176465"/>
                </a:lnTo>
                <a:lnTo>
                  <a:pt x="9745983" y="6186253"/>
                </a:lnTo>
                <a:lnTo>
                  <a:pt x="9755778" y="6191147"/>
                </a:lnTo>
                <a:lnTo>
                  <a:pt x="9765573" y="6196041"/>
                </a:lnTo>
                <a:lnTo>
                  <a:pt x="9775368" y="6200936"/>
                </a:lnTo>
                <a:lnTo>
                  <a:pt x="9780265" y="6210724"/>
                </a:lnTo>
                <a:lnTo>
                  <a:pt x="9780265" y="6220512"/>
                </a:lnTo>
                <a:lnTo>
                  <a:pt x="9780265" y="6230301"/>
                </a:lnTo>
                <a:lnTo>
                  <a:pt x="9780265" y="6240089"/>
                </a:lnTo>
                <a:lnTo>
                  <a:pt x="9780265" y="6249877"/>
                </a:lnTo>
                <a:lnTo>
                  <a:pt x="9775368" y="6254772"/>
                </a:lnTo>
                <a:lnTo>
                  <a:pt x="9775368" y="6259666"/>
                </a:lnTo>
                <a:lnTo>
                  <a:pt x="9775368" y="6269454"/>
                </a:lnTo>
                <a:lnTo>
                  <a:pt x="9770470" y="6274348"/>
                </a:lnTo>
                <a:lnTo>
                  <a:pt x="9760675" y="6284137"/>
                </a:lnTo>
                <a:lnTo>
                  <a:pt x="9750880" y="6293925"/>
                </a:lnTo>
                <a:lnTo>
                  <a:pt x="9741085" y="6298819"/>
                </a:lnTo>
                <a:lnTo>
                  <a:pt x="9736188" y="6308608"/>
                </a:lnTo>
                <a:lnTo>
                  <a:pt x="9726393" y="6313502"/>
                </a:lnTo>
                <a:lnTo>
                  <a:pt x="9697008" y="6357550"/>
                </a:lnTo>
                <a:lnTo>
                  <a:pt x="9677418" y="6377126"/>
                </a:lnTo>
                <a:lnTo>
                  <a:pt x="9672521" y="6401597"/>
                </a:lnTo>
                <a:lnTo>
                  <a:pt x="9677418" y="6426068"/>
                </a:lnTo>
                <a:lnTo>
                  <a:pt x="9682316" y="6450539"/>
                </a:lnTo>
                <a:lnTo>
                  <a:pt x="9682316" y="6460328"/>
                </a:lnTo>
                <a:lnTo>
                  <a:pt x="9692111" y="6514164"/>
                </a:lnTo>
                <a:lnTo>
                  <a:pt x="9706803" y="6548423"/>
                </a:lnTo>
                <a:lnTo>
                  <a:pt x="9726393" y="6568000"/>
                </a:lnTo>
                <a:lnTo>
                  <a:pt x="9745983" y="6577788"/>
                </a:lnTo>
                <a:lnTo>
                  <a:pt x="9760675" y="6577788"/>
                </a:lnTo>
                <a:lnTo>
                  <a:pt x="9770470" y="6577788"/>
                </a:lnTo>
                <a:lnTo>
                  <a:pt x="9775368" y="6572894"/>
                </a:lnTo>
                <a:lnTo>
                  <a:pt x="9804753" y="6597365"/>
                </a:lnTo>
                <a:lnTo>
                  <a:pt x="9834138" y="6631624"/>
                </a:lnTo>
                <a:lnTo>
                  <a:pt x="9834138" y="6656095"/>
                </a:lnTo>
                <a:lnTo>
                  <a:pt x="9829240" y="6670778"/>
                </a:lnTo>
                <a:lnTo>
                  <a:pt x="9824343" y="6685460"/>
                </a:lnTo>
                <a:lnTo>
                  <a:pt x="9809651" y="6695249"/>
                </a:lnTo>
                <a:lnTo>
                  <a:pt x="9790061" y="6685460"/>
                </a:lnTo>
                <a:lnTo>
                  <a:pt x="9775368" y="6670778"/>
                </a:lnTo>
                <a:lnTo>
                  <a:pt x="9755778" y="6675672"/>
                </a:lnTo>
                <a:lnTo>
                  <a:pt x="9731291" y="6690355"/>
                </a:lnTo>
                <a:lnTo>
                  <a:pt x="9716598" y="6705037"/>
                </a:lnTo>
                <a:lnTo>
                  <a:pt x="9706803" y="6685460"/>
                </a:lnTo>
                <a:lnTo>
                  <a:pt x="9711701" y="6660989"/>
                </a:lnTo>
                <a:lnTo>
                  <a:pt x="9706803" y="6646307"/>
                </a:lnTo>
                <a:lnTo>
                  <a:pt x="9682316" y="6656095"/>
                </a:lnTo>
                <a:lnTo>
                  <a:pt x="9682316" y="6685460"/>
                </a:lnTo>
                <a:lnTo>
                  <a:pt x="9643136" y="6685460"/>
                </a:lnTo>
                <a:lnTo>
                  <a:pt x="9628444" y="6636519"/>
                </a:lnTo>
                <a:lnTo>
                  <a:pt x="9589264" y="6641413"/>
                </a:lnTo>
                <a:lnTo>
                  <a:pt x="9589264" y="6607153"/>
                </a:lnTo>
                <a:lnTo>
                  <a:pt x="9618649" y="6597365"/>
                </a:lnTo>
                <a:lnTo>
                  <a:pt x="9633341" y="6553317"/>
                </a:lnTo>
                <a:lnTo>
                  <a:pt x="9633341" y="6543529"/>
                </a:lnTo>
                <a:lnTo>
                  <a:pt x="9628444" y="6538635"/>
                </a:lnTo>
                <a:lnTo>
                  <a:pt x="9618649" y="6528846"/>
                </a:lnTo>
                <a:lnTo>
                  <a:pt x="9608854" y="6523952"/>
                </a:lnTo>
                <a:lnTo>
                  <a:pt x="9603956" y="6519058"/>
                </a:lnTo>
                <a:lnTo>
                  <a:pt x="9599059" y="6514164"/>
                </a:lnTo>
                <a:lnTo>
                  <a:pt x="9594161" y="6509270"/>
                </a:lnTo>
                <a:lnTo>
                  <a:pt x="9579469" y="6509270"/>
                </a:lnTo>
                <a:lnTo>
                  <a:pt x="9569674" y="6509270"/>
                </a:lnTo>
                <a:lnTo>
                  <a:pt x="9559879" y="6514164"/>
                </a:lnTo>
                <a:lnTo>
                  <a:pt x="9550084" y="6519058"/>
                </a:lnTo>
                <a:lnTo>
                  <a:pt x="9545187" y="6523952"/>
                </a:lnTo>
                <a:lnTo>
                  <a:pt x="9540289" y="6528846"/>
                </a:lnTo>
                <a:lnTo>
                  <a:pt x="9540289" y="6533741"/>
                </a:lnTo>
                <a:lnTo>
                  <a:pt x="9461929" y="6455434"/>
                </a:lnTo>
                <a:lnTo>
                  <a:pt x="9457032" y="6426068"/>
                </a:lnTo>
                <a:lnTo>
                  <a:pt x="9457032" y="6377127"/>
                </a:lnTo>
                <a:lnTo>
                  <a:pt x="9457032" y="6323291"/>
                </a:lnTo>
                <a:lnTo>
                  <a:pt x="9466827" y="6264560"/>
                </a:lnTo>
                <a:lnTo>
                  <a:pt x="9471724" y="6210724"/>
                </a:lnTo>
                <a:lnTo>
                  <a:pt x="9476622" y="6176465"/>
                </a:lnTo>
                <a:lnTo>
                  <a:pt x="9476622" y="6161782"/>
                </a:lnTo>
                <a:lnTo>
                  <a:pt x="9520699" y="6103052"/>
                </a:lnTo>
                <a:lnTo>
                  <a:pt x="9530494" y="6039428"/>
                </a:lnTo>
                <a:lnTo>
                  <a:pt x="9530494" y="5961121"/>
                </a:lnTo>
                <a:lnTo>
                  <a:pt x="9496212" y="5912179"/>
                </a:lnTo>
                <a:lnTo>
                  <a:pt x="9540289" y="5868131"/>
                </a:lnTo>
                <a:lnTo>
                  <a:pt x="9545187" y="5828978"/>
                </a:lnTo>
                <a:lnTo>
                  <a:pt x="9525597" y="5828978"/>
                </a:lnTo>
                <a:lnTo>
                  <a:pt x="9535392" y="5804507"/>
                </a:lnTo>
                <a:lnTo>
                  <a:pt x="9550084" y="5804507"/>
                </a:lnTo>
                <a:lnTo>
                  <a:pt x="9569674" y="5794718"/>
                </a:lnTo>
                <a:lnTo>
                  <a:pt x="9574572" y="5755565"/>
                </a:lnTo>
                <a:lnTo>
                  <a:pt x="9574572" y="5731094"/>
                </a:lnTo>
                <a:lnTo>
                  <a:pt x="9579469" y="5706623"/>
                </a:lnTo>
                <a:lnTo>
                  <a:pt x="9589264" y="5667469"/>
                </a:lnTo>
                <a:lnTo>
                  <a:pt x="9569674" y="5677258"/>
                </a:lnTo>
                <a:lnTo>
                  <a:pt x="9559879" y="5696835"/>
                </a:lnTo>
                <a:lnTo>
                  <a:pt x="9554982" y="5701729"/>
                </a:lnTo>
                <a:lnTo>
                  <a:pt x="9554982" y="5706623"/>
                </a:lnTo>
                <a:lnTo>
                  <a:pt x="9550084" y="5716411"/>
                </a:lnTo>
                <a:lnTo>
                  <a:pt x="9550084" y="5726200"/>
                </a:lnTo>
                <a:lnTo>
                  <a:pt x="9550084" y="5740882"/>
                </a:lnTo>
                <a:lnTo>
                  <a:pt x="9550084" y="5755565"/>
                </a:lnTo>
                <a:lnTo>
                  <a:pt x="9545187" y="5765353"/>
                </a:lnTo>
                <a:lnTo>
                  <a:pt x="9540289" y="5775142"/>
                </a:lnTo>
                <a:lnTo>
                  <a:pt x="9535392" y="5780036"/>
                </a:lnTo>
                <a:lnTo>
                  <a:pt x="9530494" y="5780036"/>
                </a:lnTo>
                <a:lnTo>
                  <a:pt x="9530494" y="5784930"/>
                </a:lnTo>
                <a:lnTo>
                  <a:pt x="9525597" y="5716411"/>
                </a:lnTo>
                <a:lnTo>
                  <a:pt x="9554982" y="5623422"/>
                </a:lnTo>
                <a:lnTo>
                  <a:pt x="9569674" y="5545115"/>
                </a:lnTo>
                <a:lnTo>
                  <a:pt x="9579469" y="5491279"/>
                </a:lnTo>
                <a:lnTo>
                  <a:pt x="9579469" y="5452125"/>
                </a:lnTo>
                <a:lnTo>
                  <a:pt x="9579469" y="5442337"/>
                </a:lnTo>
                <a:lnTo>
                  <a:pt x="9579469" y="5412972"/>
                </a:lnTo>
                <a:lnTo>
                  <a:pt x="9594161" y="5378712"/>
                </a:lnTo>
                <a:lnTo>
                  <a:pt x="9603956" y="5344453"/>
                </a:lnTo>
                <a:lnTo>
                  <a:pt x="9613751" y="5319982"/>
                </a:lnTo>
                <a:lnTo>
                  <a:pt x="9618649" y="5310194"/>
                </a:lnTo>
                <a:lnTo>
                  <a:pt x="9618649" y="5305300"/>
                </a:lnTo>
                <a:lnTo>
                  <a:pt x="9618649" y="5300405"/>
                </a:lnTo>
                <a:lnTo>
                  <a:pt x="9618649" y="5285723"/>
                </a:lnTo>
                <a:lnTo>
                  <a:pt x="9618649" y="5275934"/>
                </a:lnTo>
                <a:lnTo>
                  <a:pt x="9618649" y="5261252"/>
                </a:lnTo>
                <a:lnTo>
                  <a:pt x="9618649" y="5256358"/>
                </a:lnTo>
                <a:lnTo>
                  <a:pt x="9623546" y="5246569"/>
                </a:lnTo>
                <a:lnTo>
                  <a:pt x="9623546" y="5231887"/>
                </a:lnTo>
                <a:lnTo>
                  <a:pt x="9623546" y="5222098"/>
                </a:lnTo>
                <a:lnTo>
                  <a:pt x="9628444" y="5212310"/>
                </a:lnTo>
                <a:lnTo>
                  <a:pt x="9628444" y="5202522"/>
                </a:lnTo>
                <a:lnTo>
                  <a:pt x="9628444" y="5197627"/>
                </a:lnTo>
                <a:lnTo>
                  <a:pt x="9628444" y="5182945"/>
                </a:lnTo>
                <a:lnTo>
                  <a:pt x="9628444" y="5168262"/>
                </a:lnTo>
                <a:lnTo>
                  <a:pt x="9628444" y="5153580"/>
                </a:lnTo>
                <a:lnTo>
                  <a:pt x="9628444" y="5138897"/>
                </a:lnTo>
                <a:lnTo>
                  <a:pt x="9623546" y="5124215"/>
                </a:lnTo>
                <a:lnTo>
                  <a:pt x="9628444" y="5114426"/>
                </a:lnTo>
                <a:lnTo>
                  <a:pt x="9628444" y="5099744"/>
                </a:lnTo>
                <a:lnTo>
                  <a:pt x="9633341" y="5089955"/>
                </a:lnTo>
                <a:lnTo>
                  <a:pt x="9633341" y="5070379"/>
                </a:lnTo>
                <a:lnTo>
                  <a:pt x="9638239" y="5036119"/>
                </a:lnTo>
                <a:lnTo>
                  <a:pt x="9633341" y="4992072"/>
                </a:lnTo>
                <a:lnTo>
                  <a:pt x="9623546" y="4943130"/>
                </a:lnTo>
                <a:lnTo>
                  <a:pt x="9613751" y="4928447"/>
                </a:lnTo>
                <a:lnTo>
                  <a:pt x="9603956" y="4908870"/>
                </a:lnTo>
                <a:lnTo>
                  <a:pt x="9589264" y="4894188"/>
                </a:lnTo>
                <a:lnTo>
                  <a:pt x="9574572" y="4884399"/>
                </a:lnTo>
                <a:lnTo>
                  <a:pt x="9569674" y="4879505"/>
                </a:lnTo>
                <a:lnTo>
                  <a:pt x="9579467" y="4874612"/>
                </a:lnTo>
                <a:lnTo>
                  <a:pt x="9559880" y="4874612"/>
                </a:lnTo>
                <a:lnTo>
                  <a:pt x="9554982" y="4874612"/>
                </a:lnTo>
                <a:lnTo>
                  <a:pt x="9550085" y="4869718"/>
                </a:lnTo>
                <a:lnTo>
                  <a:pt x="9540290" y="4864824"/>
                </a:lnTo>
                <a:lnTo>
                  <a:pt x="9530495" y="4859930"/>
                </a:lnTo>
                <a:lnTo>
                  <a:pt x="9520700" y="4855035"/>
                </a:lnTo>
                <a:lnTo>
                  <a:pt x="9506007" y="4850141"/>
                </a:lnTo>
                <a:lnTo>
                  <a:pt x="9501110" y="4845247"/>
                </a:lnTo>
                <a:lnTo>
                  <a:pt x="9496212" y="4840353"/>
                </a:lnTo>
                <a:lnTo>
                  <a:pt x="9466827" y="4830564"/>
                </a:lnTo>
                <a:lnTo>
                  <a:pt x="9452135" y="4820776"/>
                </a:lnTo>
                <a:lnTo>
                  <a:pt x="9442340" y="4806093"/>
                </a:lnTo>
                <a:lnTo>
                  <a:pt x="9437442" y="4791411"/>
                </a:lnTo>
                <a:lnTo>
                  <a:pt x="9432545" y="4776728"/>
                </a:lnTo>
                <a:lnTo>
                  <a:pt x="9432545" y="4766940"/>
                </a:lnTo>
                <a:lnTo>
                  <a:pt x="9427647" y="4757152"/>
                </a:lnTo>
                <a:lnTo>
                  <a:pt x="9422750" y="4742469"/>
                </a:lnTo>
                <a:lnTo>
                  <a:pt x="9408057" y="4708210"/>
                </a:lnTo>
                <a:lnTo>
                  <a:pt x="9393365" y="4678844"/>
                </a:lnTo>
                <a:lnTo>
                  <a:pt x="9383570" y="4649479"/>
                </a:lnTo>
                <a:lnTo>
                  <a:pt x="9378672" y="4639691"/>
                </a:lnTo>
                <a:lnTo>
                  <a:pt x="9363980" y="4610326"/>
                </a:lnTo>
                <a:lnTo>
                  <a:pt x="9339492" y="4576066"/>
                </a:lnTo>
                <a:lnTo>
                  <a:pt x="9310107" y="4541807"/>
                </a:lnTo>
                <a:lnTo>
                  <a:pt x="9290517" y="4517336"/>
                </a:lnTo>
                <a:lnTo>
                  <a:pt x="9280722" y="4507547"/>
                </a:lnTo>
                <a:lnTo>
                  <a:pt x="9275825" y="4497759"/>
                </a:lnTo>
                <a:lnTo>
                  <a:pt x="9275825" y="4487971"/>
                </a:lnTo>
                <a:lnTo>
                  <a:pt x="9275825" y="4483077"/>
                </a:lnTo>
                <a:lnTo>
                  <a:pt x="9280722" y="4483077"/>
                </a:lnTo>
                <a:lnTo>
                  <a:pt x="9280722" y="4473288"/>
                </a:lnTo>
                <a:lnTo>
                  <a:pt x="9275825" y="4468394"/>
                </a:lnTo>
                <a:lnTo>
                  <a:pt x="9275825" y="4463500"/>
                </a:lnTo>
                <a:lnTo>
                  <a:pt x="9270927" y="4458606"/>
                </a:lnTo>
                <a:lnTo>
                  <a:pt x="9266030" y="4458606"/>
                </a:lnTo>
                <a:lnTo>
                  <a:pt x="9270927" y="4443923"/>
                </a:lnTo>
                <a:lnTo>
                  <a:pt x="9275825" y="4439029"/>
                </a:lnTo>
                <a:lnTo>
                  <a:pt x="9280722" y="4434135"/>
                </a:lnTo>
                <a:lnTo>
                  <a:pt x="9285620" y="4429240"/>
                </a:lnTo>
                <a:lnTo>
                  <a:pt x="9290517" y="4429240"/>
                </a:lnTo>
                <a:lnTo>
                  <a:pt x="9300312" y="4434135"/>
                </a:lnTo>
                <a:lnTo>
                  <a:pt x="9300311" y="4434134"/>
                </a:lnTo>
                <a:lnTo>
                  <a:pt x="9300311" y="4419451"/>
                </a:lnTo>
                <a:lnTo>
                  <a:pt x="9290517" y="4419451"/>
                </a:lnTo>
                <a:lnTo>
                  <a:pt x="9285619" y="4414557"/>
                </a:lnTo>
                <a:lnTo>
                  <a:pt x="9280721" y="4409663"/>
                </a:lnTo>
                <a:lnTo>
                  <a:pt x="9275824" y="4404769"/>
                </a:lnTo>
                <a:lnTo>
                  <a:pt x="9275824" y="4399875"/>
                </a:lnTo>
                <a:lnTo>
                  <a:pt x="9290517" y="4370509"/>
                </a:lnTo>
                <a:lnTo>
                  <a:pt x="9310107" y="4346038"/>
                </a:lnTo>
                <a:lnTo>
                  <a:pt x="9334594" y="4326462"/>
                </a:lnTo>
                <a:lnTo>
                  <a:pt x="9344389" y="4321567"/>
                </a:lnTo>
                <a:lnTo>
                  <a:pt x="9349287" y="4292202"/>
                </a:lnTo>
                <a:lnTo>
                  <a:pt x="9354184" y="4287308"/>
                </a:lnTo>
                <a:lnTo>
                  <a:pt x="9359081" y="4282414"/>
                </a:lnTo>
                <a:lnTo>
                  <a:pt x="9363979" y="4282414"/>
                </a:lnTo>
                <a:lnTo>
                  <a:pt x="9368877" y="4277520"/>
                </a:lnTo>
                <a:lnTo>
                  <a:pt x="9368877" y="4267731"/>
                </a:lnTo>
                <a:lnTo>
                  <a:pt x="9368877" y="4257943"/>
                </a:lnTo>
                <a:lnTo>
                  <a:pt x="9368877" y="4253049"/>
                </a:lnTo>
                <a:lnTo>
                  <a:pt x="9373774" y="4243260"/>
                </a:lnTo>
                <a:lnTo>
                  <a:pt x="9373774" y="4238366"/>
                </a:lnTo>
                <a:lnTo>
                  <a:pt x="9378671" y="4228578"/>
                </a:lnTo>
                <a:lnTo>
                  <a:pt x="9383569" y="4223683"/>
                </a:lnTo>
                <a:lnTo>
                  <a:pt x="9398261" y="4209001"/>
                </a:lnTo>
                <a:lnTo>
                  <a:pt x="9408056" y="4179636"/>
                </a:lnTo>
                <a:lnTo>
                  <a:pt x="9412954" y="4164953"/>
                </a:lnTo>
                <a:lnTo>
                  <a:pt x="9417851" y="4150271"/>
                </a:lnTo>
                <a:lnTo>
                  <a:pt x="9417851" y="4130694"/>
                </a:lnTo>
                <a:lnTo>
                  <a:pt x="9417851" y="4111117"/>
                </a:lnTo>
                <a:lnTo>
                  <a:pt x="9417851" y="4086646"/>
                </a:lnTo>
                <a:lnTo>
                  <a:pt x="9417851" y="4057281"/>
                </a:lnTo>
                <a:lnTo>
                  <a:pt x="9417851" y="4057278"/>
                </a:lnTo>
                <a:lnTo>
                  <a:pt x="9412956" y="4052386"/>
                </a:lnTo>
                <a:lnTo>
                  <a:pt x="9408058" y="4047492"/>
                </a:lnTo>
                <a:lnTo>
                  <a:pt x="9398263" y="4042598"/>
                </a:lnTo>
                <a:lnTo>
                  <a:pt x="9393366" y="4037704"/>
                </a:lnTo>
                <a:lnTo>
                  <a:pt x="9388468" y="4042598"/>
                </a:lnTo>
                <a:lnTo>
                  <a:pt x="9383571" y="4042598"/>
                </a:lnTo>
                <a:lnTo>
                  <a:pt x="9378673" y="4042598"/>
                </a:lnTo>
                <a:lnTo>
                  <a:pt x="9378673" y="4047492"/>
                </a:lnTo>
                <a:lnTo>
                  <a:pt x="9373776" y="4047492"/>
                </a:lnTo>
                <a:lnTo>
                  <a:pt x="9373776" y="4052386"/>
                </a:lnTo>
                <a:lnTo>
                  <a:pt x="9368878" y="4057280"/>
                </a:lnTo>
                <a:lnTo>
                  <a:pt x="9363981" y="4057280"/>
                </a:lnTo>
                <a:lnTo>
                  <a:pt x="9354186" y="4062174"/>
                </a:lnTo>
                <a:lnTo>
                  <a:pt x="9349288" y="4067069"/>
                </a:lnTo>
                <a:lnTo>
                  <a:pt x="9354186" y="4071963"/>
                </a:lnTo>
                <a:lnTo>
                  <a:pt x="9359083" y="4076857"/>
                </a:lnTo>
                <a:lnTo>
                  <a:pt x="9359083" y="4081751"/>
                </a:lnTo>
                <a:lnTo>
                  <a:pt x="9354186" y="4081751"/>
                </a:lnTo>
                <a:lnTo>
                  <a:pt x="9344391" y="4081751"/>
                </a:lnTo>
                <a:lnTo>
                  <a:pt x="9344391" y="4086645"/>
                </a:lnTo>
                <a:lnTo>
                  <a:pt x="9334596" y="4076857"/>
                </a:lnTo>
                <a:lnTo>
                  <a:pt x="9329698" y="4071963"/>
                </a:lnTo>
                <a:lnTo>
                  <a:pt x="9324801" y="4067069"/>
                </a:lnTo>
                <a:lnTo>
                  <a:pt x="9319903" y="4062174"/>
                </a:lnTo>
                <a:lnTo>
                  <a:pt x="9310108" y="4057280"/>
                </a:lnTo>
                <a:lnTo>
                  <a:pt x="9300313" y="4057280"/>
                </a:lnTo>
                <a:lnTo>
                  <a:pt x="9295416" y="4057280"/>
                </a:lnTo>
                <a:lnTo>
                  <a:pt x="9290518" y="4057280"/>
                </a:lnTo>
                <a:lnTo>
                  <a:pt x="9275826" y="4057280"/>
                </a:lnTo>
                <a:lnTo>
                  <a:pt x="9261133" y="4062174"/>
                </a:lnTo>
                <a:lnTo>
                  <a:pt x="9251338" y="4062174"/>
                </a:lnTo>
                <a:lnTo>
                  <a:pt x="9246441" y="4062174"/>
                </a:lnTo>
                <a:lnTo>
                  <a:pt x="9241543" y="4067069"/>
                </a:lnTo>
                <a:lnTo>
                  <a:pt x="9236646" y="4067069"/>
                </a:lnTo>
                <a:lnTo>
                  <a:pt x="9221957" y="4062176"/>
                </a:lnTo>
                <a:lnTo>
                  <a:pt x="9221953" y="4062176"/>
                </a:lnTo>
                <a:lnTo>
                  <a:pt x="9217055" y="4067070"/>
                </a:lnTo>
                <a:lnTo>
                  <a:pt x="9212157" y="4062176"/>
                </a:lnTo>
                <a:lnTo>
                  <a:pt x="9207260" y="4057282"/>
                </a:lnTo>
                <a:lnTo>
                  <a:pt x="9207260" y="4052388"/>
                </a:lnTo>
                <a:lnTo>
                  <a:pt x="9202363" y="4052388"/>
                </a:lnTo>
                <a:lnTo>
                  <a:pt x="9202363" y="4057282"/>
                </a:lnTo>
                <a:lnTo>
                  <a:pt x="9197465" y="4057282"/>
                </a:lnTo>
                <a:lnTo>
                  <a:pt x="9192567" y="4052388"/>
                </a:lnTo>
                <a:lnTo>
                  <a:pt x="9192567" y="4047493"/>
                </a:lnTo>
                <a:lnTo>
                  <a:pt x="9192567" y="4042599"/>
                </a:lnTo>
                <a:lnTo>
                  <a:pt x="9197465" y="4042599"/>
                </a:lnTo>
                <a:lnTo>
                  <a:pt x="9182773" y="4027917"/>
                </a:lnTo>
                <a:lnTo>
                  <a:pt x="9172977" y="4018128"/>
                </a:lnTo>
                <a:lnTo>
                  <a:pt x="9163183" y="4013234"/>
                </a:lnTo>
                <a:lnTo>
                  <a:pt x="9158285" y="4008340"/>
                </a:lnTo>
                <a:lnTo>
                  <a:pt x="9153387" y="4013234"/>
                </a:lnTo>
                <a:lnTo>
                  <a:pt x="9158285" y="4013234"/>
                </a:lnTo>
                <a:lnTo>
                  <a:pt x="9158285" y="4018128"/>
                </a:lnTo>
                <a:lnTo>
                  <a:pt x="9163183" y="4023022"/>
                </a:lnTo>
                <a:lnTo>
                  <a:pt x="9158285" y="4027917"/>
                </a:lnTo>
                <a:lnTo>
                  <a:pt x="9148490" y="4018128"/>
                </a:lnTo>
                <a:lnTo>
                  <a:pt x="9143593" y="4008340"/>
                </a:lnTo>
                <a:lnTo>
                  <a:pt x="9143593" y="3998551"/>
                </a:lnTo>
                <a:lnTo>
                  <a:pt x="9143593" y="3993657"/>
                </a:lnTo>
                <a:lnTo>
                  <a:pt x="9143593" y="3988763"/>
                </a:lnTo>
                <a:lnTo>
                  <a:pt x="9143593" y="3983869"/>
                </a:lnTo>
                <a:lnTo>
                  <a:pt x="9143593" y="3978975"/>
                </a:lnTo>
                <a:lnTo>
                  <a:pt x="9143593" y="3974080"/>
                </a:lnTo>
                <a:lnTo>
                  <a:pt x="9138695" y="3969186"/>
                </a:lnTo>
                <a:lnTo>
                  <a:pt x="9143593" y="3969186"/>
                </a:lnTo>
                <a:lnTo>
                  <a:pt x="9148490" y="3969186"/>
                </a:lnTo>
                <a:lnTo>
                  <a:pt x="9153387" y="3969186"/>
                </a:lnTo>
                <a:lnTo>
                  <a:pt x="9163183" y="3969186"/>
                </a:lnTo>
                <a:lnTo>
                  <a:pt x="9168080" y="3974080"/>
                </a:lnTo>
                <a:lnTo>
                  <a:pt x="9172977" y="3974080"/>
                </a:lnTo>
                <a:lnTo>
                  <a:pt x="9177875" y="3974080"/>
                </a:lnTo>
                <a:lnTo>
                  <a:pt x="9187670" y="3974080"/>
                </a:lnTo>
                <a:lnTo>
                  <a:pt x="9192567" y="3974080"/>
                </a:lnTo>
                <a:lnTo>
                  <a:pt x="9202363" y="3974080"/>
                </a:lnTo>
                <a:lnTo>
                  <a:pt x="9207260" y="3978975"/>
                </a:lnTo>
                <a:lnTo>
                  <a:pt x="9212157" y="3978975"/>
                </a:lnTo>
                <a:lnTo>
                  <a:pt x="9221953" y="3983869"/>
                </a:lnTo>
                <a:lnTo>
                  <a:pt x="9226850" y="3983869"/>
                </a:lnTo>
                <a:lnTo>
                  <a:pt x="9231747" y="3983869"/>
                </a:lnTo>
                <a:lnTo>
                  <a:pt x="9236645" y="3988763"/>
                </a:lnTo>
                <a:lnTo>
                  <a:pt x="9236645" y="3993657"/>
                </a:lnTo>
                <a:lnTo>
                  <a:pt x="9241543" y="3998551"/>
                </a:lnTo>
                <a:lnTo>
                  <a:pt x="9246440" y="4003446"/>
                </a:lnTo>
                <a:lnTo>
                  <a:pt x="9251337" y="4003446"/>
                </a:lnTo>
                <a:lnTo>
                  <a:pt x="9256235" y="4008340"/>
                </a:lnTo>
                <a:lnTo>
                  <a:pt x="9246440" y="4023022"/>
                </a:lnTo>
                <a:lnTo>
                  <a:pt x="9241543" y="4027917"/>
                </a:lnTo>
                <a:lnTo>
                  <a:pt x="9236645" y="4037705"/>
                </a:lnTo>
                <a:lnTo>
                  <a:pt x="9236645" y="4042599"/>
                </a:lnTo>
                <a:lnTo>
                  <a:pt x="9236645" y="4047493"/>
                </a:lnTo>
                <a:lnTo>
                  <a:pt x="9231747" y="4057281"/>
                </a:lnTo>
                <a:lnTo>
                  <a:pt x="9231748" y="4057280"/>
                </a:lnTo>
                <a:lnTo>
                  <a:pt x="9236646" y="4047492"/>
                </a:lnTo>
                <a:lnTo>
                  <a:pt x="9241543" y="4037704"/>
                </a:lnTo>
                <a:lnTo>
                  <a:pt x="9246441" y="4032810"/>
                </a:lnTo>
                <a:lnTo>
                  <a:pt x="9251338" y="4027916"/>
                </a:lnTo>
                <a:lnTo>
                  <a:pt x="9261133" y="4013233"/>
                </a:lnTo>
                <a:lnTo>
                  <a:pt x="9285621" y="4023021"/>
                </a:lnTo>
                <a:lnTo>
                  <a:pt x="9295416" y="4027916"/>
                </a:lnTo>
                <a:lnTo>
                  <a:pt x="9300313" y="4027916"/>
                </a:lnTo>
                <a:lnTo>
                  <a:pt x="9300313" y="4032810"/>
                </a:lnTo>
                <a:lnTo>
                  <a:pt x="9305211" y="4032810"/>
                </a:lnTo>
                <a:lnTo>
                  <a:pt x="9310108" y="4032810"/>
                </a:lnTo>
                <a:lnTo>
                  <a:pt x="9319903" y="4037704"/>
                </a:lnTo>
                <a:lnTo>
                  <a:pt x="9324801" y="4037704"/>
                </a:lnTo>
                <a:lnTo>
                  <a:pt x="9329698" y="4037704"/>
                </a:lnTo>
                <a:lnTo>
                  <a:pt x="9334596" y="4032810"/>
                </a:lnTo>
                <a:lnTo>
                  <a:pt x="9344391" y="4032810"/>
                </a:lnTo>
                <a:lnTo>
                  <a:pt x="9359083" y="4027916"/>
                </a:lnTo>
                <a:lnTo>
                  <a:pt x="9373776" y="4023021"/>
                </a:lnTo>
                <a:lnTo>
                  <a:pt x="9378673" y="4023021"/>
                </a:lnTo>
                <a:lnTo>
                  <a:pt x="9383571" y="4023021"/>
                </a:lnTo>
                <a:lnTo>
                  <a:pt x="9388468" y="4023021"/>
                </a:lnTo>
                <a:lnTo>
                  <a:pt x="9393366" y="4023021"/>
                </a:lnTo>
                <a:lnTo>
                  <a:pt x="9403161" y="4023021"/>
                </a:lnTo>
                <a:lnTo>
                  <a:pt x="9412956" y="4027916"/>
                </a:lnTo>
                <a:lnTo>
                  <a:pt x="9417851" y="4030361"/>
                </a:lnTo>
                <a:lnTo>
                  <a:pt x="9417851" y="4027916"/>
                </a:lnTo>
                <a:lnTo>
                  <a:pt x="9422749" y="4013233"/>
                </a:lnTo>
                <a:lnTo>
                  <a:pt x="9422749" y="4008339"/>
                </a:lnTo>
                <a:lnTo>
                  <a:pt x="9422749" y="4003445"/>
                </a:lnTo>
                <a:lnTo>
                  <a:pt x="9417851" y="3998551"/>
                </a:lnTo>
                <a:lnTo>
                  <a:pt x="9417851" y="3993656"/>
                </a:lnTo>
                <a:lnTo>
                  <a:pt x="9422749" y="3983868"/>
                </a:lnTo>
                <a:lnTo>
                  <a:pt x="9417851" y="3974080"/>
                </a:lnTo>
                <a:lnTo>
                  <a:pt x="9417851" y="3969185"/>
                </a:lnTo>
                <a:lnTo>
                  <a:pt x="9422749" y="3969185"/>
                </a:lnTo>
                <a:lnTo>
                  <a:pt x="9422749" y="3964291"/>
                </a:lnTo>
                <a:lnTo>
                  <a:pt x="9457031" y="3954503"/>
                </a:lnTo>
                <a:lnTo>
                  <a:pt x="9481519" y="3915349"/>
                </a:lnTo>
                <a:lnTo>
                  <a:pt x="9496211" y="3890878"/>
                </a:lnTo>
                <a:lnTo>
                  <a:pt x="9540289" y="3885984"/>
                </a:lnTo>
                <a:lnTo>
                  <a:pt x="9559878" y="3866407"/>
                </a:lnTo>
                <a:lnTo>
                  <a:pt x="9564776" y="3861513"/>
                </a:lnTo>
                <a:lnTo>
                  <a:pt x="9569673" y="3856619"/>
                </a:lnTo>
                <a:lnTo>
                  <a:pt x="9579468" y="3851725"/>
                </a:lnTo>
                <a:lnTo>
                  <a:pt x="9584366" y="3851725"/>
                </a:lnTo>
                <a:lnTo>
                  <a:pt x="9589263" y="3851725"/>
                </a:lnTo>
                <a:lnTo>
                  <a:pt x="9599058" y="3851725"/>
                </a:lnTo>
                <a:lnTo>
                  <a:pt x="9603956" y="3846831"/>
                </a:lnTo>
                <a:lnTo>
                  <a:pt x="9608853" y="3846831"/>
                </a:lnTo>
                <a:lnTo>
                  <a:pt x="9613751" y="3841937"/>
                </a:lnTo>
                <a:lnTo>
                  <a:pt x="9623546" y="3837042"/>
                </a:lnTo>
                <a:lnTo>
                  <a:pt x="9633341" y="3837042"/>
                </a:lnTo>
                <a:close/>
                <a:moveTo>
                  <a:pt x="999085" y="3832148"/>
                </a:moveTo>
                <a:lnTo>
                  <a:pt x="995167" y="3834106"/>
                </a:lnTo>
                <a:lnTo>
                  <a:pt x="1003983" y="3837042"/>
                </a:lnTo>
                <a:lnTo>
                  <a:pt x="1003984" y="3837042"/>
                </a:lnTo>
                <a:lnTo>
                  <a:pt x="1003983" y="3837042"/>
                </a:lnTo>
                <a:close/>
                <a:moveTo>
                  <a:pt x="964802" y="3832148"/>
                </a:moveTo>
                <a:lnTo>
                  <a:pt x="955007" y="3837042"/>
                </a:lnTo>
                <a:lnTo>
                  <a:pt x="955005" y="3837044"/>
                </a:lnTo>
                <a:lnTo>
                  <a:pt x="955009" y="3837042"/>
                </a:lnTo>
                <a:lnTo>
                  <a:pt x="964803" y="3832148"/>
                </a:lnTo>
                <a:close/>
                <a:moveTo>
                  <a:pt x="989291" y="3832142"/>
                </a:moveTo>
                <a:lnTo>
                  <a:pt x="989290" y="3832148"/>
                </a:lnTo>
                <a:lnTo>
                  <a:pt x="989291" y="3832148"/>
                </a:lnTo>
                <a:close/>
                <a:moveTo>
                  <a:pt x="1674937" y="3827251"/>
                </a:moveTo>
                <a:lnTo>
                  <a:pt x="1674934" y="3827254"/>
                </a:lnTo>
                <a:lnTo>
                  <a:pt x="1665140" y="3851725"/>
                </a:lnTo>
                <a:lnTo>
                  <a:pt x="1660242" y="3856619"/>
                </a:lnTo>
                <a:lnTo>
                  <a:pt x="1640654" y="3871302"/>
                </a:lnTo>
                <a:lnTo>
                  <a:pt x="1631191" y="3890211"/>
                </a:lnTo>
                <a:lnTo>
                  <a:pt x="1640656" y="3871302"/>
                </a:lnTo>
                <a:lnTo>
                  <a:pt x="1660242" y="3856620"/>
                </a:lnTo>
                <a:lnTo>
                  <a:pt x="1665140" y="3851726"/>
                </a:lnTo>
                <a:lnTo>
                  <a:pt x="1674935" y="3827255"/>
                </a:lnTo>
                <a:close/>
                <a:moveTo>
                  <a:pt x="156727" y="3822384"/>
                </a:moveTo>
                <a:lnTo>
                  <a:pt x="161612" y="3837030"/>
                </a:lnTo>
                <a:lnTo>
                  <a:pt x="161612" y="3832148"/>
                </a:lnTo>
                <a:close/>
                <a:moveTo>
                  <a:pt x="533826" y="3822362"/>
                </a:moveTo>
                <a:lnTo>
                  <a:pt x="538721" y="3832146"/>
                </a:lnTo>
                <a:lnTo>
                  <a:pt x="538721" y="3827254"/>
                </a:lnTo>
                <a:close/>
                <a:moveTo>
                  <a:pt x="1988378" y="3817466"/>
                </a:moveTo>
                <a:lnTo>
                  <a:pt x="1988378" y="3822360"/>
                </a:lnTo>
                <a:lnTo>
                  <a:pt x="1988378" y="3827254"/>
                </a:lnTo>
                <a:lnTo>
                  <a:pt x="1993275" y="3822360"/>
                </a:lnTo>
                <a:close/>
                <a:moveTo>
                  <a:pt x="1229267" y="3817466"/>
                </a:moveTo>
                <a:lnTo>
                  <a:pt x="1229267" y="3822360"/>
                </a:lnTo>
                <a:lnTo>
                  <a:pt x="1229267" y="3827254"/>
                </a:lnTo>
                <a:lnTo>
                  <a:pt x="1234165" y="3832148"/>
                </a:lnTo>
                <a:lnTo>
                  <a:pt x="1239061" y="3837042"/>
                </a:lnTo>
                <a:lnTo>
                  <a:pt x="1234164" y="3827254"/>
                </a:lnTo>
                <a:close/>
                <a:moveTo>
                  <a:pt x="9189341" y="3815798"/>
                </a:moveTo>
                <a:lnTo>
                  <a:pt x="9187671" y="3817466"/>
                </a:lnTo>
                <a:lnTo>
                  <a:pt x="9185879" y="3819257"/>
                </a:lnTo>
                <a:lnTo>
                  <a:pt x="9187671" y="3817466"/>
                </a:lnTo>
                <a:close/>
                <a:moveTo>
                  <a:pt x="487313" y="3815015"/>
                </a:moveTo>
                <a:lnTo>
                  <a:pt x="475051" y="3817466"/>
                </a:lnTo>
                <a:lnTo>
                  <a:pt x="450563" y="3822360"/>
                </a:lnTo>
                <a:lnTo>
                  <a:pt x="435871" y="3822360"/>
                </a:lnTo>
                <a:lnTo>
                  <a:pt x="421179" y="3822360"/>
                </a:lnTo>
                <a:lnTo>
                  <a:pt x="416281" y="3827254"/>
                </a:lnTo>
                <a:lnTo>
                  <a:pt x="406486" y="3832148"/>
                </a:lnTo>
                <a:lnTo>
                  <a:pt x="406486" y="3837042"/>
                </a:lnTo>
                <a:lnTo>
                  <a:pt x="401588" y="3841936"/>
                </a:lnTo>
                <a:lnTo>
                  <a:pt x="401575" y="3841963"/>
                </a:lnTo>
                <a:lnTo>
                  <a:pt x="401592" y="3841938"/>
                </a:lnTo>
                <a:lnTo>
                  <a:pt x="411387" y="3832149"/>
                </a:lnTo>
                <a:lnTo>
                  <a:pt x="421182" y="3827255"/>
                </a:lnTo>
                <a:lnTo>
                  <a:pt x="430977" y="3822361"/>
                </a:lnTo>
                <a:lnTo>
                  <a:pt x="440772" y="3822361"/>
                </a:lnTo>
                <a:lnTo>
                  <a:pt x="450567" y="3822361"/>
                </a:lnTo>
                <a:lnTo>
                  <a:pt x="470157" y="3822361"/>
                </a:lnTo>
                <a:lnTo>
                  <a:pt x="479952" y="3817467"/>
                </a:lnTo>
                <a:close/>
                <a:moveTo>
                  <a:pt x="9192569" y="3812572"/>
                </a:moveTo>
                <a:lnTo>
                  <a:pt x="9192569" y="3812572"/>
                </a:lnTo>
                <a:lnTo>
                  <a:pt x="9197465" y="3812572"/>
                </a:lnTo>
                <a:lnTo>
                  <a:pt x="9202363" y="3817466"/>
                </a:lnTo>
                <a:lnTo>
                  <a:pt x="9202364" y="3817466"/>
                </a:lnTo>
                <a:lnTo>
                  <a:pt x="9197466" y="3812572"/>
                </a:lnTo>
                <a:close/>
                <a:moveTo>
                  <a:pt x="9089721" y="3812572"/>
                </a:moveTo>
                <a:lnTo>
                  <a:pt x="9079925" y="3817466"/>
                </a:lnTo>
                <a:lnTo>
                  <a:pt x="9070131" y="3822360"/>
                </a:lnTo>
                <a:lnTo>
                  <a:pt x="9079926" y="3817466"/>
                </a:lnTo>
                <a:lnTo>
                  <a:pt x="9089721" y="3812572"/>
                </a:lnTo>
                <a:close/>
                <a:moveTo>
                  <a:pt x="3736770" y="3807678"/>
                </a:moveTo>
                <a:lnTo>
                  <a:pt x="3736770" y="3807678"/>
                </a:lnTo>
                <a:lnTo>
                  <a:pt x="3741666" y="3807678"/>
                </a:lnTo>
                <a:lnTo>
                  <a:pt x="3746564" y="3807678"/>
                </a:lnTo>
                <a:lnTo>
                  <a:pt x="3746565" y="3807678"/>
                </a:lnTo>
                <a:close/>
                <a:moveTo>
                  <a:pt x="1983482" y="3802784"/>
                </a:moveTo>
                <a:lnTo>
                  <a:pt x="1983482" y="3807678"/>
                </a:lnTo>
                <a:lnTo>
                  <a:pt x="1988377" y="3807678"/>
                </a:lnTo>
                <a:lnTo>
                  <a:pt x="1988377" y="3807678"/>
                </a:lnTo>
                <a:close/>
                <a:moveTo>
                  <a:pt x="3756360" y="3802783"/>
                </a:moveTo>
                <a:lnTo>
                  <a:pt x="3756358" y="3802784"/>
                </a:lnTo>
                <a:lnTo>
                  <a:pt x="3766154" y="3802784"/>
                </a:lnTo>
                <a:lnTo>
                  <a:pt x="3780846" y="3807678"/>
                </a:lnTo>
                <a:lnTo>
                  <a:pt x="3795539" y="3812572"/>
                </a:lnTo>
                <a:lnTo>
                  <a:pt x="3815129" y="3827255"/>
                </a:lnTo>
                <a:lnTo>
                  <a:pt x="3820026" y="3822361"/>
                </a:lnTo>
                <a:lnTo>
                  <a:pt x="3824924" y="3822361"/>
                </a:lnTo>
                <a:lnTo>
                  <a:pt x="3834719" y="3822361"/>
                </a:lnTo>
                <a:lnTo>
                  <a:pt x="3844514" y="3822361"/>
                </a:lnTo>
                <a:lnTo>
                  <a:pt x="3854309" y="3822361"/>
                </a:lnTo>
                <a:lnTo>
                  <a:pt x="3859206" y="3822361"/>
                </a:lnTo>
                <a:lnTo>
                  <a:pt x="3869000" y="3827255"/>
                </a:lnTo>
                <a:lnTo>
                  <a:pt x="3869000" y="3827254"/>
                </a:lnTo>
                <a:lnTo>
                  <a:pt x="3864102" y="3822360"/>
                </a:lnTo>
                <a:lnTo>
                  <a:pt x="3859206" y="3822360"/>
                </a:lnTo>
                <a:lnTo>
                  <a:pt x="3859205" y="3822360"/>
                </a:lnTo>
                <a:lnTo>
                  <a:pt x="3849411" y="3822360"/>
                </a:lnTo>
                <a:lnTo>
                  <a:pt x="3839616" y="3822360"/>
                </a:lnTo>
                <a:lnTo>
                  <a:pt x="3824924" y="3822360"/>
                </a:lnTo>
                <a:lnTo>
                  <a:pt x="3820026" y="3822360"/>
                </a:lnTo>
                <a:lnTo>
                  <a:pt x="3815129" y="3827254"/>
                </a:lnTo>
                <a:lnTo>
                  <a:pt x="3795539" y="3812572"/>
                </a:lnTo>
                <a:lnTo>
                  <a:pt x="3780847" y="3807678"/>
                </a:lnTo>
                <a:lnTo>
                  <a:pt x="3766155" y="3802783"/>
                </a:lnTo>
                <a:close/>
                <a:moveTo>
                  <a:pt x="1229267" y="3802783"/>
                </a:moveTo>
                <a:lnTo>
                  <a:pt x="1224370" y="3807677"/>
                </a:lnTo>
                <a:lnTo>
                  <a:pt x="1229267" y="3817465"/>
                </a:lnTo>
                <a:lnTo>
                  <a:pt x="1229267" y="3807677"/>
                </a:lnTo>
                <a:close/>
                <a:moveTo>
                  <a:pt x="1234165" y="3792995"/>
                </a:moveTo>
                <a:lnTo>
                  <a:pt x="1229267" y="3802783"/>
                </a:lnTo>
                <a:lnTo>
                  <a:pt x="1234164" y="3797889"/>
                </a:lnTo>
                <a:lnTo>
                  <a:pt x="1239061" y="3792995"/>
                </a:lnTo>
                <a:close/>
                <a:moveTo>
                  <a:pt x="137130" y="3788101"/>
                </a:moveTo>
                <a:lnTo>
                  <a:pt x="146923" y="3792994"/>
                </a:lnTo>
                <a:lnTo>
                  <a:pt x="151821" y="3797888"/>
                </a:lnTo>
                <a:lnTo>
                  <a:pt x="151821" y="3797888"/>
                </a:lnTo>
                <a:lnTo>
                  <a:pt x="151821" y="3792995"/>
                </a:lnTo>
                <a:lnTo>
                  <a:pt x="146924" y="3788101"/>
                </a:lnTo>
                <a:close/>
                <a:moveTo>
                  <a:pt x="528923" y="3788100"/>
                </a:moveTo>
                <a:lnTo>
                  <a:pt x="519129" y="3802783"/>
                </a:lnTo>
                <a:lnTo>
                  <a:pt x="509331" y="3807678"/>
                </a:lnTo>
                <a:lnTo>
                  <a:pt x="514235" y="3807678"/>
                </a:lnTo>
                <a:lnTo>
                  <a:pt x="519133" y="3802784"/>
                </a:lnTo>
                <a:lnTo>
                  <a:pt x="524028" y="3802784"/>
                </a:lnTo>
                <a:lnTo>
                  <a:pt x="524028" y="3802783"/>
                </a:lnTo>
                <a:lnTo>
                  <a:pt x="519131" y="3802783"/>
                </a:lnTo>
                <a:lnTo>
                  <a:pt x="528926" y="3788100"/>
                </a:lnTo>
                <a:close/>
                <a:moveTo>
                  <a:pt x="587694" y="3783206"/>
                </a:moveTo>
                <a:lnTo>
                  <a:pt x="568103" y="3788100"/>
                </a:lnTo>
                <a:lnTo>
                  <a:pt x="568106" y="3788100"/>
                </a:lnTo>
                <a:lnTo>
                  <a:pt x="577901" y="3788100"/>
                </a:lnTo>
                <a:lnTo>
                  <a:pt x="587696" y="3783206"/>
                </a:lnTo>
                <a:close/>
                <a:moveTo>
                  <a:pt x="176305" y="3778317"/>
                </a:moveTo>
                <a:lnTo>
                  <a:pt x="171411" y="3783207"/>
                </a:lnTo>
                <a:lnTo>
                  <a:pt x="166514" y="3788101"/>
                </a:lnTo>
                <a:lnTo>
                  <a:pt x="161617" y="3797889"/>
                </a:lnTo>
                <a:lnTo>
                  <a:pt x="166509" y="3797889"/>
                </a:lnTo>
                <a:lnTo>
                  <a:pt x="171407" y="3788100"/>
                </a:lnTo>
                <a:lnTo>
                  <a:pt x="176305" y="3783206"/>
                </a:lnTo>
                <a:close/>
                <a:moveTo>
                  <a:pt x="3609445" y="3778313"/>
                </a:moveTo>
                <a:lnTo>
                  <a:pt x="3609445" y="3778313"/>
                </a:lnTo>
                <a:lnTo>
                  <a:pt x="3614343" y="3792996"/>
                </a:lnTo>
                <a:lnTo>
                  <a:pt x="3619240" y="3812573"/>
                </a:lnTo>
                <a:lnTo>
                  <a:pt x="3629036" y="3827255"/>
                </a:lnTo>
                <a:lnTo>
                  <a:pt x="3629036" y="3827254"/>
                </a:lnTo>
                <a:lnTo>
                  <a:pt x="3619240" y="3812572"/>
                </a:lnTo>
                <a:lnTo>
                  <a:pt x="3614343" y="3792995"/>
                </a:lnTo>
                <a:close/>
                <a:moveTo>
                  <a:pt x="999086" y="3778312"/>
                </a:moveTo>
                <a:lnTo>
                  <a:pt x="999086" y="3778313"/>
                </a:lnTo>
                <a:lnTo>
                  <a:pt x="994189" y="3812572"/>
                </a:lnTo>
                <a:lnTo>
                  <a:pt x="993469" y="3809179"/>
                </a:lnTo>
                <a:lnTo>
                  <a:pt x="990688" y="3824460"/>
                </a:lnTo>
                <a:lnTo>
                  <a:pt x="994188" y="3817465"/>
                </a:lnTo>
                <a:lnTo>
                  <a:pt x="999085" y="3802783"/>
                </a:lnTo>
                <a:lnTo>
                  <a:pt x="1003983" y="3778312"/>
                </a:lnTo>
                <a:close/>
                <a:moveTo>
                  <a:pt x="3855943" y="3768533"/>
                </a:moveTo>
                <a:lnTo>
                  <a:pt x="3859205" y="3788092"/>
                </a:lnTo>
                <a:lnTo>
                  <a:pt x="3859205" y="3778312"/>
                </a:lnTo>
                <a:close/>
                <a:moveTo>
                  <a:pt x="186100" y="3768529"/>
                </a:moveTo>
                <a:lnTo>
                  <a:pt x="181207" y="3773418"/>
                </a:lnTo>
                <a:lnTo>
                  <a:pt x="186100" y="3773418"/>
                </a:lnTo>
                <a:close/>
                <a:moveTo>
                  <a:pt x="1699422" y="3768524"/>
                </a:moveTo>
                <a:lnTo>
                  <a:pt x="1699302" y="3768645"/>
                </a:lnTo>
                <a:lnTo>
                  <a:pt x="1694527" y="3773418"/>
                </a:lnTo>
                <a:lnTo>
                  <a:pt x="1689627" y="3778312"/>
                </a:lnTo>
                <a:lnTo>
                  <a:pt x="1689627" y="3778316"/>
                </a:lnTo>
                <a:lnTo>
                  <a:pt x="1689628" y="3778313"/>
                </a:lnTo>
                <a:lnTo>
                  <a:pt x="1694527" y="3773419"/>
                </a:lnTo>
                <a:lnTo>
                  <a:pt x="1699302" y="3768645"/>
                </a:lnTo>
                <a:lnTo>
                  <a:pt x="1699422" y="3768524"/>
                </a:lnTo>
                <a:close/>
                <a:moveTo>
                  <a:pt x="619532" y="3763626"/>
                </a:moveTo>
                <a:lnTo>
                  <a:pt x="612181" y="3768524"/>
                </a:lnTo>
                <a:lnTo>
                  <a:pt x="602386" y="3778312"/>
                </a:lnTo>
                <a:lnTo>
                  <a:pt x="597488" y="3783206"/>
                </a:lnTo>
                <a:lnTo>
                  <a:pt x="597491" y="3783206"/>
                </a:lnTo>
                <a:lnTo>
                  <a:pt x="607286" y="3778312"/>
                </a:lnTo>
                <a:lnTo>
                  <a:pt x="612183" y="3773418"/>
                </a:lnTo>
                <a:close/>
                <a:moveTo>
                  <a:pt x="2012864" y="3758737"/>
                </a:moveTo>
                <a:lnTo>
                  <a:pt x="2007966" y="3763630"/>
                </a:lnTo>
                <a:lnTo>
                  <a:pt x="2003072" y="3773418"/>
                </a:lnTo>
                <a:lnTo>
                  <a:pt x="2007968" y="3768524"/>
                </a:lnTo>
                <a:close/>
                <a:moveTo>
                  <a:pt x="1008879" y="3748950"/>
                </a:moveTo>
                <a:lnTo>
                  <a:pt x="1003984" y="3753842"/>
                </a:lnTo>
                <a:lnTo>
                  <a:pt x="1003984" y="3758733"/>
                </a:lnTo>
                <a:close/>
                <a:moveTo>
                  <a:pt x="1714117" y="3748948"/>
                </a:moveTo>
                <a:lnTo>
                  <a:pt x="1704320" y="3758735"/>
                </a:lnTo>
                <a:lnTo>
                  <a:pt x="1699542" y="3768285"/>
                </a:lnTo>
                <a:lnTo>
                  <a:pt x="1704320" y="3758736"/>
                </a:lnTo>
                <a:close/>
                <a:moveTo>
                  <a:pt x="1253754" y="3748947"/>
                </a:moveTo>
                <a:lnTo>
                  <a:pt x="1248857" y="3758735"/>
                </a:lnTo>
                <a:lnTo>
                  <a:pt x="1248857" y="3763629"/>
                </a:lnTo>
                <a:lnTo>
                  <a:pt x="1248857" y="3768523"/>
                </a:lnTo>
                <a:lnTo>
                  <a:pt x="1253754" y="3758735"/>
                </a:lnTo>
                <a:close/>
                <a:moveTo>
                  <a:pt x="94684" y="3747316"/>
                </a:moveTo>
                <a:lnTo>
                  <a:pt x="97949" y="3753841"/>
                </a:lnTo>
                <a:lnTo>
                  <a:pt x="102846" y="3758735"/>
                </a:lnTo>
                <a:lnTo>
                  <a:pt x="102846" y="3758735"/>
                </a:lnTo>
                <a:lnTo>
                  <a:pt x="97949" y="3748947"/>
                </a:lnTo>
                <a:close/>
                <a:moveTo>
                  <a:pt x="195895" y="3744053"/>
                </a:moveTo>
                <a:lnTo>
                  <a:pt x="200792" y="3748947"/>
                </a:lnTo>
                <a:lnTo>
                  <a:pt x="200796" y="3748947"/>
                </a:lnTo>
                <a:lnTo>
                  <a:pt x="195899" y="3744053"/>
                </a:lnTo>
                <a:close/>
                <a:moveTo>
                  <a:pt x="225553" y="3740319"/>
                </a:moveTo>
                <a:lnTo>
                  <a:pt x="342819" y="3753841"/>
                </a:lnTo>
                <a:lnTo>
                  <a:pt x="342819" y="3753841"/>
                </a:lnTo>
                <a:close/>
                <a:moveTo>
                  <a:pt x="1273178" y="3739242"/>
                </a:moveTo>
                <a:lnTo>
                  <a:pt x="1263549" y="3744053"/>
                </a:lnTo>
                <a:lnTo>
                  <a:pt x="1258652" y="3744053"/>
                </a:lnTo>
                <a:lnTo>
                  <a:pt x="1253754" y="3748947"/>
                </a:lnTo>
                <a:lnTo>
                  <a:pt x="1253754" y="3748947"/>
                </a:lnTo>
                <a:lnTo>
                  <a:pt x="1263549" y="3744053"/>
                </a:lnTo>
                <a:close/>
                <a:moveTo>
                  <a:pt x="1273344" y="3739158"/>
                </a:moveTo>
                <a:lnTo>
                  <a:pt x="1273344" y="3739159"/>
                </a:lnTo>
                <a:lnTo>
                  <a:pt x="1278242" y="3739159"/>
                </a:lnTo>
                <a:lnTo>
                  <a:pt x="1283140" y="3739159"/>
                </a:lnTo>
                <a:lnTo>
                  <a:pt x="1283140" y="3739158"/>
                </a:lnTo>
                <a:close/>
                <a:moveTo>
                  <a:pt x="1895325" y="3734265"/>
                </a:moveTo>
                <a:lnTo>
                  <a:pt x="1890427" y="3744053"/>
                </a:lnTo>
                <a:lnTo>
                  <a:pt x="1895325" y="3739159"/>
                </a:lnTo>
                <a:lnTo>
                  <a:pt x="1900221" y="3734265"/>
                </a:lnTo>
                <a:close/>
                <a:moveTo>
                  <a:pt x="641572" y="3734252"/>
                </a:moveTo>
                <a:lnTo>
                  <a:pt x="641561" y="3734275"/>
                </a:lnTo>
                <a:lnTo>
                  <a:pt x="641568" y="3734264"/>
                </a:lnTo>
                <a:close/>
                <a:moveTo>
                  <a:pt x="2035722" y="3729372"/>
                </a:moveTo>
                <a:lnTo>
                  <a:pt x="2032455" y="3734265"/>
                </a:lnTo>
                <a:lnTo>
                  <a:pt x="2022663" y="3744054"/>
                </a:lnTo>
                <a:lnTo>
                  <a:pt x="2017764" y="3753841"/>
                </a:lnTo>
                <a:lnTo>
                  <a:pt x="2022663" y="3748947"/>
                </a:lnTo>
                <a:lnTo>
                  <a:pt x="2032455" y="3739159"/>
                </a:lnTo>
                <a:close/>
                <a:moveTo>
                  <a:pt x="1738604" y="3729369"/>
                </a:moveTo>
                <a:lnTo>
                  <a:pt x="1738602" y="3729370"/>
                </a:lnTo>
                <a:lnTo>
                  <a:pt x="1733705" y="3729370"/>
                </a:lnTo>
                <a:lnTo>
                  <a:pt x="1728809" y="3734264"/>
                </a:lnTo>
                <a:lnTo>
                  <a:pt x="1719015" y="3739159"/>
                </a:lnTo>
                <a:lnTo>
                  <a:pt x="1719015" y="3739159"/>
                </a:lnTo>
                <a:lnTo>
                  <a:pt x="1728809" y="3734265"/>
                </a:lnTo>
                <a:lnTo>
                  <a:pt x="1733705" y="3729371"/>
                </a:lnTo>
                <a:lnTo>
                  <a:pt x="1738602" y="3729371"/>
                </a:lnTo>
                <a:close/>
                <a:moveTo>
                  <a:pt x="3604548" y="3724477"/>
                </a:moveTo>
                <a:lnTo>
                  <a:pt x="3604548" y="3724477"/>
                </a:lnTo>
                <a:lnTo>
                  <a:pt x="3609445" y="3734265"/>
                </a:lnTo>
                <a:lnTo>
                  <a:pt x="3609445" y="3734265"/>
                </a:lnTo>
                <a:close/>
                <a:moveTo>
                  <a:pt x="9011360" y="3714688"/>
                </a:moveTo>
                <a:lnTo>
                  <a:pt x="9035847" y="3739159"/>
                </a:lnTo>
                <a:lnTo>
                  <a:pt x="9035847" y="3763630"/>
                </a:lnTo>
                <a:lnTo>
                  <a:pt x="8977077" y="3763630"/>
                </a:lnTo>
                <a:lnTo>
                  <a:pt x="8972180" y="3763630"/>
                </a:lnTo>
                <a:lnTo>
                  <a:pt x="8972180" y="3768524"/>
                </a:lnTo>
                <a:lnTo>
                  <a:pt x="8972180" y="3773418"/>
                </a:lnTo>
                <a:lnTo>
                  <a:pt x="8972180" y="3778312"/>
                </a:lnTo>
                <a:lnTo>
                  <a:pt x="8977077" y="3783206"/>
                </a:lnTo>
                <a:lnTo>
                  <a:pt x="8977077" y="3788101"/>
                </a:lnTo>
                <a:lnTo>
                  <a:pt x="8977077" y="3792995"/>
                </a:lnTo>
                <a:lnTo>
                  <a:pt x="8977077" y="3797889"/>
                </a:lnTo>
                <a:lnTo>
                  <a:pt x="8972180" y="3802783"/>
                </a:lnTo>
                <a:lnTo>
                  <a:pt x="8967282" y="3812572"/>
                </a:lnTo>
                <a:lnTo>
                  <a:pt x="8962385" y="3817466"/>
                </a:lnTo>
                <a:lnTo>
                  <a:pt x="8962385" y="3817466"/>
                </a:lnTo>
                <a:lnTo>
                  <a:pt x="8967283" y="3812572"/>
                </a:lnTo>
                <a:lnTo>
                  <a:pt x="8972181" y="3802783"/>
                </a:lnTo>
                <a:lnTo>
                  <a:pt x="8977078" y="3797889"/>
                </a:lnTo>
                <a:lnTo>
                  <a:pt x="8977078" y="3792995"/>
                </a:lnTo>
                <a:lnTo>
                  <a:pt x="8977078" y="3788101"/>
                </a:lnTo>
                <a:lnTo>
                  <a:pt x="8977078" y="3783207"/>
                </a:lnTo>
                <a:lnTo>
                  <a:pt x="8972181" y="3778312"/>
                </a:lnTo>
                <a:lnTo>
                  <a:pt x="8972181" y="3773418"/>
                </a:lnTo>
                <a:lnTo>
                  <a:pt x="8972181" y="3768524"/>
                </a:lnTo>
                <a:lnTo>
                  <a:pt x="8972181" y="3763630"/>
                </a:lnTo>
                <a:lnTo>
                  <a:pt x="8977078" y="3763630"/>
                </a:lnTo>
                <a:lnTo>
                  <a:pt x="9035848" y="3763630"/>
                </a:lnTo>
                <a:lnTo>
                  <a:pt x="9035848" y="3739159"/>
                </a:lnTo>
                <a:lnTo>
                  <a:pt x="9011361" y="3714688"/>
                </a:lnTo>
                <a:close/>
                <a:moveTo>
                  <a:pt x="2059391" y="3707347"/>
                </a:moveTo>
                <a:lnTo>
                  <a:pt x="2052046" y="3709794"/>
                </a:lnTo>
                <a:lnTo>
                  <a:pt x="2047151" y="3714687"/>
                </a:lnTo>
                <a:lnTo>
                  <a:pt x="2056945" y="3709794"/>
                </a:lnTo>
                <a:close/>
                <a:moveTo>
                  <a:pt x="9628443" y="3695111"/>
                </a:moveTo>
                <a:lnTo>
                  <a:pt x="9623546" y="3700005"/>
                </a:lnTo>
                <a:lnTo>
                  <a:pt x="9618648" y="3704900"/>
                </a:lnTo>
                <a:lnTo>
                  <a:pt x="9613751" y="3704900"/>
                </a:lnTo>
                <a:lnTo>
                  <a:pt x="9613751" y="3709794"/>
                </a:lnTo>
                <a:lnTo>
                  <a:pt x="9618648" y="3709794"/>
                </a:lnTo>
                <a:lnTo>
                  <a:pt x="9623546" y="3704900"/>
                </a:lnTo>
                <a:lnTo>
                  <a:pt x="9628443" y="3700006"/>
                </a:lnTo>
                <a:close/>
                <a:moveTo>
                  <a:pt x="3712282" y="3690217"/>
                </a:moveTo>
                <a:lnTo>
                  <a:pt x="3712282" y="3690217"/>
                </a:lnTo>
                <a:lnTo>
                  <a:pt x="3707384" y="3695111"/>
                </a:lnTo>
                <a:lnTo>
                  <a:pt x="3707385" y="3695111"/>
                </a:lnTo>
                <a:close/>
                <a:moveTo>
                  <a:pt x="3697589" y="3685323"/>
                </a:moveTo>
                <a:lnTo>
                  <a:pt x="3692692" y="3690217"/>
                </a:lnTo>
                <a:lnTo>
                  <a:pt x="3692692" y="3690217"/>
                </a:lnTo>
                <a:close/>
                <a:moveTo>
                  <a:pt x="9070130" y="3685323"/>
                </a:moveTo>
                <a:lnTo>
                  <a:pt x="9070130" y="3685324"/>
                </a:lnTo>
                <a:lnTo>
                  <a:pt x="9075028" y="3685324"/>
                </a:lnTo>
                <a:lnTo>
                  <a:pt x="9075027" y="3685323"/>
                </a:lnTo>
                <a:close/>
                <a:moveTo>
                  <a:pt x="656282" y="3685227"/>
                </a:moveTo>
                <a:lnTo>
                  <a:pt x="656258" y="3685322"/>
                </a:lnTo>
                <a:lnTo>
                  <a:pt x="656255" y="3685342"/>
                </a:lnTo>
                <a:lnTo>
                  <a:pt x="656261" y="3685323"/>
                </a:lnTo>
                <a:close/>
                <a:moveTo>
                  <a:pt x="3726974" y="3680429"/>
                </a:moveTo>
                <a:lnTo>
                  <a:pt x="3722077" y="3685323"/>
                </a:lnTo>
                <a:lnTo>
                  <a:pt x="3714234" y="3689242"/>
                </a:lnTo>
                <a:lnTo>
                  <a:pt x="3722077" y="3685323"/>
                </a:lnTo>
                <a:lnTo>
                  <a:pt x="3726975" y="3680429"/>
                </a:lnTo>
                <a:close/>
                <a:moveTo>
                  <a:pt x="9089720" y="3680429"/>
                </a:moveTo>
                <a:lnTo>
                  <a:pt x="9084822" y="3685323"/>
                </a:lnTo>
                <a:lnTo>
                  <a:pt x="9079925" y="3690217"/>
                </a:lnTo>
                <a:lnTo>
                  <a:pt x="9075029" y="3685325"/>
                </a:lnTo>
                <a:lnTo>
                  <a:pt x="9079925" y="3690218"/>
                </a:lnTo>
                <a:lnTo>
                  <a:pt x="9084823" y="3685324"/>
                </a:lnTo>
                <a:lnTo>
                  <a:pt x="9089720" y="3680429"/>
                </a:lnTo>
                <a:lnTo>
                  <a:pt x="9094618" y="3680429"/>
                </a:lnTo>
                <a:lnTo>
                  <a:pt x="9094618" y="3680429"/>
                </a:lnTo>
                <a:lnTo>
                  <a:pt x="9094617" y="3680429"/>
                </a:lnTo>
                <a:close/>
                <a:moveTo>
                  <a:pt x="3780846" y="3675534"/>
                </a:moveTo>
                <a:lnTo>
                  <a:pt x="3780846" y="3675535"/>
                </a:lnTo>
                <a:lnTo>
                  <a:pt x="3790627" y="3680422"/>
                </a:lnTo>
                <a:close/>
                <a:moveTo>
                  <a:pt x="3698405" y="3673090"/>
                </a:moveTo>
                <a:lnTo>
                  <a:pt x="3697589" y="3675535"/>
                </a:lnTo>
                <a:lnTo>
                  <a:pt x="3697589" y="3675535"/>
                </a:lnTo>
                <a:close/>
                <a:moveTo>
                  <a:pt x="2169583" y="3665747"/>
                </a:moveTo>
                <a:lnTo>
                  <a:pt x="2135304" y="3675535"/>
                </a:lnTo>
                <a:lnTo>
                  <a:pt x="2096125" y="3690218"/>
                </a:lnTo>
                <a:lnTo>
                  <a:pt x="2086333" y="3695110"/>
                </a:lnTo>
                <a:lnTo>
                  <a:pt x="2101022" y="3690217"/>
                </a:lnTo>
                <a:lnTo>
                  <a:pt x="2135304" y="3680429"/>
                </a:lnTo>
                <a:close/>
                <a:moveTo>
                  <a:pt x="3609445" y="3665747"/>
                </a:moveTo>
                <a:lnTo>
                  <a:pt x="3609445" y="3665747"/>
                </a:lnTo>
                <a:lnTo>
                  <a:pt x="3619240" y="3704900"/>
                </a:lnTo>
                <a:close/>
                <a:moveTo>
                  <a:pt x="4304876" y="3665746"/>
                </a:moveTo>
                <a:lnTo>
                  <a:pt x="4314671" y="3665746"/>
                </a:lnTo>
                <a:lnTo>
                  <a:pt x="4324466" y="3665746"/>
                </a:lnTo>
                <a:lnTo>
                  <a:pt x="4334261" y="3670640"/>
                </a:lnTo>
                <a:lnTo>
                  <a:pt x="4344055" y="3670640"/>
                </a:lnTo>
                <a:lnTo>
                  <a:pt x="4353850" y="3665746"/>
                </a:lnTo>
                <a:lnTo>
                  <a:pt x="4358748" y="3665746"/>
                </a:lnTo>
                <a:lnTo>
                  <a:pt x="4363645" y="3665746"/>
                </a:lnTo>
                <a:lnTo>
                  <a:pt x="4358748" y="3670640"/>
                </a:lnTo>
                <a:lnTo>
                  <a:pt x="4358748" y="3680429"/>
                </a:lnTo>
                <a:lnTo>
                  <a:pt x="4358748" y="3690217"/>
                </a:lnTo>
                <a:lnTo>
                  <a:pt x="4358748" y="3704900"/>
                </a:lnTo>
                <a:lnTo>
                  <a:pt x="4358748" y="3714688"/>
                </a:lnTo>
                <a:lnTo>
                  <a:pt x="4358748" y="3719582"/>
                </a:lnTo>
                <a:lnTo>
                  <a:pt x="4353850" y="3724476"/>
                </a:lnTo>
                <a:lnTo>
                  <a:pt x="4348953" y="3734265"/>
                </a:lnTo>
                <a:lnTo>
                  <a:pt x="4348953" y="3744053"/>
                </a:lnTo>
                <a:lnTo>
                  <a:pt x="4348953" y="3753842"/>
                </a:lnTo>
                <a:lnTo>
                  <a:pt x="4348953" y="3763630"/>
                </a:lnTo>
                <a:lnTo>
                  <a:pt x="4348953" y="3768524"/>
                </a:lnTo>
                <a:lnTo>
                  <a:pt x="4334261" y="3802783"/>
                </a:lnTo>
                <a:lnTo>
                  <a:pt x="4334261" y="3812572"/>
                </a:lnTo>
                <a:lnTo>
                  <a:pt x="4334261" y="3827254"/>
                </a:lnTo>
                <a:lnTo>
                  <a:pt x="4334261" y="3841937"/>
                </a:lnTo>
                <a:lnTo>
                  <a:pt x="4334261" y="3856619"/>
                </a:lnTo>
                <a:lnTo>
                  <a:pt x="4334261" y="3871302"/>
                </a:lnTo>
                <a:lnTo>
                  <a:pt x="4334261" y="3881090"/>
                </a:lnTo>
                <a:lnTo>
                  <a:pt x="4329363" y="3885985"/>
                </a:lnTo>
                <a:lnTo>
                  <a:pt x="4319568" y="3895773"/>
                </a:lnTo>
                <a:lnTo>
                  <a:pt x="4314671" y="3900667"/>
                </a:lnTo>
                <a:lnTo>
                  <a:pt x="4309773" y="3895773"/>
                </a:lnTo>
                <a:lnTo>
                  <a:pt x="4304876" y="3890879"/>
                </a:lnTo>
                <a:lnTo>
                  <a:pt x="4299978" y="3881090"/>
                </a:lnTo>
                <a:lnTo>
                  <a:pt x="4290184" y="3866408"/>
                </a:lnTo>
                <a:lnTo>
                  <a:pt x="4285286" y="3851725"/>
                </a:lnTo>
                <a:lnTo>
                  <a:pt x="4280389" y="3837043"/>
                </a:lnTo>
                <a:lnTo>
                  <a:pt x="4275491" y="3827254"/>
                </a:lnTo>
                <a:lnTo>
                  <a:pt x="4275491" y="3822360"/>
                </a:lnTo>
                <a:lnTo>
                  <a:pt x="4280389" y="3812572"/>
                </a:lnTo>
                <a:lnTo>
                  <a:pt x="4280389" y="3807678"/>
                </a:lnTo>
                <a:lnTo>
                  <a:pt x="4285286" y="3802783"/>
                </a:lnTo>
                <a:lnTo>
                  <a:pt x="4285286" y="3797889"/>
                </a:lnTo>
                <a:lnTo>
                  <a:pt x="4280389" y="3792995"/>
                </a:lnTo>
                <a:lnTo>
                  <a:pt x="4280389" y="3783207"/>
                </a:lnTo>
                <a:lnTo>
                  <a:pt x="4275491" y="3763630"/>
                </a:lnTo>
                <a:lnTo>
                  <a:pt x="4275491" y="3729371"/>
                </a:lnTo>
                <a:lnTo>
                  <a:pt x="4280389" y="3695111"/>
                </a:lnTo>
                <a:lnTo>
                  <a:pt x="4280389" y="3685323"/>
                </a:lnTo>
                <a:lnTo>
                  <a:pt x="4285286" y="3675535"/>
                </a:lnTo>
                <a:lnTo>
                  <a:pt x="4295081" y="3670640"/>
                </a:lnTo>
                <a:close/>
                <a:moveTo>
                  <a:pt x="2198970" y="3660852"/>
                </a:moveTo>
                <a:lnTo>
                  <a:pt x="2198970" y="3665745"/>
                </a:lnTo>
                <a:lnTo>
                  <a:pt x="2203865" y="3660852"/>
                </a:lnTo>
                <a:close/>
                <a:moveTo>
                  <a:pt x="9569674" y="3660852"/>
                </a:moveTo>
                <a:lnTo>
                  <a:pt x="9589263" y="3665746"/>
                </a:lnTo>
                <a:lnTo>
                  <a:pt x="9623546" y="3670640"/>
                </a:lnTo>
                <a:lnTo>
                  <a:pt x="9626267" y="3676079"/>
                </a:lnTo>
                <a:lnTo>
                  <a:pt x="9648033" y="3680429"/>
                </a:lnTo>
                <a:lnTo>
                  <a:pt x="9662726" y="3690218"/>
                </a:lnTo>
                <a:lnTo>
                  <a:pt x="9687213" y="3690218"/>
                </a:lnTo>
                <a:lnTo>
                  <a:pt x="9672521" y="3695112"/>
                </a:lnTo>
                <a:lnTo>
                  <a:pt x="9692111" y="3700006"/>
                </a:lnTo>
                <a:lnTo>
                  <a:pt x="9706803" y="3704900"/>
                </a:lnTo>
                <a:lnTo>
                  <a:pt x="9706803" y="3724477"/>
                </a:lnTo>
                <a:lnTo>
                  <a:pt x="9692111" y="3729371"/>
                </a:lnTo>
                <a:lnTo>
                  <a:pt x="9667623" y="3734265"/>
                </a:lnTo>
                <a:lnTo>
                  <a:pt x="9662726" y="3729371"/>
                </a:lnTo>
                <a:lnTo>
                  <a:pt x="9657828" y="3729371"/>
                </a:lnTo>
                <a:lnTo>
                  <a:pt x="9652931" y="3734265"/>
                </a:lnTo>
                <a:lnTo>
                  <a:pt x="9648033" y="3734265"/>
                </a:lnTo>
                <a:lnTo>
                  <a:pt x="9643136" y="3739159"/>
                </a:lnTo>
                <a:lnTo>
                  <a:pt x="9633341" y="3744053"/>
                </a:lnTo>
                <a:lnTo>
                  <a:pt x="9628443" y="3744053"/>
                </a:lnTo>
                <a:lnTo>
                  <a:pt x="9623546" y="3744053"/>
                </a:lnTo>
                <a:lnTo>
                  <a:pt x="9623546" y="3748947"/>
                </a:lnTo>
                <a:lnTo>
                  <a:pt x="9618648" y="3748947"/>
                </a:lnTo>
                <a:lnTo>
                  <a:pt x="9608853" y="3748947"/>
                </a:lnTo>
                <a:lnTo>
                  <a:pt x="9603956" y="3748947"/>
                </a:lnTo>
                <a:lnTo>
                  <a:pt x="9594161" y="3748947"/>
                </a:lnTo>
                <a:lnTo>
                  <a:pt x="9584366" y="3744053"/>
                </a:lnTo>
                <a:lnTo>
                  <a:pt x="9574571" y="3739159"/>
                </a:lnTo>
                <a:lnTo>
                  <a:pt x="9569674" y="3734265"/>
                </a:lnTo>
                <a:lnTo>
                  <a:pt x="9569674" y="3729370"/>
                </a:lnTo>
                <a:lnTo>
                  <a:pt x="9559879" y="3724476"/>
                </a:lnTo>
                <a:lnTo>
                  <a:pt x="9554981" y="3724476"/>
                </a:lnTo>
                <a:lnTo>
                  <a:pt x="9545186" y="3724476"/>
                </a:lnTo>
                <a:lnTo>
                  <a:pt x="9535391" y="3724476"/>
                </a:lnTo>
                <a:lnTo>
                  <a:pt x="9520699" y="3714688"/>
                </a:lnTo>
                <a:lnTo>
                  <a:pt x="9530494" y="3704900"/>
                </a:lnTo>
                <a:lnTo>
                  <a:pt x="9545186" y="3704900"/>
                </a:lnTo>
                <a:lnTo>
                  <a:pt x="9569674" y="3714688"/>
                </a:lnTo>
                <a:lnTo>
                  <a:pt x="9579468" y="3714688"/>
                </a:lnTo>
                <a:lnTo>
                  <a:pt x="9584366" y="3709794"/>
                </a:lnTo>
                <a:lnTo>
                  <a:pt x="9584366" y="3704900"/>
                </a:lnTo>
                <a:lnTo>
                  <a:pt x="9584366" y="3700005"/>
                </a:lnTo>
                <a:lnTo>
                  <a:pt x="9584366" y="3695111"/>
                </a:lnTo>
                <a:lnTo>
                  <a:pt x="9579468" y="3685323"/>
                </a:lnTo>
                <a:lnTo>
                  <a:pt x="9574571" y="3685323"/>
                </a:lnTo>
                <a:lnTo>
                  <a:pt x="9564776" y="3680429"/>
                </a:lnTo>
                <a:lnTo>
                  <a:pt x="9559879" y="3680429"/>
                </a:lnTo>
                <a:lnTo>
                  <a:pt x="9554981" y="3680429"/>
                </a:lnTo>
                <a:lnTo>
                  <a:pt x="9550084" y="3680429"/>
                </a:lnTo>
                <a:lnTo>
                  <a:pt x="9540289" y="3675535"/>
                </a:lnTo>
                <a:lnTo>
                  <a:pt x="9550084" y="3665746"/>
                </a:lnTo>
                <a:close/>
                <a:moveTo>
                  <a:pt x="3766154" y="3660852"/>
                </a:moveTo>
                <a:lnTo>
                  <a:pt x="3766154" y="3660852"/>
                </a:lnTo>
                <a:lnTo>
                  <a:pt x="3775948" y="3665746"/>
                </a:lnTo>
                <a:close/>
                <a:moveTo>
                  <a:pt x="1297831" y="3636387"/>
                </a:moveTo>
                <a:lnTo>
                  <a:pt x="1293157" y="3739159"/>
                </a:lnTo>
                <a:lnTo>
                  <a:pt x="1297831" y="3739159"/>
                </a:lnTo>
                <a:close/>
                <a:moveTo>
                  <a:pt x="670954" y="3597227"/>
                </a:moveTo>
                <a:lnTo>
                  <a:pt x="670950" y="3597228"/>
                </a:lnTo>
                <a:lnTo>
                  <a:pt x="667680" y="3629916"/>
                </a:lnTo>
                <a:lnTo>
                  <a:pt x="670954" y="3607016"/>
                </a:lnTo>
                <a:close/>
                <a:moveTo>
                  <a:pt x="1048061" y="3597227"/>
                </a:moveTo>
                <a:lnTo>
                  <a:pt x="1048061" y="3597227"/>
                </a:lnTo>
                <a:lnTo>
                  <a:pt x="1052957" y="3597227"/>
                </a:lnTo>
                <a:lnTo>
                  <a:pt x="1052956" y="3597227"/>
                </a:lnTo>
                <a:lnTo>
                  <a:pt x="1052958" y="3597227"/>
                </a:lnTo>
                <a:lnTo>
                  <a:pt x="1052958" y="3597227"/>
                </a:lnTo>
                <a:close/>
                <a:moveTo>
                  <a:pt x="3707384" y="3592333"/>
                </a:moveTo>
                <a:lnTo>
                  <a:pt x="3707384" y="3592334"/>
                </a:lnTo>
                <a:lnTo>
                  <a:pt x="3707384" y="3592334"/>
                </a:lnTo>
                <a:close/>
                <a:moveTo>
                  <a:pt x="2312835" y="3583161"/>
                </a:moveTo>
                <a:lnTo>
                  <a:pt x="2296919" y="3607016"/>
                </a:lnTo>
                <a:lnTo>
                  <a:pt x="2267535" y="3631487"/>
                </a:lnTo>
                <a:lnTo>
                  <a:pt x="2255786" y="3639315"/>
                </a:lnTo>
                <a:lnTo>
                  <a:pt x="2262636" y="3636381"/>
                </a:lnTo>
                <a:lnTo>
                  <a:pt x="2292020" y="3616804"/>
                </a:lnTo>
                <a:lnTo>
                  <a:pt x="2311610" y="3587439"/>
                </a:lnTo>
                <a:close/>
                <a:moveTo>
                  <a:pt x="3746564" y="3582545"/>
                </a:moveTo>
                <a:lnTo>
                  <a:pt x="3746564" y="3582546"/>
                </a:lnTo>
                <a:lnTo>
                  <a:pt x="3771051" y="3592334"/>
                </a:lnTo>
                <a:lnTo>
                  <a:pt x="3771050" y="3592333"/>
                </a:lnTo>
                <a:close/>
                <a:moveTo>
                  <a:pt x="749312" y="3577651"/>
                </a:moveTo>
                <a:lnTo>
                  <a:pt x="710136" y="3587438"/>
                </a:lnTo>
                <a:lnTo>
                  <a:pt x="739518" y="3582545"/>
                </a:lnTo>
                <a:close/>
                <a:moveTo>
                  <a:pt x="3422115" y="3565416"/>
                </a:moveTo>
                <a:lnTo>
                  <a:pt x="3423340" y="3572757"/>
                </a:lnTo>
                <a:lnTo>
                  <a:pt x="3423340" y="3567863"/>
                </a:lnTo>
                <a:close/>
                <a:moveTo>
                  <a:pt x="641566" y="3562968"/>
                </a:moveTo>
                <a:lnTo>
                  <a:pt x="651361" y="3602121"/>
                </a:lnTo>
                <a:lnTo>
                  <a:pt x="651365" y="3602120"/>
                </a:lnTo>
                <a:lnTo>
                  <a:pt x="641571" y="3562968"/>
                </a:lnTo>
                <a:close/>
                <a:moveTo>
                  <a:pt x="572837" y="3562843"/>
                </a:moveTo>
                <a:lnTo>
                  <a:pt x="573001" y="3562968"/>
                </a:lnTo>
                <a:lnTo>
                  <a:pt x="573006" y="3562968"/>
                </a:lnTo>
                <a:close/>
                <a:moveTo>
                  <a:pt x="3888590" y="3558074"/>
                </a:moveTo>
                <a:lnTo>
                  <a:pt x="3888590" y="3562968"/>
                </a:lnTo>
                <a:lnTo>
                  <a:pt x="3890224" y="3566233"/>
                </a:lnTo>
                <a:lnTo>
                  <a:pt x="3888591" y="3558075"/>
                </a:lnTo>
                <a:close/>
                <a:moveTo>
                  <a:pt x="3707384" y="3553180"/>
                </a:moveTo>
                <a:lnTo>
                  <a:pt x="3707384" y="3553181"/>
                </a:lnTo>
                <a:lnTo>
                  <a:pt x="3707384" y="3558075"/>
                </a:lnTo>
                <a:lnTo>
                  <a:pt x="3707384" y="3567863"/>
                </a:lnTo>
                <a:lnTo>
                  <a:pt x="3707384" y="3567865"/>
                </a:lnTo>
                <a:lnTo>
                  <a:pt x="3707384" y="3567863"/>
                </a:lnTo>
                <a:lnTo>
                  <a:pt x="3707384" y="3558075"/>
                </a:lnTo>
                <a:lnTo>
                  <a:pt x="3707384" y="3553180"/>
                </a:lnTo>
                <a:close/>
                <a:moveTo>
                  <a:pt x="3736769" y="3548287"/>
                </a:moveTo>
                <a:lnTo>
                  <a:pt x="3736769" y="3553180"/>
                </a:lnTo>
                <a:lnTo>
                  <a:pt x="3741665" y="3553180"/>
                </a:lnTo>
                <a:lnTo>
                  <a:pt x="3741665" y="3553179"/>
                </a:lnTo>
                <a:close/>
                <a:moveTo>
                  <a:pt x="9266030" y="3548286"/>
                </a:moveTo>
                <a:lnTo>
                  <a:pt x="9329697" y="3567863"/>
                </a:lnTo>
                <a:lnTo>
                  <a:pt x="9349287" y="3582545"/>
                </a:lnTo>
                <a:lnTo>
                  <a:pt x="9359081" y="3587440"/>
                </a:lnTo>
                <a:lnTo>
                  <a:pt x="9368876" y="3597228"/>
                </a:lnTo>
                <a:lnTo>
                  <a:pt x="9373774" y="3597228"/>
                </a:lnTo>
                <a:lnTo>
                  <a:pt x="9398261" y="3602122"/>
                </a:lnTo>
                <a:lnTo>
                  <a:pt x="9471723" y="3621699"/>
                </a:lnTo>
                <a:lnTo>
                  <a:pt x="9481518" y="3631487"/>
                </a:lnTo>
                <a:lnTo>
                  <a:pt x="9525596" y="3651064"/>
                </a:lnTo>
                <a:lnTo>
                  <a:pt x="9530493" y="3660852"/>
                </a:lnTo>
                <a:lnTo>
                  <a:pt x="9530493" y="3665747"/>
                </a:lnTo>
                <a:lnTo>
                  <a:pt x="9525596" y="3670641"/>
                </a:lnTo>
                <a:lnTo>
                  <a:pt x="9525596" y="3675535"/>
                </a:lnTo>
                <a:lnTo>
                  <a:pt x="9486416" y="3680429"/>
                </a:lnTo>
                <a:lnTo>
                  <a:pt x="9481518" y="3680429"/>
                </a:lnTo>
                <a:lnTo>
                  <a:pt x="9466826" y="3680429"/>
                </a:lnTo>
                <a:lnTo>
                  <a:pt x="9452133" y="3680429"/>
                </a:lnTo>
                <a:lnTo>
                  <a:pt x="9437441" y="3680429"/>
                </a:lnTo>
                <a:lnTo>
                  <a:pt x="9422749" y="3680429"/>
                </a:lnTo>
                <a:lnTo>
                  <a:pt x="9417851" y="3680429"/>
                </a:lnTo>
                <a:lnTo>
                  <a:pt x="9412954" y="3680429"/>
                </a:lnTo>
                <a:lnTo>
                  <a:pt x="9408056" y="3670641"/>
                </a:lnTo>
                <a:lnTo>
                  <a:pt x="9427646" y="3660852"/>
                </a:lnTo>
                <a:lnTo>
                  <a:pt x="9427646" y="3651064"/>
                </a:lnTo>
                <a:lnTo>
                  <a:pt x="9403159" y="3646170"/>
                </a:lnTo>
                <a:lnTo>
                  <a:pt x="9383569" y="3646170"/>
                </a:lnTo>
                <a:lnTo>
                  <a:pt x="9368876" y="3636381"/>
                </a:lnTo>
                <a:lnTo>
                  <a:pt x="9359081" y="3631487"/>
                </a:lnTo>
                <a:lnTo>
                  <a:pt x="9354184" y="3626593"/>
                </a:lnTo>
                <a:lnTo>
                  <a:pt x="9315004" y="3607016"/>
                </a:lnTo>
                <a:lnTo>
                  <a:pt x="9310107" y="3607016"/>
                </a:lnTo>
                <a:lnTo>
                  <a:pt x="9305209" y="3602122"/>
                </a:lnTo>
                <a:lnTo>
                  <a:pt x="9295414" y="3602122"/>
                </a:lnTo>
                <a:lnTo>
                  <a:pt x="9285619" y="3597228"/>
                </a:lnTo>
                <a:lnTo>
                  <a:pt x="9275824" y="3592334"/>
                </a:lnTo>
                <a:lnTo>
                  <a:pt x="9270927" y="3592334"/>
                </a:lnTo>
                <a:lnTo>
                  <a:pt x="9266030" y="3587440"/>
                </a:lnTo>
                <a:lnTo>
                  <a:pt x="9256235" y="3587440"/>
                </a:lnTo>
                <a:lnTo>
                  <a:pt x="9246440" y="3587440"/>
                </a:lnTo>
                <a:lnTo>
                  <a:pt x="9236645" y="3592334"/>
                </a:lnTo>
                <a:lnTo>
                  <a:pt x="9226850" y="3597228"/>
                </a:lnTo>
                <a:lnTo>
                  <a:pt x="9217055" y="3602122"/>
                </a:lnTo>
                <a:lnTo>
                  <a:pt x="9207260" y="3602122"/>
                </a:lnTo>
                <a:lnTo>
                  <a:pt x="9197465" y="3602122"/>
                </a:lnTo>
                <a:lnTo>
                  <a:pt x="9192567" y="3597228"/>
                </a:lnTo>
                <a:lnTo>
                  <a:pt x="9187670" y="3592334"/>
                </a:lnTo>
                <a:lnTo>
                  <a:pt x="9187670" y="3582545"/>
                </a:lnTo>
                <a:lnTo>
                  <a:pt x="9192567" y="3572757"/>
                </a:lnTo>
                <a:lnTo>
                  <a:pt x="9202362" y="3567863"/>
                </a:lnTo>
                <a:lnTo>
                  <a:pt x="9212157" y="3562969"/>
                </a:lnTo>
                <a:lnTo>
                  <a:pt x="9221952" y="3558074"/>
                </a:lnTo>
                <a:lnTo>
                  <a:pt x="9226850" y="3553180"/>
                </a:lnTo>
                <a:lnTo>
                  <a:pt x="9231747" y="3553180"/>
                </a:lnTo>
                <a:close/>
                <a:moveTo>
                  <a:pt x="1684730" y="3548285"/>
                </a:moveTo>
                <a:lnTo>
                  <a:pt x="1674934" y="3562968"/>
                </a:lnTo>
                <a:lnTo>
                  <a:pt x="1660242" y="3572756"/>
                </a:lnTo>
                <a:lnTo>
                  <a:pt x="1645551" y="3582545"/>
                </a:lnTo>
                <a:lnTo>
                  <a:pt x="1621063" y="3592333"/>
                </a:lnTo>
                <a:lnTo>
                  <a:pt x="1621064" y="3592333"/>
                </a:lnTo>
                <a:lnTo>
                  <a:pt x="1640654" y="3587439"/>
                </a:lnTo>
                <a:lnTo>
                  <a:pt x="1655346" y="3577651"/>
                </a:lnTo>
                <a:lnTo>
                  <a:pt x="1670038" y="3567862"/>
                </a:lnTo>
                <a:lnTo>
                  <a:pt x="1679836" y="3558074"/>
                </a:lnTo>
                <a:close/>
                <a:moveTo>
                  <a:pt x="3874636" y="3544129"/>
                </a:moveTo>
                <a:lnTo>
                  <a:pt x="3878795" y="3548285"/>
                </a:lnTo>
                <a:lnTo>
                  <a:pt x="3883216" y="3552704"/>
                </a:lnTo>
                <a:close/>
                <a:moveTo>
                  <a:pt x="3722076" y="3543391"/>
                </a:moveTo>
                <a:lnTo>
                  <a:pt x="3722076" y="3543392"/>
                </a:lnTo>
                <a:lnTo>
                  <a:pt x="3722077" y="3543392"/>
                </a:lnTo>
                <a:lnTo>
                  <a:pt x="3731871" y="3543392"/>
                </a:lnTo>
                <a:lnTo>
                  <a:pt x="3731870" y="3543391"/>
                </a:lnTo>
                <a:lnTo>
                  <a:pt x="3726973" y="3543391"/>
                </a:lnTo>
                <a:close/>
                <a:moveTo>
                  <a:pt x="2320917" y="3542414"/>
                </a:moveTo>
                <a:lnTo>
                  <a:pt x="2318141" y="3564593"/>
                </a:lnTo>
                <a:lnTo>
                  <a:pt x="2321404" y="3553180"/>
                </a:lnTo>
                <a:lnTo>
                  <a:pt x="2321404" y="3548285"/>
                </a:lnTo>
                <a:lnTo>
                  <a:pt x="2321404" y="3543391"/>
                </a:lnTo>
                <a:close/>
                <a:moveTo>
                  <a:pt x="3418442" y="3538497"/>
                </a:moveTo>
                <a:lnTo>
                  <a:pt x="3418442" y="3538498"/>
                </a:lnTo>
                <a:lnTo>
                  <a:pt x="3418442" y="3538498"/>
                </a:lnTo>
                <a:lnTo>
                  <a:pt x="3423340" y="3543392"/>
                </a:lnTo>
                <a:lnTo>
                  <a:pt x="3428237" y="3543392"/>
                </a:lnTo>
                <a:lnTo>
                  <a:pt x="3433134" y="3548286"/>
                </a:lnTo>
                <a:lnTo>
                  <a:pt x="3438032" y="3543392"/>
                </a:lnTo>
                <a:lnTo>
                  <a:pt x="3438032" y="3543391"/>
                </a:lnTo>
                <a:lnTo>
                  <a:pt x="3433133" y="3543391"/>
                </a:lnTo>
                <a:lnTo>
                  <a:pt x="3428237" y="3543391"/>
                </a:lnTo>
                <a:lnTo>
                  <a:pt x="3428237" y="3538497"/>
                </a:lnTo>
                <a:lnTo>
                  <a:pt x="3423339" y="3538497"/>
                </a:lnTo>
                <a:close/>
                <a:moveTo>
                  <a:pt x="2316507" y="3533605"/>
                </a:moveTo>
                <a:lnTo>
                  <a:pt x="2316507" y="3538498"/>
                </a:lnTo>
                <a:lnTo>
                  <a:pt x="2318956" y="3538498"/>
                </a:lnTo>
                <a:close/>
                <a:moveTo>
                  <a:pt x="3844509" y="3523818"/>
                </a:moveTo>
                <a:lnTo>
                  <a:pt x="3834720" y="3528709"/>
                </a:lnTo>
                <a:lnTo>
                  <a:pt x="3839615" y="3528709"/>
                </a:lnTo>
                <a:close/>
                <a:moveTo>
                  <a:pt x="3433133" y="3504238"/>
                </a:moveTo>
                <a:lnTo>
                  <a:pt x="3433133" y="3509132"/>
                </a:lnTo>
                <a:lnTo>
                  <a:pt x="3433133" y="3518921"/>
                </a:lnTo>
                <a:lnTo>
                  <a:pt x="3436074" y="3524795"/>
                </a:lnTo>
                <a:lnTo>
                  <a:pt x="3433134" y="3504238"/>
                </a:lnTo>
                <a:lnTo>
                  <a:pt x="3438032" y="3509133"/>
                </a:lnTo>
                <a:lnTo>
                  <a:pt x="3447827" y="3514027"/>
                </a:lnTo>
                <a:lnTo>
                  <a:pt x="3452725" y="3514027"/>
                </a:lnTo>
                <a:lnTo>
                  <a:pt x="3452727" y="3514026"/>
                </a:lnTo>
                <a:lnTo>
                  <a:pt x="3452724" y="3514026"/>
                </a:lnTo>
                <a:lnTo>
                  <a:pt x="3447826" y="3509132"/>
                </a:lnTo>
                <a:lnTo>
                  <a:pt x="3438032" y="3504238"/>
                </a:lnTo>
                <a:close/>
                <a:moveTo>
                  <a:pt x="3477211" y="3494450"/>
                </a:moveTo>
                <a:lnTo>
                  <a:pt x="3472315" y="3499344"/>
                </a:lnTo>
                <a:lnTo>
                  <a:pt x="3467416" y="3504238"/>
                </a:lnTo>
                <a:lnTo>
                  <a:pt x="3462519" y="3509132"/>
                </a:lnTo>
                <a:lnTo>
                  <a:pt x="3460069" y="3511580"/>
                </a:lnTo>
                <a:lnTo>
                  <a:pt x="3467417" y="3509133"/>
                </a:lnTo>
                <a:lnTo>
                  <a:pt x="3467417" y="3504238"/>
                </a:lnTo>
                <a:lnTo>
                  <a:pt x="3472315" y="3499344"/>
                </a:lnTo>
                <a:lnTo>
                  <a:pt x="3477212" y="3499344"/>
                </a:lnTo>
                <a:lnTo>
                  <a:pt x="3479661" y="3494450"/>
                </a:lnTo>
                <a:close/>
                <a:moveTo>
                  <a:pt x="3404266" y="3490072"/>
                </a:moveTo>
                <a:lnTo>
                  <a:pt x="3408647" y="3494450"/>
                </a:lnTo>
                <a:lnTo>
                  <a:pt x="3408647" y="3494450"/>
                </a:lnTo>
                <a:close/>
                <a:moveTo>
                  <a:pt x="3398851" y="3489555"/>
                </a:moveTo>
                <a:lnTo>
                  <a:pt x="3393954" y="3494450"/>
                </a:lnTo>
                <a:lnTo>
                  <a:pt x="3389056" y="3504238"/>
                </a:lnTo>
                <a:lnTo>
                  <a:pt x="3389056" y="3509132"/>
                </a:lnTo>
                <a:lnTo>
                  <a:pt x="3384159" y="3518921"/>
                </a:lnTo>
                <a:lnTo>
                  <a:pt x="3379262" y="3523815"/>
                </a:lnTo>
                <a:lnTo>
                  <a:pt x="3374366" y="3528708"/>
                </a:lnTo>
                <a:lnTo>
                  <a:pt x="3374366" y="3528710"/>
                </a:lnTo>
                <a:lnTo>
                  <a:pt x="3379263" y="3523815"/>
                </a:lnTo>
                <a:lnTo>
                  <a:pt x="3384159" y="3518921"/>
                </a:lnTo>
                <a:lnTo>
                  <a:pt x="3389058" y="3509133"/>
                </a:lnTo>
                <a:lnTo>
                  <a:pt x="3389058" y="3504239"/>
                </a:lnTo>
                <a:lnTo>
                  <a:pt x="3393954" y="3494450"/>
                </a:lnTo>
                <a:lnTo>
                  <a:pt x="3398852" y="3489556"/>
                </a:lnTo>
                <a:lnTo>
                  <a:pt x="3403749" y="3489556"/>
                </a:lnTo>
                <a:lnTo>
                  <a:pt x="3403749" y="3489555"/>
                </a:lnTo>
                <a:close/>
                <a:moveTo>
                  <a:pt x="3296008" y="3489555"/>
                </a:moveTo>
                <a:lnTo>
                  <a:pt x="3291110" y="3494450"/>
                </a:lnTo>
                <a:lnTo>
                  <a:pt x="3291110" y="3494450"/>
                </a:lnTo>
                <a:lnTo>
                  <a:pt x="3296008" y="3489556"/>
                </a:lnTo>
                <a:close/>
                <a:moveTo>
                  <a:pt x="925624" y="3489555"/>
                </a:moveTo>
                <a:lnTo>
                  <a:pt x="935419" y="3494449"/>
                </a:lnTo>
                <a:lnTo>
                  <a:pt x="945214" y="3499344"/>
                </a:lnTo>
                <a:lnTo>
                  <a:pt x="935419" y="3489555"/>
                </a:lnTo>
                <a:close/>
                <a:moveTo>
                  <a:pt x="925623" y="3489555"/>
                </a:moveTo>
                <a:lnTo>
                  <a:pt x="925624" y="3489556"/>
                </a:lnTo>
                <a:lnTo>
                  <a:pt x="925624" y="3489555"/>
                </a:lnTo>
                <a:close/>
                <a:moveTo>
                  <a:pt x="176308" y="3484661"/>
                </a:moveTo>
                <a:lnTo>
                  <a:pt x="171411" y="3489555"/>
                </a:lnTo>
                <a:lnTo>
                  <a:pt x="166513" y="3494450"/>
                </a:lnTo>
                <a:lnTo>
                  <a:pt x="161616" y="3504238"/>
                </a:lnTo>
                <a:lnTo>
                  <a:pt x="161616" y="3518921"/>
                </a:lnTo>
                <a:lnTo>
                  <a:pt x="156718" y="3577651"/>
                </a:lnTo>
                <a:lnTo>
                  <a:pt x="156719" y="3577651"/>
                </a:lnTo>
                <a:lnTo>
                  <a:pt x="161616" y="3518920"/>
                </a:lnTo>
                <a:lnTo>
                  <a:pt x="161616" y="3504238"/>
                </a:lnTo>
                <a:lnTo>
                  <a:pt x="166514" y="3494450"/>
                </a:lnTo>
                <a:lnTo>
                  <a:pt x="171411" y="3489555"/>
                </a:lnTo>
                <a:lnTo>
                  <a:pt x="176309" y="3484661"/>
                </a:lnTo>
                <a:close/>
                <a:moveTo>
                  <a:pt x="3355665" y="3461079"/>
                </a:moveTo>
                <a:lnTo>
                  <a:pt x="3359673" y="3465085"/>
                </a:lnTo>
                <a:lnTo>
                  <a:pt x="3359673" y="3465084"/>
                </a:lnTo>
                <a:close/>
                <a:moveTo>
                  <a:pt x="3609445" y="3460191"/>
                </a:moveTo>
                <a:lnTo>
                  <a:pt x="3604548" y="3465085"/>
                </a:lnTo>
                <a:lnTo>
                  <a:pt x="3602448" y="3477670"/>
                </a:lnTo>
                <a:close/>
                <a:moveTo>
                  <a:pt x="3305801" y="3460190"/>
                </a:moveTo>
                <a:lnTo>
                  <a:pt x="3300903" y="3465084"/>
                </a:lnTo>
                <a:lnTo>
                  <a:pt x="3300903" y="3469979"/>
                </a:lnTo>
                <a:lnTo>
                  <a:pt x="3296008" y="3479767"/>
                </a:lnTo>
                <a:lnTo>
                  <a:pt x="3296008" y="3479768"/>
                </a:lnTo>
                <a:lnTo>
                  <a:pt x="3300905" y="3469979"/>
                </a:lnTo>
                <a:lnTo>
                  <a:pt x="3300905" y="3465085"/>
                </a:lnTo>
                <a:lnTo>
                  <a:pt x="3305803" y="3460191"/>
                </a:lnTo>
                <a:lnTo>
                  <a:pt x="3315596" y="3460191"/>
                </a:lnTo>
                <a:lnTo>
                  <a:pt x="3335188" y="3460191"/>
                </a:lnTo>
                <a:lnTo>
                  <a:pt x="3349879" y="3460191"/>
                </a:lnTo>
                <a:lnTo>
                  <a:pt x="3354776" y="3460191"/>
                </a:lnTo>
                <a:lnTo>
                  <a:pt x="3354775" y="3460190"/>
                </a:lnTo>
                <a:lnTo>
                  <a:pt x="3349879" y="3460190"/>
                </a:lnTo>
                <a:lnTo>
                  <a:pt x="3335186" y="3460190"/>
                </a:lnTo>
                <a:lnTo>
                  <a:pt x="3315596" y="3460190"/>
                </a:lnTo>
                <a:close/>
                <a:moveTo>
                  <a:pt x="2693563" y="3450455"/>
                </a:moveTo>
                <a:lnTo>
                  <a:pt x="2688718" y="3455296"/>
                </a:lnTo>
                <a:lnTo>
                  <a:pt x="2683819" y="3455296"/>
                </a:lnTo>
                <a:lnTo>
                  <a:pt x="2650907" y="3492299"/>
                </a:lnTo>
                <a:lnTo>
                  <a:pt x="2683819" y="3455297"/>
                </a:lnTo>
                <a:lnTo>
                  <a:pt x="2688718" y="3455297"/>
                </a:lnTo>
                <a:close/>
                <a:moveTo>
                  <a:pt x="881551" y="3440622"/>
                </a:moveTo>
                <a:lnTo>
                  <a:pt x="886445" y="3450402"/>
                </a:lnTo>
                <a:lnTo>
                  <a:pt x="891343" y="3455297"/>
                </a:lnTo>
                <a:lnTo>
                  <a:pt x="915771" y="3489473"/>
                </a:lnTo>
                <a:close/>
                <a:moveTo>
                  <a:pt x="3501701" y="3440614"/>
                </a:moveTo>
                <a:lnTo>
                  <a:pt x="3501699" y="3440615"/>
                </a:lnTo>
                <a:lnTo>
                  <a:pt x="3496802" y="3450403"/>
                </a:lnTo>
                <a:lnTo>
                  <a:pt x="3491904" y="3465084"/>
                </a:lnTo>
                <a:lnTo>
                  <a:pt x="3487007" y="3474873"/>
                </a:lnTo>
                <a:lnTo>
                  <a:pt x="3487007" y="3479768"/>
                </a:lnTo>
                <a:lnTo>
                  <a:pt x="3487008" y="3479768"/>
                </a:lnTo>
                <a:lnTo>
                  <a:pt x="3491905" y="3465085"/>
                </a:lnTo>
                <a:lnTo>
                  <a:pt x="3496802" y="3455298"/>
                </a:lnTo>
                <a:lnTo>
                  <a:pt x="3501701" y="3450403"/>
                </a:lnTo>
                <a:lnTo>
                  <a:pt x="3501701" y="3445510"/>
                </a:lnTo>
                <a:lnTo>
                  <a:pt x="3501701" y="3440615"/>
                </a:lnTo>
                <a:close/>
                <a:moveTo>
                  <a:pt x="3399831" y="3428868"/>
                </a:moveTo>
                <a:lnTo>
                  <a:pt x="3403749" y="3430826"/>
                </a:lnTo>
                <a:lnTo>
                  <a:pt x="3413544" y="3430826"/>
                </a:lnTo>
                <a:lnTo>
                  <a:pt x="3418442" y="3430826"/>
                </a:lnTo>
                <a:lnTo>
                  <a:pt x="3418818" y="3430450"/>
                </a:lnTo>
                <a:close/>
                <a:moveTo>
                  <a:pt x="333029" y="3426018"/>
                </a:moveTo>
                <a:lnTo>
                  <a:pt x="333029" y="3430826"/>
                </a:lnTo>
                <a:lnTo>
                  <a:pt x="347459" y="3695202"/>
                </a:lnTo>
                <a:close/>
                <a:moveTo>
                  <a:pt x="3354775" y="3425932"/>
                </a:moveTo>
                <a:lnTo>
                  <a:pt x="3364569" y="3430826"/>
                </a:lnTo>
                <a:lnTo>
                  <a:pt x="3372966" y="3426631"/>
                </a:lnTo>
                <a:lnTo>
                  <a:pt x="3364570" y="3425932"/>
                </a:lnTo>
                <a:lnTo>
                  <a:pt x="3354776" y="3425932"/>
                </a:lnTo>
                <a:close/>
                <a:moveTo>
                  <a:pt x="3325393" y="3425932"/>
                </a:moveTo>
                <a:lnTo>
                  <a:pt x="3320495" y="3427155"/>
                </a:lnTo>
                <a:lnTo>
                  <a:pt x="3330290" y="3425932"/>
                </a:lnTo>
                <a:close/>
                <a:moveTo>
                  <a:pt x="3282948" y="3409616"/>
                </a:moveTo>
                <a:lnTo>
                  <a:pt x="3281313" y="3411249"/>
                </a:lnTo>
                <a:lnTo>
                  <a:pt x="3281313" y="3421037"/>
                </a:lnTo>
                <a:lnTo>
                  <a:pt x="3281315" y="3421038"/>
                </a:lnTo>
                <a:lnTo>
                  <a:pt x="3281315" y="3421037"/>
                </a:lnTo>
                <a:lnTo>
                  <a:pt x="3281315" y="3416143"/>
                </a:lnTo>
                <a:close/>
                <a:moveTo>
                  <a:pt x="3435092" y="3405380"/>
                </a:moveTo>
                <a:lnTo>
                  <a:pt x="3427538" y="3421736"/>
                </a:lnTo>
                <a:lnTo>
                  <a:pt x="3428237" y="3421037"/>
                </a:lnTo>
                <a:lnTo>
                  <a:pt x="3433133" y="3411249"/>
                </a:lnTo>
                <a:close/>
                <a:moveTo>
                  <a:pt x="2478125" y="3401463"/>
                </a:moveTo>
                <a:lnTo>
                  <a:pt x="2473230" y="3406355"/>
                </a:lnTo>
                <a:lnTo>
                  <a:pt x="2468333" y="3416143"/>
                </a:lnTo>
                <a:lnTo>
                  <a:pt x="2468333" y="3425932"/>
                </a:lnTo>
                <a:lnTo>
                  <a:pt x="2473231" y="3411249"/>
                </a:lnTo>
                <a:close/>
                <a:moveTo>
                  <a:pt x="876650" y="3396569"/>
                </a:moveTo>
                <a:lnTo>
                  <a:pt x="871753" y="3406354"/>
                </a:lnTo>
                <a:lnTo>
                  <a:pt x="876650" y="3401462"/>
                </a:lnTo>
                <a:close/>
                <a:moveTo>
                  <a:pt x="2492819" y="3391673"/>
                </a:moveTo>
                <a:lnTo>
                  <a:pt x="2483025" y="3396567"/>
                </a:lnTo>
                <a:lnTo>
                  <a:pt x="2478129" y="3401460"/>
                </a:lnTo>
                <a:lnTo>
                  <a:pt x="2487922" y="3396566"/>
                </a:lnTo>
                <a:close/>
                <a:moveTo>
                  <a:pt x="3288662" y="3386776"/>
                </a:moveTo>
                <a:lnTo>
                  <a:pt x="3286211" y="3391673"/>
                </a:lnTo>
                <a:lnTo>
                  <a:pt x="3286211" y="3396569"/>
                </a:lnTo>
                <a:close/>
                <a:moveTo>
                  <a:pt x="2737692" y="3381885"/>
                </a:moveTo>
                <a:lnTo>
                  <a:pt x="2737692" y="3386777"/>
                </a:lnTo>
                <a:lnTo>
                  <a:pt x="2737692" y="3391673"/>
                </a:lnTo>
                <a:lnTo>
                  <a:pt x="2757281" y="3401461"/>
                </a:lnTo>
                <a:lnTo>
                  <a:pt x="2752383" y="3450402"/>
                </a:lnTo>
                <a:lnTo>
                  <a:pt x="2737692" y="3450402"/>
                </a:lnTo>
                <a:lnTo>
                  <a:pt x="2703411" y="3450402"/>
                </a:lnTo>
                <a:lnTo>
                  <a:pt x="2693617" y="3450402"/>
                </a:lnTo>
                <a:lnTo>
                  <a:pt x="2693616" y="3450403"/>
                </a:lnTo>
                <a:lnTo>
                  <a:pt x="2698513" y="3450403"/>
                </a:lnTo>
                <a:lnTo>
                  <a:pt x="2703411" y="3450403"/>
                </a:lnTo>
                <a:lnTo>
                  <a:pt x="2737692" y="3450403"/>
                </a:lnTo>
                <a:lnTo>
                  <a:pt x="2752383" y="3450403"/>
                </a:lnTo>
                <a:lnTo>
                  <a:pt x="2762179" y="3401461"/>
                </a:lnTo>
                <a:lnTo>
                  <a:pt x="2742589" y="3391673"/>
                </a:lnTo>
                <a:close/>
                <a:moveTo>
                  <a:pt x="220385" y="3381883"/>
                </a:moveTo>
                <a:lnTo>
                  <a:pt x="215488" y="3386779"/>
                </a:lnTo>
                <a:lnTo>
                  <a:pt x="215488" y="3391673"/>
                </a:lnTo>
                <a:lnTo>
                  <a:pt x="215488" y="3401461"/>
                </a:lnTo>
                <a:lnTo>
                  <a:pt x="215488" y="3411249"/>
                </a:lnTo>
                <a:lnTo>
                  <a:pt x="210591" y="3430826"/>
                </a:lnTo>
                <a:lnTo>
                  <a:pt x="210591" y="3445508"/>
                </a:lnTo>
                <a:lnTo>
                  <a:pt x="210591" y="3460190"/>
                </a:lnTo>
                <a:lnTo>
                  <a:pt x="210591" y="3469979"/>
                </a:lnTo>
                <a:lnTo>
                  <a:pt x="210591" y="3474873"/>
                </a:lnTo>
                <a:lnTo>
                  <a:pt x="210591" y="3479767"/>
                </a:lnTo>
                <a:lnTo>
                  <a:pt x="205693" y="3484661"/>
                </a:lnTo>
                <a:lnTo>
                  <a:pt x="205694" y="3484661"/>
                </a:lnTo>
                <a:lnTo>
                  <a:pt x="210591" y="3479767"/>
                </a:lnTo>
                <a:lnTo>
                  <a:pt x="210591" y="3474873"/>
                </a:lnTo>
                <a:lnTo>
                  <a:pt x="210591" y="3469979"/>
                </a:lnTo>
                <a:lnTo>
                  <a:pt x="210591" y="3460190"/>
                </a:lnTo>
                <a:lnTo>
                  <a:pt x="210591" y="3445508"/>
                </a:lnTo>
                <a:lnTo>
                  <a:pt x="210591" y="3430826"/>
                </a:lnTo>
                <a:lnTo>
                  <a:pt x="215489" y="3411249"/>
                </a:lnTo>
                <a:lnTo>
                  <a:pt x="215489" y="3401461"/>
                </a:lnTo>
                <a:lnTo>
                  <a:pt x="215489" y="3391673"/>
                </a:lnTo>
                <a:lnTo>
                  <a:pt x="215489" y="3386779"/>
                </a:lnTo>
                <a:lnTo>
                  <a:pt x="220386" y="3381885"/>
                </a:lnTo>
                <a:lnTo>
                  <a:pt x="225283" y="3381885"/>
                </a:lnTo>
                <a:lnTo>
                  <a:pt x="225283" y="3381883"/>
                </a:lnTo>
                <a:close/>
                <a:moveTo>
                  <a:pt x="3270988" y="3371981"/>
                </a:moveTo>
                <a:lnTo>
                  <a:pt x="3269071" y="3389226"/>
                </a:lnTo>
                <a:lnTo>
                  <a:pt x="3271519" y="3386779"/>
                </a:lnTo>
                <a:lnTo>
                  <a:pt x="3271519" y="3376990"/>
                </a:lnTo>
                <a:lnTo>
                  <a:pt x="3271519" y="3372096"/>
                </a:lnTo>
                <a:close/>
                <a:moveTo>
                  <a:pt x="3493992" y="3370701"/>
                </a:moveTo>
                <a:lnTo>
                  <a:pt x="3484798" y="3371781"/>
                </a:lnTo>
                <a:lnTo>
                  <a:pt x="3487007" y="3372096"/>
                </a:lnTo>
                <a:close/>
                <a:moveTo>
                  <a:pt x="3302536" y="3368836"/>
                </a:moveTo>
                <a:lnTo>
                  <a:pt x="3296008" y="3372096"/>
                </a:lnTo>
                <a:lnTo>
                  <a:pt x="3291112" y="3376989"/>
                </a:lnTo>
                <a:lnTo>
                  <a:pt x="3300905" y="3372095"/>
                </a:lnTo>
                <a:close/>
                <a:moveTo>
                  <a:pt x="3570264" y="3362308"/>
                </a:moveTo>
                <a:lnTo>
                  <a:pt x="3570264" y="3372096"/>
                </a:lnTo>
                <a:lnTo>
                  <a:pt x="3565366" y="3376990"/>
                </a:lnTo>
                <a:lnTo>
                  <a:pt x="3560469" y="3386779"/>
                </a:lnTo>
                <a:lnTo>
                  <a:pt x="3560469" y="3396567"/>
                </a:lnTo>
                <a:lnTo>
                  <a:pt x="3555572" y="3401461"/>
                </a:lnTo>
                <a:lnTo>
                  <a:pt x="3550674" y="3406356"/>
                </a:lnTo>
                <a:lnTo>
                  <a:pt x="3550674" y="3411249"/>
                </a:lnTo>
                <a:lnTo>
                  <a:pt x="3545776" y="3421037"/>
                </a:lnTo>
                <a:lnTo>
                  <a:pt x="3526728" y="3428652"/>
                </a:lnTo>
                <a:lnTo>
                  <a:pt x="3545778" y="3425932"/>
                </a:lnTo>
                <a:lnTo>
                  <a:pt x="3574182" y="3369161"/>
                </a:lnTo>
                <a:lnTo>
                  <a:pt x="3570264" y="3367202"/>
                </a:lnTo>
                <a:lnTo>
                  <a:pt x="3570264" y="3362308"/>
                </a:lnTo>
                <a:close/>
                <a:moveTo>
                  <a:pt x="8644050" y="3347623"/>
                </a:moveTo>
                <a:lnTo>
                  <a:pt x="8644049" y="3347624"/>
                </a:lnTo>
                <a:lnTo>
                  <a:pt x="8648946" y="3347624"/>
                </a:lnTo>
                <a:lnTo>
                  <a:pt x="8648947" y="3347623"/>
                </a:lnTo>
                <a:close/>
                <a:moveTo>
                  <a:pt x="3364570" y="3337840"/>
                </a:moveTo>
                <a:lnTo>
                  <a:pt x="3363067" y="3338213"/>
                </a:lnTo>
                <a:lnTo>
                  <a:pt x="3367015" y="3338655"/>
                </a:lnTo>
                <a:close/>
                <a:moveTo>
                  <a:pt x="3056032" y="3337840"/>
                </a:moveTo>
                <a:lnTo>
                  <a:pt x="3056032" y="3342733"/>
                </a:lnTo>
                <a:lnTo>
                  <a:pt x="3056033" y="3342733"/>
                </a:lnTo>
                <a:lnTo>
                  <a:pt x="3056033" y="3337840"/>
                </a:lnTo>
                <a:close/>
                <a:moveTo>
                  <a:pt x="861958" y="3337840"/>
                </a:moveTo>
                <a:lnTo>
                  <a:pt x="861958" y="3342733"/>
                </a:lnTo>
                <a:lnTo>
                  <a:pt x="866855" y="3347624"/>
                </a:lnTo>
                <a:lnTo>
                  <a:pt x="873384" y="3350887"/>
                </a:lnTo>
                <a:lnTo>
                  <a:pt x="871752" y="3347625"/>
                </a:lnTo>
                <a:lnTo>
                  <a:pt x="866854" y="3342733"/>
                </a:lnTo>
                <a:close/>
                <a:moveTo>
                  <a:pt x="279155" y="3313369"/>
                </a:moveTo>
                <a:lnTo>
                  <a:pt x="288950" y="3352519"/>
                </a:lnTo>
                <a:lnTo>
                  <a:pt x="288950" y="3352519"/>
                </a:lnTo>
                <a:lnTo>
                  <a:pt x="288950" y="3386779"/>
                </a:lnTo>
                <a:lnTo>
                  <a:pt x="288951" y="3386779"/>
                </a:lnTo>
                <a:lnTo>
                  <a:pt x="288951" y="3362308"/>
                </a:lnTo>
                <a:lnTo>
                  <a:pt x="288951" y="3352521"/>
                </a:lnTo>
                <a:lnTo>
                  <a:pt x="288950" y="3352519"/>
                </a:lnTo>
                <a:lnTo>
                  <a:pt x="279155" y="3313369"/>
                </a:lnTo>
                <a:close/>
                <a:moveTo>
                  <a:pt x="2461629" y="3309247"/>
                </a:moveTo>
                <a:lnTo>
                  <a:pt x="2461629" y="3309247"/>
                </a:lnTo>
                <a:lnTo>
                  <a:pt x="2478126" y="3313369"/>
                </a:lnTo>
                <a:lnTo>
                  <a:pt x="2478129" y="3313369"/>
                </a:lnTo>
                <a:lnTo>
                  <a:pt x="2478126" y="3313367"/>
                </a:lnTo>
                <a:close/>
                <a:moveTo>
                  <a:pt x="1723913" y="3308472"/>
                </a:moveTo>
                <a:lnTo>
                  <a:pt x="1723913" y="3313369"/>
                </a:lnTo>
                <a:lnTo>
                  <a:pt x="1728812" y="3308472"/>
                </a:lnTo>
                <a:close/>
                <a:moveTo>
                  <a:pt x="2585873" y="3283999"/>
                </a:moveTo>
                <a:lnTo>
                  <a:pt x="2585871" y="3284000"/>
                </a:lnTo>
                <a:lnTo>
                  <a:pt x="2579996" y="3286937"/>
                </a:lnTo>
                <a:close/>
                <a:moveTo>
                  <a:pt x="852163" y="3279111"/>
                </a:moveTo>
                <a:lnTo>
                  <a:pt x="852163" y="3283999"/>
                </a:lnTo>
                <a:lnTo>
                  <a:pt x="852163" y="3293789"/>
                </a:lnTo>
                <a:lnTo>
                  <a:pt x="857059" y="3308467"/>
                </a:lnTo>
                <a:lnTo>
                  <a:pt x="857059" y="3303580"/>
                </a:lnTo>
                <a:lnTo>
                  <a:pt x="857059" y="3288898"/>
                </a:lnTo>
                <a:close/>
                <a:moveTo>
                  <a:pt x="2830747" y="3274213"/>
                </a:moveTo>
                <a:lnTo>
                  <a:pt x="2781770" y="3298682"/>
                </a:lnTo>
                <a:lnTo>
                  <a:pt x="2752383" y="3323154"/>
                </a:lnTo>
                <a:lnTo>
                  <a:pt x="2742589" y="3347624"/>
                </a:lnTo>
                <a:lnTo>
                  <a:pt x="2742589" y="3347625"/>
                </a:lnTo>
                <a:lnTo>
                  <a:pt x="2757281" y="3323154"/>
                </a:lnTo>
                <a:lnTo>
                  <a:pt x="2786667" y="3298683"/>
                </a:lnTo>
                <a:lnTo>
                  <a:pt x="2830747" y="3274214"/>
                </a:lnTo>
                <a:close/>
                <a:moveTo>
                  <a:pt x="848490" y="3264427"/>
                </a:moveTo>
                <a:lnTo>
                  <a:pt x="852162" y="3269316"/>
                </a:lnTo>
                <a:lnTo>
                  <a:pt x="852162" y="3264427"/>
                </a:lnTo>
                <a:close/>
                <a:moveTo>
                  <a:pt x="1562293" y="3259531"/>
                </a:moveTo>
                <a:lnTo>
                  <a:pt x="1567190" y="3274213"/>
                </a:lnTo>
                <a:lnTo>
                  <a:pt x="1567190" y="3264427"/>
                </a:lnTo>
                <a:close/>
                <a:moveTo>
                  <a:pt x="863589" y="3251373"/>
                </a:moveTo>
                <a:lnTo>
                  <a:pt x="857059" y="3254636"/>
                </a:lnTo>
                <a:lnTo>
                  <a:pt x="855426" y="3257900"/>
                </a:lnTo>
                <a:lnTo>
                  <a:pt x="861957" y="3254636"/>
                </a:lnTo>
                <a:close/>
                <a:moveTo>
                  <a:pt x="3036443" y="3249746"/>
                </a:moveTo>
                <a:lnTo>
                  <a:pt x="3041339" y="3269318"/>
                </a:lnTo>
                <a:lnTo>
                  <a:pt x="3051135" y="3284000"/>
                </a:lnTo>
                <a:lnTo>
                  <a:pt x="3046236" y="3288898"/>
                </a:lnTo>
                <a:lnTo>
                  <a:pt x="3041339" y="3293789"/>
                </a:lnTo>
                <a:lnTo>
                  <a:pt x="3036443" y="3298683"/>
                </a:lnTo>
                <a:lnTo>
                  <a:pt x="3031543" y="3308472"/>
                </a:lnTo>
                <a:lnTo>
                  <a:pt x="3031546" y="3308472"/>
                </a:lnTo>
                <a:lnTo>
                  <a:pt x="3036443" y="3298683"/>
                </a:lnTo>
                <a:lnTo>
                  <a:pt x="3041339" y="3293789"/>
                </a:lnTo>
                <a:lnTo>
                  <a:pt x="3046238" y="3288898"/>
                </a:lnTo>
                <a:lnTo>
                  <a:pt x="3051136" y="3284002"/>
                </a:lnTo>
                <a:lnTo>
                  <a:pt x="3051135" y="3284000"/>
                </a:lnTo>
                <a:close/>
                <a:moveTo>
                  <a:pt x="2850336" y="3249744"/>
                </a:moveTo>
                <a:lnTo>
                  <a:pt x="2840540" y="3259529"/>
                </a:lnTo>
                <a:lnTo>
                  <a:pt x="2838908" y="3262793"/>
                </a:lnTo>
                <a:lnTo>
                  <a:pt x="2845439" y="3259531"/>
                </a:lnTo>
                <a:close/>
                <a:moveTo>
                  <a:pt x="8482433" y="3244845"/>
                </a:moveTo>
                <a:lnTo>
                  <a:pt x="8472638" y="3254634"/>
                </a:lnTo>
                <a:lnTo>
                  <a:pt x="8463949" y="3258975"/>
                </a:lnTo>
                <a:lnTo>
                  <a:pt x="8472636" y="3254636"/>
                </a:lnTo>
                <a:lnTo>
                  <a:pt x="8482431" y="3244847"/>
                </a:lnTo>
                <a:lnTo>
                  <a:pt x="8497124" y="3244847"/>
                </a:lnTo>
                <a:lnTo>
                  <a:pt x="8506919" y="3244847"/>
                </a:lnTo>
                <a:lnTo>
                  <a:pt x="8521611" y="3244847"/>
                </a:lnTo>
                <a:lnTo>
                  <a:pt x="8531406" y="3249744"/>
                </a:lnTo>
                <a:lnTo>
                  <a:pt x="8536304" y="3249744"/>
                </a:lnTo>
                <a:lnTo>
                  <a:pt x="8541201" y="3254636"/>
                </a:lnTo>
                <a:lnTo>
                  <a:pt x="8550996" y="3293789"/>
                </a:lnTo>
                <a:lnTo>
                  <a:pt x="8570586" y="3323154"/>
                </a:lnTo>
                <a:lnTo>
                  <a:pt x="8590176" y="3337840"/>
                </a:lnTo>
                <a:lnTo>
                  <a:pt x="8599971" y="3342733"/>
                </a:lnTo>
                <a:lnTo>
                  <a:pt x="8614663" y="3352519"/>
                </a:lnTo>
                <a:lnTo>
                  <a:pt x="8629356" y="3352519"/>
                </a:lnTo>
                <a:lnTo>
                  <a:pt x="8639151" y="3352519"/>
                </a:lnTo>
                <a:lnTo>
                  <a:pt x="8639152" y="3352517"/>
                </a:lnTo>
                <a:lnTo>
                  <a:pt x="8629358" y="3352517"/>
                </a:lnTo>
                <a:lnTo>
                  <a:pt x="8614665" y="3352517"/>
                </a:lnTo>
                <a:lnTo>
                  <a:pt x="8599973" y="3342729"/>
                </a:lnTo>
                <a:lnTo>
                  <a:pt x="8590178" y="3337835"/>
                </a:lnTo>
                <a:lnTo>
                  <a:pt x="8570588" y="3323152"/>
                </a:lnTo>
                <a:lnTo>
                  <a:pt x="8550998" y="3293788"/>
                </a:lnTo>
                <a:lnTo>
                  <a:pt x="8541203" y="3254634"/>
                </a:lnTo>
                <a:lnTo>
                  <a:pt x="8536306" y="3249739"/>
                </a:lnTo>
                <a:lnTo>
                  <a:pt x="8531408" y="3249739"/>
                </a:lnTo>
                <a:lnTo>
                  <a:pt x="8521613" y="3244845"/>
                </a:lnTo>
                <a:lnTo>
                  <a:pt x="8506921" y="3244845"/>
                </a:lnTo>
                <a:lnTo>
                  <a:pt x="8497126" y="3244845"/>
                </a:lnTo>
                <a:close/>
                <a:moveTo>
                  <a:pt x="1670041" y="3239956"/>
                </a:moveTo>
                <a:lnTo>
                  <a:pt x="1665143" y="3244847"/>
                </a:lnTo>
                <a:lnTo>
                  <a:pt x="1665143" y="3259529"/>
                </a:lnTo>
                <a:lnTo>
                  <a:pt x="1660246" y="3269316"/>
                </a:lnTo>
                <a:lnTo>
                  <a:pt x="1660246" y="3288896"/>
                </a:lnTo>
                <a:lnTo>
                  <a:pt x="1660246" y="3298682"/>
                </a:lnTo>
                <a:lnTo>
                  <a:pt x="1660246" y="3308470"/>
                </a:lnTo>
                <a:lnTo>
                  <a:pt x="1660246" y="3313361"/>
                </a:lnTo>
                <a:close/>
                <a:moveTo>
                  <a:pt x="1743506" y="3235068"/>
                </a:moveTo>
                <a:lnTo>
                  <a:pt x="1748401" y="3244848"/>
                </a:lnTo>
                <a:lnTo>
                  <a:pt x="1753299" y="3254636"/>
                </a:lnTo>
                <a:lnTo>
                  <a:pt x="1758195" y="3264427"/>
                </a:lnTo>
                <a:lnTo>
                  <a:pt x="1763093" y="3269318"/>
                </a:lnTo>
                <a:close/>
                <a:moveTo>
                  <a:pt x="881547" y="3230165"/>
                </a:moveTo>
                <a:lnTo>
                  <a:pt x="881546" y="3230167"/>
                </a:lnTo>
                <a:lnTo>
                  <a:pt x="876848" y="3239561"/>
                </a:lnTo>
                <a:lnTo>
                  <a:pt x="881547" y="3230167"/>
                </a:lnTo>
                <a:close/>
                <a:moveTo>
                  <a:pt x="1777787" y="3225273"/>
                </a:moveTo>
                <a:lnTo>
                  <a:pt x="1758195" y="3230167"/>
                </a:lnTo>
                <a:lnTo>
                  <a:pt x="1743502" y="3235061"/>
                </a:lnTo>
                <a:lnTo>
                  <a:pt x="1792480" y="3225273"/>
                </a:lnTo>
                <a:close/>
                <a:moveTo>
                  <a:pt x="2860131" y="3225273"/>
                </a:moveTo>
                <a:lnTo>
                  <a:pt x="2860131" y="3235058"/>
                </a:lnTo>
                <a:lnTo>
                  <a:pt x="2855234" y="3244847"/>
                </a:lnTo>
                <a:lnTo>
                  <a:pt x="2860131" y="3239956"/>
                </a:lnTo>
                <a:lnTo>
                  <a:pt x="2865027" y="3235061"/>
                </a:lnTo>
                <a:lnTo>
                  <a:pt x="2865027" y="3225273"/>
                </a:lnTo>
                <a:close/>
                <a:moveTo>
                  <a:pt x="886444" y="3205695"/>
                </a:moveTo>
                <a:lnTo>
                  <a:pt x="886444" y="3210591"/>
                </a:lnTo>
                <a:lnTo>
                  <a:pt x="891341" y="3215485"/>
                </a:lnTo>
                <a:lnTo>
                  <a:pt x="891341" y="3220376"/>
                </a:lnTo>
                <a:lnTo>
                  <a:pt x="891342" y="3220376"/>
                </a:lnTo>
                <a:lnTo>
                  <a:pt x="891342" y="3215485"/>
                </a:lnTo>
                <a:close/>
                <a:moveTo>
                  <a:pt x="2879722" y="3200802"/>
                </a:moveTo>
                <a:lnTo>
                  <a:pt x="2874823" y="3210591"/>
                </a:lnTo>
                <a:lnTo>
                  <a:pt x="2874823" y="3215485"/>
                </a:lnTo>
                <a:lnTo>
                  <a:pt x="2879722" y="3220376"/>
                </a:lnTo>
                <a:lnTo>
                  <a:pt x="2879722" y="3215485"/>
                </a:lnTo>
                <a:lnTo>
                  <a:pt x="2879722" y="3210591"/>
                </a:lnTo>
                <a:close/>
                <a:moveTo>
                  <a:pt x="2027558" y="3200802"/>
                </a:moveTo>
                <a:lnTo>
                  <a:pt x="2027558" y="3200804"/>
                </a:lnTo>
                <a:lnTo>
                  <a:pt x="2032452" y="3210591"/>
                </a:lnTo>
                <a:lnTo>
                  <a:pt x="2032452" y="3215485"/>
                </a:lnTo>
                <a:lnTo>
                  <a:pt x="2037350" y="3220376"/>
                </a:lnTo>
                <a:lnTo>
                  <a:pt x="2042250" y="3225273"/>
                </a:lnTo>
                <a:lnTo>
                  <a:pt x="2047148" y="3230167"/>
                </a:lnTo>
                <a:lnTo>
                  <a:pt x="2047148" y="3235061"/>
                </a:lnTo>
                <a:lnTo>
                  <a:pt x="2047148" y="3239956"/>
                </a:lnTo>
                <a:lnTo>
                  <a:pt x="2052045" y="3249745"/>
                </a:lnTo>
                <a:lnTo>
                  <a:pt x="2052045" y="3254638"/>
                </a:lnTo>
                <a:lnTo>
                  <a:pt x="2047332" y="3278194"/>
                </a:lnTo>
                <a:lnTo>
                  <a:pt x="2052046" y="3254636"/>
                </a:lnTo>
                <a:lnTo>
                  <a:pt x="2052046" y="3249744"/>
                </a:lnTo>
                <a:lnTo>
                  <a:pt x="2047149" y="3239956"/>
                </a:lnTo>
                <a:lnTo>
                  <a:pt x="2047149" y="3235061"/>
                </a:lnTo>
                <a:lnTo>
                  <a:pt x="2047149" y="3230165"/>
                </a:lnTo>
                <a:lnTo>
                  <a:pt x="2042252" y="3225273"/>
                </a:lnTo>
                <a:lnTo>
                  <a:pt x="2037351" y="3220376"/>
                </a:lnTo>
                <a:lnTo>
                  <a:pt x="2032455" y="3215485"/>
                </a:lnTo>
                <a:lnTo>
                  <a:pt x="2032455" y="3210591"/>
                </a:lnTo>
                <a:close/>
                <a:moveTo>
                  <a:pt x="891342" y="3193461"/>
                </a:moveTo>
                <a:lnTo>
                  <a:pt x="886444" y="3195905"/>
                </a:lnTo>
                <a:lnTo>
                  <a:pt x="891342" y="3195905"/>
                </a:lnTo>
                <a:close/>
                <a:moveTo>
                  <a:pt x="3064357" y="3192480"/>
                </a:moveTo>
                <a:lnTo>
                  <a:pt x="3060930" y="3195905"/>
                </a:lnTo>
                <a:lnTo>
                  <a:pt x="3051135" y="3200802"/>
                </a:lnTo>
                <a:lnTo>
                  <a:pt x="3046236" y="3210591"/>
                </a:lnTo>
                <a:lnTo>
                  <a:pt x="3043785" y="3215490"/>
                </a:lnTo>
                <a:lnTo>
                  <a:pt x="3051136" y="3205696"/>
                </a:lnTo>
                <a:lnTo>
                  <a:pt x="3060931" y="3195909"/>
                </a:lnTo>
                <a:lnTo>
                  <a:pt x="3065829" y="3195909"/>
                </a:lnTo>
                <a:close/>
                <a:moveTo>
                  <a:pt x="1799830" y="3191020"/>
                </a:moveTo>
                <a:lnTo>
                  <a:pt x="1802274" y="3195905"/>
                </a:lnTo>
                <a:lnTo>
                  <a:pt x="1807172" y="3205695"/>
                </a:lnTo>
                <a:lnTo>
                  <a:pt x="1812066" y="3210584"/>
                </a:lnTo>
                <a:lnTo>
                  <a:pt x="1807172" y="3200804"/>
                </a:lnTo>
                <a:close/>
                <a:moveTo>
                  <a:pt x="2889516" y="3186121"/>
                </a:moveTo>
                <a:lnTo>
                  <a:pt x="2887884" y="3189382"/>
                </a:lnTo>
                <a:lnTo>
                  <a:pt x="2894414" y="3186121"/>
                </a:lnTo>
                <a:close/>
                <a:moveTo>
                  <a:pt x="2429152" y="3181231"/>
                </a:moveTo>
                <a:lnTo>
                  <a:pt x="2429152" y="3254636"/>
                </a:lnTo>
                <a:lnTo>
                  <a:pt x="2449353" y="3288283"/>
                </a:lnTo>
                <a:lnTo>
                  <a:pt x="2434049" y="3254636"/>
                </a:lnTo>
                <a:close/>
                <a:moveTo>
                  <a:pt x="2909106" y="3181224"/>
                </a:moveTo>
                <a:lnTo>
                  <a:pt x="2899312" y="3186121"/>
                </a:lnTo>
                <a:lnTo>
                  <a:pt x="2904209" y="3186121"/>
                </a:lnTo>
                <a:close/>
                <a:moveTo>
                  <a:pt x="910932" y="3176333"/>
                </a:moveTo>
                <a:lnTo>
                  <a:pt x="906034" y="3186121"/>
                </a:lnTo>
                <a:lnTo>
                  <a:pt x="901136" y="3191013"/>
                </a:lnTo>
                <a:lnTo>
                  <a:pt x="906034" y="3186121"/>
                </a:lnTo>
                <a:lnTo>
                  <a:pt x="910932" y="3181224"/>
                </a:lnTo>
                <a:close/>
                <a:moveTo>
                  <a:pt x="1674937" y="3166542"/>
                </a:moveTo>
                <a:lnTo>
                  <a:pt x="1674937" y="3166542"/>
                </a:lnTo>
                <a:lnTo>
                  <a:pt x="1679836" y="3166542"/>
                </a:lnTo>
                <a:lnTo>
                  <a:pt x="1679836" y="3166542"/>
                </a:lnTo>
                <a:close/>
                <a:moveTo>
                  <a:pt x="817888" y="3156789"/>
                </a:moveTo>
                <a:lnTo>
                  <a:pt x="822778" y="3181224"/>
                </a:lnTo>
                <a:lnTo>
                  <a:pt x="827676" y="3215485"/>
                </a:lnTo>
                <a:lnTo>
                  <a:pt x="837471" y="3249744"/>
                </a:lnTo>
                <a:lnTo>
                  <a:pt x="845862" y="3260925"/>
                </a:lnTo>
                <a:lnTo>
                  <a:pt x="837469" y="3239956"/>
                </a:lnTo>
                <a:lnTo>
                  <a:pt x="827674" y="3205695"/>
                </a:lnTo>
                <a:lnTo>
                  <a:pt x="822776" y="3176333"/>
                </a:lnTo>
                <a:close/>
                <a:moveTo>
                  <a:pt x="2904211" y="3156754"/>
                </a:moveTo>
                <a:lnTo>
                  <a:pt x="2909106" y="3161649"/>
                </a:lnTo>
                <a:lnTo>
                  <a:pt x="2914003" y="3161649"/>
                </a:lnTo>
                <a:lnTo>
                  <a:pt x="2923799" y="3166542"/>
                </a:lnTo>
                <a:lnTo>
                  <a:pt x="2928698" y="3166542"/>
                </a:lnTo>
                <a:lnTo>
                  <a:pt x="2938493" y="3171435"/>
                </a:lnTo>
                <a:lnTo>
                  <a:pt x="2943389" y="3176330"/>
                </a:lnTo>
                <a:lnTo>
                  <a:pt x="2948285" y="3181224"/>
                </a:lnTo>
                <a:lnTo>
                  <a:pt x="2948285" y="3176333"/>
                </a:lnTo>
                <a:lnTo>
                  <a:pt x="2948285" y="3171435"/>
                </a:lnTo>
                <a:lnTo>
                  <a:pt x="2938493" y="3166542"/>
                </a:lnTo>
                <a:lnTo>
                  <a:pt x="2933593" y="3161649"/>
                </a:lnTo>
                <a:lnTo>
                  <a:pt x="2928698" y="3161649"/>
                </a:lnTo>
                <a:lnTo>
                  <a:pt x="2923799" y="3161649"/>
                </a:lnTo>
                <a:lnTo>
                  <a:pt x="2918900" y="3161649"/>
                </a:lnTo>
                <a:lnTo>
                  <a:pt x="2909106" y="3156754"/>
                </a:lnTo>
                <a:close/>
                <a:moveTo>
                  <a:pt x="3069091" y="3148598"/>
                </a:moveTo>
                <a:lnTo>
                  <a:pt x="3060927" y="3156756"/>
                </a:lnTo>
                <a:lnTo>
                  <a:pt x="3070725" y="3151862"/>
                </a:lnTo>
                <a:close/>
                <a:moveTo>
                  <a:pt x="2889518" y="3142073"/>
                </a:moveTo>
                <a:lnTo>
                  <a:pt x="2894414" y="3146965"/>
                </a:lnTo>
                <a:lnTo>
                  <a:pt x="2899312" y="3151862"/>
                </a:lnTo>
                <a:lnTo>
                  <a:pt x="2904209" y="3151862"/>
                </a:lnTo>
                <a:lnTo>
                  <a:pt x="2896862" y="3146967"/>
                </a:lnTo>
                <a:close/>
                <a:moveTo>
                  <a:pt x="519133" y="3137178"/>
                </a:moveTo>
                <a:lnTo>
                  <a:pt x="524030" y="3146967"/>
                </a:lnTo>
                <a:lnTo>
                  <a:pt x="528928" y="3156754"/>
                </a:lnTo>
                <a:lnTo>
                  <a:pt x="548517" y="3176330"/>
                </a:lnTo>
                <a:lnTo>
                  <a:pt x="548518" y="3176330"/>
                </a:lnTo>
                <a:lnTo>
                  <a:pt x="528928" y="3156754"/>
                </a:lnTo>
                <a:lnTo>
                  <a:pt x="524030" y="3146965"/>
                </a:lnTo>
                <a:close/>
                <a:moveTo>
                  <a:pt x="4593828" y="3132283"/>
                </a:moveTo>
                <a:lnTo>
                  <a:pt x="4598725" y="3137178"/>
                </a:lnTo>
                <a:lnTo>
                  <a:pt x="4603622" y="3137178"/>
                </a:lnTo>
                <a:lnTo>
                  <a:pt x="4608520" y="3142071"/>
                </a:lnTo>
                <a:lnTo>
                  <a:pt x="4623212" y="3142071"/>
                </a:lnTo>
                <a:lnTo>
                  <a:pt x="4628110" y="3142071"/>
                </a:lnTo>
                <a:lnTo>
                  <a:pt x="4637905" y="3146967"/>
                </a:lnTo>
                <a:lnTo>
                  <a:pt x="4647699" y="3156754"/>
                </a:lnTo>
                <a:lnTo>
                  <a:pt x="4657494" y="3161649"/>
                </a:lnTo>
                <a:lnTo>
                  <a:pt x="4662392" y="3166542"/>
                </a:lnTo>
                <a:lnTo>
                  <a:pt x="4667289" y="3166542"/>
                </a:lnTo>
                <a:lnTo>
                  <a:pt x="4662392" y="3171438"/>
                </a:lnTo>
                <a:lnTo>
                  <a:pt x="4662392" y="3176333"/>
                </a:lnTo>
                <a:lnTo>
                  <a:pt x="4662392" y="3186121"/>
                </a:lnTo>
                <a:lnTo>
                  <a:pt x="4662392" y="3195909"/>
                </a:lnTo>
                <a:lnTo>
                  <a:pt x="4662392" y="3205696"/>
                </a:lnTo>
                <a:lnTo>
                  <a:pt x="4662392" y="3215487"/>
                </a:lnTo>
                <a:lnTo>
                  <a:pt x="4662392" y="3225273"/>
                </a:lnTo>
                <a:lnTo>
                  <a:pt x="4652597" y="3235061"/>
                </a:lnTo>
                <a:lnTo>
                  <a:pt x="4642802" y="3239956"/>
                </a:lnTo>
                <a:lnTo>
                  <a:pt x="4633007" y="3239956"/>
                </a:lnTo>
                <a:lnTo>
                  <a:pt x="4623212" y="3235061"/>
                </a:lnTo>
                <a:lnTo>
                  <a:pt x="4623212" y="3230167"/>
                </a:lnTo>
                <a:lnTo>
                  <a:pt x="4618315" y="3225273"/>
                </a:lnTo>
                <a:lnTo>
                  <a:pt x="4618315" y="3220379"/>
                </a:lnTo>
                <a:lnTo>
                  <a:pt x="4618315" y="3215487"/>
                </a:lnTo>
                <a:lnTo>
                  <a:pt x="4618315" y="3210591"/>
                </a:lnTo>
                <a:lnTo>
                  <a:pt x="4613417" y="3200804"/>
                </a:lnTo>
                <a:lnTo>
                  <a:pt x="4603622" y="3191015"/>
                </a:lnTo>
                <a:lnTo>
                  <a:pt x="4598725" y="3181224"/>
                </a:lnTo>
                <a:lnTo>
                  <a:pt x="4588930" y="3171438"/>
                </a:lnTo>
                <a:lnTo>
                  <a:pt x="4584033" y="3161649"/>
                </a:lnTo>
                <a:lnTo>
                  <a:pt x="4579135" y="3156754"/>
                </a:lnTo>
                <a:lnTo>
                  <a:pt x="4579135" y="3146967"/>
                </a:lnTo>
                <a:lnTo>
                  <a:pt x="4584033" y="3142071"/>
                </a:lnTo>
                <a:lnTo>
                  <a:pt x="4593828" y="3137178"/>
                </a:lnTo>
                <a:close/>
                <a:moveTo>
                  <a:pt x="3060930" y="3122497"/>
                </a:moveTo>
                <a:lnTo>
                  <a:pt x="3060930" y="3127390"/>
                </a:lnTo>
                <a:lnTo>
                  <a:pt x="3060931" y="3127390"/>
                </a:lnTo>
                <a:lnTo>
                  <a:pt x="3060931" y="3122497"/>
                </a:lnTo>
                <a:close/>
                <a:moveTo>
                  <a:pt x="1988377" y="3122497"/>
                </a:moveTo>
                <a:lnTo>
                  <a:pt x="1993273" y="3132283"/>
                </a:lnTo>
                <a:lnTo>
                  <a:pt x="1998171" y="3142071"/>
                </a:lnTo>
                <a:lnTo>
                  <a:pt x="2003068" y="3151862"/>
                </a:lnTo>
                <a:lnTo>
                  <a:pt x="2007966" y="3161649"/>
                </a:lnTo>
                <a:lnTo>
                  <a:pt x="2012862" y="3176333"/>
                </a:lnTo>
                <a:lnTo>
                  <a:pt x="2022662" y="3181224"/>
                </a:lnTo>
                <a:lnTo>
                  <a:pt x="2027558" y="3186121"/>
                </a:lnTo>
                <a:lnTo>
                  <a:pt x="2022663" y="3181224"/>
                </a:lnTo>
                <a:lnTo>
                  <a:pt x="2012864" y="3176330"/>
                </a:lnTo>
                <a:lnTo>
                  <a:pt x="2007968" y="3161649"/>
                </a:lnTo>
                <a:lnTo>
                  <a:pt x="2003069" y="3151862"/>
                </a:lnTo>
                <a:lnTo>
                  <a:pt x="1998173" y="3142071"/>
                </a:lnTo>
                <a:lnTo>
                  <a:pt x="1993275" y="3132283"/>
                </a:lnTo>
                <a:close/>
                <a:moveTo>
                  <a:pt x="4677085" y="3117600"/>
                </a:moveTo>
                <a:lnTo>
                  <a:pt x="4716265" y="3122497"/>
                </a:lnTo>
                <a:lnTo>
                  <a:pt x="4701573" y="3137178"/>
                </a:lnTo>
                <a:lnTo>
                  <a:pt x="4677085" y="3156754"/>
                </a:lnTo>
                <a:lnTo>
                  <a:pt x="4657495" y="3142071"/>
                </a:lnTo>
                <a:close/>
                <a:moveTo>
                  <a:pt x="2987467" y="3107816"/>
                </a:moveTo>
                <a:lnTo>
                  <a:pt x="2982570" y="3117602"/>
                </a:lnTo>
                <a:lnTo>
                  <a:pt x="2982570" y="3122494"/>
                </a:lnTo>
                <a:lnTo>
                  <a:pt x="2987467" y="3112708"/>
                </a:lnTo>
                <a:close/>
                <a:moveTo>
                  <a:pt x="2457721" y="3088239"/>
                </a:moveTo>
                <a:lnTo>
                  <a:pt x="2453639" y="3137178"/>
                </a:lnTo>
                <a:lnTo>
                  <a:pt x="2429152" y="3176330"/>
                </a:lnTo>
                <a:lnTo>
                  <a:pt x="2429152" y="3181224"/>
                </a:lnTo>
                <a:lnTo>
                  <a:pt x="2453639" y="3142071"/>
                </a:lnTo>
                <a:lnTo>
                  <a:pt x="2458536" y="3088239"/>
                </a:lnTo>
                <a:close/>
                <a:moveTo>
                  <a:pt x="1831656" y="3088236"/>
                </a:moveTo>
                <a:lnTo>
                  <a:pt x="1723911" y="3176330"/>
                </a:lnTo>
                <a:lnTo>
                  <a:pt x="1709219" y="3181224"/>
                </a:lnTo>
                <a:lnTo>
                  <a:pt x="1709223" y="3181224"/>
                </a:lnTo>
                <a:lnTo>
                  <a:pt x="1723913" y="3176333"/>
                </a:lnTo>
                <a:lnTo>
                  <a:pt x="1767990" y="3142071"/>
                </a:lnTo>
                <a:lnTo>
                  <a:pt x="1831656" y="3088239"/>
                </a:lnTo>
                <a:close/>
                <a:moveTo>
                  <a:pt x="793393" y="3083342"/>
                </a:moveTo>
                <a:lnTo>
                  <a:pt x="793393" y="3088233"/>
                </a:lnTo>
                <a:lnTo>
                  <a:pt x="798289" y="3083343"/>
                </a:lnTo>
                <a:lnTo>
                  <a:pt x="798290" y="3083342"/>
                </a:lnTo>
                <a:close/>
                <a:moveTo>
                  <a:pt x="509338" y="3078448"/>
                </a:moveTo>
                <a:lnTo>
                  <a:pt x="514235" y="3088236"/>
                </a:lnTo>
                <a:lnTo>
                  <a:pt x="519133" y="3098024"/>
                </a:lnTo>
                <a:lnTo>
                  <a:pt x="514236" y="3088236"/>
                </a:lnTo>
                <a:close/>
                <a:moveTo>
                  <a:pt x="803186" y="3073558"/>
                </a:moveTo>
                <a:lnTo>
                  <a:pt x="798292" y="3083339"/>
                </a:lnTo>
                <a:lnTo>
                  <a:pt x="803186" y="3078448"/>
                </a:lnTo>
                <a:close/>
                <a:moveTo>
                  <a:pt x="2879722" y="3073552"/>
                </a:moveTo>
                <a:lnTo>
                  <a:pt x="2840540" y="3107812"/>
                </a:lnTo>
                <a:lnTo>
                  <a:pt x="2840540" y="3117600"/>
                </a:lnTo>
                <a:lnTo>
                  <a:pt x="2840540" y="3127390"/>
                </a:lnTo>
                <a:lnTo>
                  <a:pt x="2845439" y="3137178"/>
                </a:lnTo>
                <a:lnTo>
                  <a:pt x="2845439" y="3127390"/>
                </a:lnTo>
                <a:lnTo>
                  <a:pt x="2840542" y="3122497"/>
                </a:lnTo>
                <a:lnTo>
                  <a:pt x="2840542" y="3107813"/>
                </a:lnTo>
                <a:lnTo>
                  <a:pt x="2879722" y="3073556"/>
                </a:lnTo>
                <a:lnTo>
                  <a:pt x="2899312" y="3073556"/>
                </a:lnTo>
                <a:lnTo>
                  <a:pt x="2908564" y="3073556"/>
                </a:lnTo>
                <a:lnTo>
                  <a:pt x="2908564" y="3073552"/>
                </a:lnTo>
                <a:lnTo>
                  <a:pt x="2904211" y="3073552"/>
                </a:lnTo>
                <a:lnTo>
                  <a:pt x="2894416" y="3073552"/>
                </a:lnTo>
                <a:close/>
                <a:moveTo>
                  <a:pt x="2977674" y="3068661"/>
                </a:moveTo>
                <a:lnTo>
                  <a:pt x="2958082" y="3073556"/>
                </a:lnTo>
                <a:lnTo>
                  <a:pt x="2962980" y="3073556"/>
                </a:lnTo>
                <a:close/>
                <a:moveTo>
                  <a:pt x="2507509" y="3063773"/>
                </a:moveTo>
                <a:lnTo>
                  <a:pt x="2497719" y="3083343"/>
                </a:lnTo>
                <a:lnTo>
                  <a:pt x="2478129" y="3088236"/>
                </a:lnTo>
                <a:lnTo>
                  <a:pt x="2497716" y="3088236"/>
                </a:lnTo>
                <a:close/>
                <a:moveTo>
                  <a:pt x="1831656" y="3049084"/>
                </a:moveTo>
                <a:lnTo>
                  <a:pt x="1831656" y="3053975"/>
                </a:lnTo>
                <a:lnTo>
                  <a:pt x="1831656" y="3053978"/>
                </a:lnTo>
                <a:lnTo>
                  <a:pt x="1836552" y="3049084"/>
                </a:lnTo>
                <a:close/>
                <a:moveTo>
                  <a:pt x="1988377" y="3039296"/>
                </a:moveTo>
                <a:lnTo>
                  <a:pt x="1998171" y="3044190"/>
                </a:lnTo>
                <a:lnTo>
                  <a:pt x="2003068" y="3053978"/>
                </a:lnTo>
                <a:lnTo>
                  <a:pt x="2007966" y="3058871"/>
                </a:lnTo>
                <a:lnTo>
                  <a:pt x="2007966" y="3068661"/>
                </a:lnTo>
                <a:lnTo>
                  <a:pt x="2003068" y="3078448"/>
                </a:lnTo>
                <a:lnTo>
                  <a:pt x="1998588" y="3087406"/>
                </a:lnTo>
                <a:lnTo>
                  <a:pt x="1998173" y="3088236"/>
                </a:lnTo>
                <a:lnTo>
                  <a:pt x="1998173" y="3088239"/>
                </a:lnTo>
                <a:lnTo>
                  <a:pt x="1998171" y="3088239"/>
                </a:lnTo>
                <a:lnTo>
                  <a:pt x="1993273" y="3102919"/>
                </a:lnTo>
                <a:lnTo>
                  <a:pt x="1993273" y="3112708"/>
                </a:lnTo>
                <a:lnTo>
                  <a:pt x="1988815" y="3121619"/>
                </a:lnTo>
                <a:lnTo>
                  <a:pt x="1993275" y="3112708"/>
                </a:lnTo>
                <a:lnTo>
                  <a:pt x="1993275" y="3102919"/>
                </a:lnTo>
                <a:lnTo>
                  <a:pt x="1998173" y="3088239"/>
                </a:lnTo>
                <a:lnTo>
                  <a:pt x="1998588" y="3087406"/>
                </a:lnTo>
                <a:lnTo>
                  <a:pt x="2003069" y="3078448"/>
                </a:lnTo>
                <a:lnTo>
                  <a:pt x="2007968" y="3068658"/>
                </a:lnTo>
                <a:lnTo>
                  <a:pt x="2007968" y="3058871"/>
                </a:lnTo>
                <a:lnTo>
                  <a:pt x="2003069" y="3053978"/>
                </a:lnTo>
                <a:lnTo>
                  <a:pt x="1998173" y="3044190"/>
                </a:lnTo>
                <a:close/>
                <a:moveTo>
                  <a:pt x="2556486" y="3034403"/>
                </a:moveTo>
                <a:lnTo>
                  <a:pt x="2541794" y="3044190"/>
                </a:lnTo>
                <a:lnTo>
                  <a:pt x="2532000" y="3049084"/>
                </a:lnTo>
                <a:lnTo>
                  <a:pt x="2517308" y="3058871"/>
                </a:lnTo>
                <a:lnTo>
                  <a:pt x="2512410" y="3058871"/>
                </a:lnTo>
                <a:lnTo>
                  <a:pt x="2507511" y="3063767"/>
                </a:lnTo>
                <a:lnTo>
                  <a:pt x="2512410" y="3063767"/>
                </a:lnTo>
                <a:lnTo>
                  <a:pt x="2522203" y="3058871"/>
                </a:lnTo>
                <a:lnTo>
                  <a:pt x="2532000" y="3053978"/>
                </a:lnTo>
                <a:lnTo>
                  <a:pt x="2546689" y="3044190"/>
                </a:lnTo>
                <a:close/>
                <a:moveTo>
                  <a:pt x="1719015" y="3024613"/>
                </a:moveTo>
                <a:lnTo>
                  <a:pt x="1728812" y="3029506"/>
                </a:lnTo>
                <a:lnTo>
                  <a:pt x="1738605" y="3034400"/>
                </a:lnTo>
                <a:lnTo>
                  <a:pt x="1738609" y="3034400"/>
                </a:lnTo>
                <a:lnTo>
                  <a:pt x="1728812" y="3029504"/>
                </a:lnTo>
                <a:lnTo>
                  <a:pt x="1719017" y="3024613"/>
                </a:lnTo>
                <a:close/>
                <a:moveTo>
                  <a:pt x="2889518" y="3019720"/>
                </a:moveTo>
                <a:lnTo>
                  <a:pt x="2894416" y="3029506"/>
                </a:lnTo>
                <a:lnTo>
                  <a:pt x="2899312" y="3034400"/>
                </a:lnTo>
                <a:lnTo>
                  <a:pt x="2904211" y="3034400"/>
                </a:lnTo>
                <a:lnTo>
                  <a:pt x="2904211" y="3039296"/>
                </a:lnTo>
                <a:lnTo>
                  <a:pt x="2904211" y="3044190"/>
                </a:lnTo>
                <a:lnTo>
                  <a:pt x="2904211" y="3058871"/>
                </a:lnTo>
                <a:lnTo>
                  <a:pt x="2907707" y="3065864"/>
                </a:lnTo>
                <a:lnTo>
                  <a:pt x="2904211" y="3034400"/>
                </a:lnTo>
                <a:lnTo>
                  <a:pt x="2899312" y="3029507"/>
                </a:lnTo>
                <a:lnTo>
                  <a:pt x="2894416" y="3024613"/>
                </a:lnTo>
                <a:close/>
                <a:moveTo>
                  <a:pt x="2404662" y="3014826"/>
                </a:moveTo>
                <a:lnTo>
                  <a:pt x="2429152" y="3034400"/>
                </a:lnTo>
                <a:lnTo>
                  <a:pt x="2443844" y="3053978"/>
                </a:lnTo>
                <a:lnTo>
                  <a:pt x="2443847" y="3053980"/>
                </a:lnTo>
                <a:lnTo>
                  <a:pt x="2443845" y="3053978"/>
                </a:lnTo>
                <a:lnTo>
                  <a:pt x="2429154" y="3034400"/>
                </a:lnTo>
                <a:lnTo>
                  <a:pt x="2404663" y="3014826"/>
                </a:lnTo>
                <a:close/>
                <a:moveTo>
                  <a:pt x="1963889" y="3009929"/>
                </a:moveTo>
                <a:lnTo>
                  <a:pt x="1963888" y="3009932"/>
                </a:lnTo>
                <a:lnTo>
                  <a:pt x="1963888" y="3014826"/>
                </a:lnTo>
                <a:lnTo>
                  <a:pt x="1968784" y="3014826"/>
                </a:lnTo>
                <a:lnTo>
                  <a:pt x="1973683" y="3019720"/>
                </a:lnTo>
                <a:lnTo>
                  <a:pt x="1978581" y="3024613"/>
                </a:lnTo>
                <a:lnTo>
                  <a:pt x="1973684" y="3019719"/>
                </a:lnTo>
                <a:lnTo>
                  <a:pt x="1968786" y="3014823"/>
                </a:lnTo>
                <a:lnTo>
                  <a:pt x="1963889" y="3014823"/>
                </a:lnTo>
                <a:close/>
                <a:moveTo>
                  <a:pt x="2771975" y="3005037"/>
                </a:moveTo>
                <a:lnTo>
                  <a:pt x="2771975" y="3009929"/>
                </a:lnTo>
                <a:lnTo>
                  <a:pt x="2776871" y="3014823"/>
                </a:lnTo>
                <a:lnTo>
                  <a:pt x="2786669" y="3019719"/>
                </a:lnTo>
                <a:lnTo>
                  <a:pt x="2781770" y="3014826"/>
                </a:lnTo>
                <a:lnTo>
                  <a:pt x="2776871" y="3009929"/>
                </a:lnTo>
                <a:close/>
                <a:moveTo>
                  <a:pt x="2576076" y="3005037"/>
                </a:moveTo>
                <a:lnTo>
                  <a:pt x="2580974" y="3009929"/>
                </a:lnTo>
                <a:lnTo>
                  <a:pt x="2590768" y="3009929"/>
                </a:lnTo>
                <a:lnTo>
                  <a:pt x="2590769" y="3009929"/>
                </a:lnTo>
                <a:lnTo>
                  <a:pt x="2580974" y="3005037"/>
                </a:lnTo>
                <a:close/>
                <a:moveTo>
                  <a:pt x="2571179" y="3005037"/>
                </a:moveTo>
                <a:lnTo>
                  <a:pt x="2561385" y="3019719"/>
                </a:lnTo>
                <a:lnTo>
                  <a:pt x="2556488" y="3034400"/>
                </a:lnTo>
                <a:lnTo>
                  <a:pt x="2566281" y="3019719"/>
                </a:lnTo>
                <a:close/>
                <a:moveTo>
                  <a:pt x="2370381" y="3005037"/>
                </a:moveTo>
                <a:lnTo>
                  <a:pt x="2375278" y="3009929"/>
                </a:lnTo>
                <a:lnTo>
                  <a:pt x="2375281" y="3009929"/>
                </a:lnTo>
                <a:lnTo>
                  <a:pt x="2370382" y="3005037"/>
                </a:lnTo>
                <a:close/>
                <a:moveTo>
                  <a:pt x="1861040" y="3005037"/>
                </a:moveTo>
                <a:lnTo>
                  <a:pt x="1856144" y="3014823"/>
                </a:lnTo>
                <a:lnTo>
                  <a:pt x="1851246" y="3024613"/>
                </a:lnTo>
                <a:lnTo>
                  <a:pt x="1856144" y="3014826"/>
                </a:lnTo>
                <a:close/>
                <a:moveTo>
                  <a:pt x="2355689" y="3000142"/>
                </a:moveTo>
                <a:lnTo>
                  <a:pt x="2365485" y="3005037"/>
                </a:lnTo>
                <a:lnTo>
                  <a:pt x="2365487" y="3005037"/>
                </a:lnTo>
                <a:close/>
                <a:moveTo>
                  <a:pt x="1968784" y="3000142"/>
                </a:moveTo>
                <a:lnTo>
                  <a:pt x="1968784" y="3005037"/>
                </a:lnTo>
                <a:lnTo>
                  <a:pt x="1964251" y="3009568"/>
                </a:lnTo>
                <a:lnTo>
                  <a:pt x="1968786" y="3005037"/>
                </a:lnTo>
                <a:lnTo>
                  <a:pt x="1968786" y="3000142"/>
                </a:lnTo>
                <a:close/>
                <a:moveTo>
                  <a:pt x="2340995" y="2995248"/>
                </a:moveTo>
                <a:lnTo>
                  <a:pt x="2345892" y="3000142"/>
                </a:lnTo>
                <a:lnTo>
                  <a:pt x="2345895" y="3000142"/>
                </a:lnTo>
                <a:lnTo>
                  <a:pt x="2340997" y="2995248"/>
                </a:lnTo>
                <a:close/>
                <a:moveTo>
                  <a:pt x="1865938" y="2991986"/>
                </a:moveTo>
                <a:lnTo>
                  <a:pt x="1856145" y="2995246"/>
                </a:lnTo>
                <a:lnTo>
                  <a:pt x="1852881" y="2998511"/>
                </a:lnTo>
                <a:lnTo>
                  <a:pt x="1865938" y="2995246"/>
                </a:lnTo>
                <a:lnTo>
                  <a:pt x="1861040" y="3000142"/>
                </a:lnTo>
                <a:lnTo>
                  <a:pt x="1865938" y="2995248"/>
                </a:lnTo>
                <a:lnTo>
                  <a:pt x="1865938" y="2995246"/>
                </a:lnTo>
                <a:close/>
                <a:moveTo>
                  <a:pt x="2727898" y="2985461"/>
                </a:moveTo>
                <a:lnTo>
                  <a:pt x="2688720" y="3009929"/>
                </a:lnTo>
                <a:lnTo>
                  <a:pt x="2654454" y="3014823"/>
                </a:lnTo>
                <a:lnTo>
                  <a:pt x="2693617" y="3009929"/>
                </a:lnTo>
                <a:lnTo>
                  <a:pt x="2727898" y="2990355"/>
                </a:lnTo>
                <a:lnTo>
                  <a:pt x="2748304" y="2986274"/>
                </a:lnTo>
                <a:lnTo>
                  <a:pt x="2747489" y="2985461"/>
                </a:lnTo>
                <a:close/>
                <a:moveTo>
                  <a:pt x="1968784" y="2985461"/>
                </a:moveTo>
                <a:lnTo>
                  <a:pt x="1968784" y="2995248"/>
                </a:lnTo>
                <a:lnTo>
                  <a:pt x="1973683" y="3000142"/>
                </a:lnTo>
                <a:lnTo>
                  <a:pt x="1973684" y="3000142"/>
                </a:lnTo>
                <a:lnTo>
                  <a:pt x="1968786" y="2995248"/>
                </a:lnTo>
                <a:lnTo>
                  <a:pt x="1968786" y="2985461"/>
                </a:lnTo>
                <a:close/>
                <a:moveTo>
                  <a:pt x="2874827" y="2985458"/>
                </a:moveTo>
                <a:lnTo>
                  <a:pt x="2874824" y="2985461"/>
                </a:lnTo>
                <a:lnTo>
                  <a:pt x="2874827" y="2985461"/>
                </a:lnTo>
                <a:close/>
                <a:moveTo>
                  <a:pt x="1936602" y="2976230"/>
                </a:moveTo>
                <a:lnTo>
                  <a:pt x="1914914" y="2980565"/>
                </a:lnTo>
                <a:lnTo>
                  <a:pt x="1914915" y="2980565"/>
                </a:lnTo>
                <a:close/>
                <a:moveTo>
                  <a:pt x="1939399" y="2975672"/>
                </a:moveTo>
                <a:lnTo>
                  <a:pt x="1939399" y="2980565"/>
                </a:lnTo>
                <a:lnTo>
                  <a:pt x="1944297" y="2985461"/>
                </a:lnTo>
                <a:lnTo>
                  <a:pt x="1944299" y="2985461"/>
                </a:lnTo>
                <a:lnTo>
                  <a:pt x="1939401" y="2975672"/>
                </a:lnTo>
                <a:close/>
                <a:moveTo>
                  <a:pt x="372211" y="2951203"/>
                </a:moveTo>
                <a:lnTo>
                  <a:pt x="362417" y="2960988"/>
                </a:lnTo>
                <a:lnTo>
                  <a:pt x="352622" y="2960988"/>
                </a:lnTo>
                <a:lnTo>
                  <a:pt x="352621" y="2960990"/>
                </a:lnTo>
                <a:lnTo>
                  <a:pt x="357518" y="2960990"/>
                </a:lnTo>
                <a:lnTo>
                  <a:pt x="362416" y="2960990"/>
                </a:lnTo>
                <a:lnTo>
                  <a:pt x="372211" y="2951203"/>
                </a:lnTo>
                <a:close/>
                <a:moveTo>
                  <a:pt x="1057862" y="2951201"/>
                </a:moveTo>
                <a:lnTo>
                  <a:pt x="1062760" y="2951201"/>
                </a:lnTo>
                <a:lnTo>
                  <a:pt x="1067657" y="2951201"/>
                </a:lnTo>
                <a:lnTo>
                  <a:pt x="1072555" y="2956094"/>
                </a:lnTo>
                <a:lnTo>
                  <a:pt x="1067657" y="2960988"/>
                </a:lnTo>
                <a:lnTo>
                  <a:pt x="1057862" y="2980565"/>
                </a:lnTo>
                <a:lnTo>
                  <a:pt x="1062760" y="2980565"/>
                </a:lnTo>
                <a:lnTo>
                  <a:pt x="1062760" y="2985461"/>
                </a:lnTo>
                <a:lnTo>
                  <a:pt x="1062760" y="2990355"/>
                </a:lnTo>
                <a:lnTo>
                  <a:pt x="1062760" y="2995248"/>
                </a:lnTo>
                <a:lnTo>
                  <a:pt x="1052964" y="3000142"/>
                </a:lnTo>
                <a:lnTo>
                  <a:pt x="1043170" y="3005037"/>
                </a:lnTo>
                <a:lnTo>
                  <a:pt x="1038271" y="3009929"/>
                </a:lnTo>
                <a:lnTo>
                  <a:pt x="1033374" y="3005037"/>
                </a:lnTo>
                <a:lnTo>
                  <a:pt x="1028476" y="3000142"/>
                </a:lnTo>
                <a:lnTo>
                  <a:pt x="1023580" y="2990355"/>
                </a:lnTo>
                <a:lnTo>
                  <a:pt x="974604" y="2975672"/>
                </a:lnTo>
                <a:lnTo>
                  <a:pt x="969707" y="2970778"/>
                </a:lnTo>
                <a:lnTo>
                  <a:pt x="969707" y="2965881"/>
                </a:lnTo>
                <a:lnTo>
                  <a:pt x="984400" y="2960988"/>
                </a:lnTo>
                <a:lnTo>
                  <a:pt x="989297" y="2960988"/>
                </a:lnTo>
                <a:lnTo>
                  <a:pt x="999092" y="2960988"/>
                </a:lnTo>
                <a:lnTo>
                  <a:pt x="1013784" y="2960988"/>
                </a:lnTo>
                <a:lnTo>
                  <a:pt x="1023580" y="2960988"/>
                </a:lnTo>
                <a:lnTo>
                  <a:pt x="1033374" y="2960988"/>
                </a:lnTo>
                <a:lnTo>
                  <a:pt x="1038271" y="2960988"/>
                </a:lnTo>
                <a:lnTo>
                  <a:pt x="1048067" y="2956094"/>
                </a:lnTo>
                <a:lnTo>
                  <a:pt x="1052964" y="2956094"/>
                </a:lnTo>
                <a:close/>
                <a:moveTo>
                  <a:pt x="1939402" y="2941416"/>
                </a:moveTo>
                <a:lnTo>
                  <a:pt x="1944299" y="2956094"/>
                </a:lnTo>
                <a:lnTo>
                  <a:pt x="1954091" y="2975666"/>
                </a:lnTo>
                <a:lnTo>
                  <a:pt x="1944298" y="2946306"/>
                </a:lnTo>
                <a:close/>
                <a:moveTo>
                  <a:pt x="367313" y="2926732"/>
                </a:moveTo>
                <a:lnTo>
                  <a:pt x="357519" y="2936516"/>
                </a:lnTo>
                <a:lnTo>
                  <a:pt x="367313" y="2926732"/>
                </a:lnTo>
                <a:close/>
                <a:moveTo>
                  <a:pt x="2007969" y="2921837"/>
                </a:moveTo>
                <a:lnTo>
                  <a:pt x="1998174" y="2926732"/>
                </a:lnTo>
                <a:lnTo>
                  <a:pt x="2007968" y="2926732"/>
                </a:lnTo>
                <a:lnTo>
                  <a:pt x="2012864" y="2921837"/>
                </a:lnTo>
                <a:close/>
                <a:moveTo>
                  <a:pt x="1929606" y="2916942"/>
                </a:moveTo>
                <a:lnTo>
                  <a:pt x="1934500" y="2926730"/>
                </a:lnTo>
                <a:lnTo>
                  <a:pt x="1934500" y="2921837"/>
                </a:lnTo>
                <a:close/>
                <a:moveTo>
                  <a:pt x="2076532" y="2912046"/>
                </a:moveTo>
                <a:lnTo>
                  <a:pt x="2076533" y="2912048"/>
                </a:lnTo>
                <a:lnTo>
                  <a:pt x="2076546" y="2912065"/>
                </a:lnTo>
                <a:lnTo>
                  <a:pt x="2076535" y="2912048"/>
                </a:lnTo>
                <a:close/>
                <a:moveTo>
                  <a:pt x="1924709" y="2907154"/>
                </a:moveTo>
                <a:lnTo>
                  <a:pt x="1978581" y="2916942"/>
                </a:lnTo>
                <a:lnTo>
                  <a:pt x="1988377" y="2926732"/>
                </a:lnTo>
                <a:lnTo>
                  <a:pt x="1993275" y="2926732"/>
                </a:lnTo>
                <a:lnTo>
                  <a:pt x="1983482" y="2921837"/>
                </a:lnTo>
                <a:lnTo>
                  <a:pt x="1978584" y="2916942"/>
                </a:lnTo>
                <a:close/>
                <a:moveTo>
                  <a:pt x="2845440" y="2892471"/>
                </a:moveTo>
                <a:lnTo>
                  <a:pt x="2840542" y="2902259"/>
                </a:lnTo>
                <a:lnTo>
                  <a:pt x="2835645" y="2912048"/>
                </a:lnTo>
                <a:lnTo>
                  <a:pt x="2840542" y="2902261"/>
                </a:lnTo>
                <a:close/>
                <a:moveTo>
                  <a:pt x="2052046" y="2882683"/>
                </a:moveTo>
                <a:lnTo>
                  <a:pt x="2056945" y="2892471"/>
                </a:lnTo>
                <a:lnTo>
                  <a:pt x="2061842" y="2897364"/>
                </a:lnTo>
                <a:lnTo>
                  <a:pt x="2056946" y="2892471"/>
                </a:lnTo>
                <a:lnTo>
                  <a:pt x="2052049" y="2882683"/>
                </a:lnTo>
                <a:close/>
                <a:moveTo>
                  <a:pt x="1243963" y="2863107"/>
                </a:moveTo>
                <a:lnTo>
                  <a:pt x="1234165" y="2870449"/>
                </a:lnTo>
                <a:lnTo>
                  <a:pt x="1239065" y="2868002"/>
                </a:lnTo>
                <a:lnTo>
                  <a:pt x="1243963" y="2863107"/>
                </a:lnTo>
                <a:close/>
                <a:moveTo>
                  <a:pt x="2938495" y="2863104"/>
                </a:moveTo>
                <a:lnTo>
                  <a:pt x="2938493" y="2863107"/>
                </a:lnTo>
                <a:lnTo>
                  <a:pt x="2933594" y="2868000"/>
                </a:lnTo>
                <a:lnTo>
                  <a:pt x="2904211" y="2887578"/>
                </a:lnTo>
                <a:lnTo>
                  <a:pt x="2933594" y="2868002"/>
                </a:lnTo>
                <a:lnTo>
                  <a:pt x="2938493" y="2863107"/>
                </a:lnTo>
                <a:close/>
                <a:moveTo>
                  <a:pt x="2958082" y="2853319"/>
                </a:moveTo>
                <a:lnTo>
                  <a:pt x="2948287" y="2858211"/>
                </a:lnTo>
                <a:lnTo>
                  <a:pt x="2948285" y="2858212"/>
                </a:lnTo>
                <a:lnTo>
                  <a:pt x="2953185" y="2858212"/>
                </a:lnTo>
                <a:lnTo>
                  <a:pt x="2967878" y="2853319"/>
                </a:lnTo>
                <a:close/>
                <a:moveTo>
                  <a:pt x="1248860" y="2848423"/>
                </a:moveTo>
                <a:lnTo>
                  <a:pt x="1243963" y="2853317"/>
                </a:lnTo>
                <a:lnTo>
                  <a:pt x="1243963" y="2853319"/>
                </a:lnTo>
                <a:lnTo>
                  <a:pt x="1248860" y="2848425"/>
                </a:lnTo>
                <a:close/>
                <a:moveTo>
                  <a:pt x="1243963" y="2833744"/>
                </a:moveTo>
                <a:lnTo>
                  <a:pt x="1243963" y="2838634"/>
                </a:lnTo>
                <a:lnTo>
                  <a:pt x="1248858" y="2843527"/>
                </a:lnTo>
                <a:close/>
                <a:moveTo>
                  <a:pt x="3016853" y="2833742"/>
                </a:moveTo>
                <a:lnTo>
                  <a:pt x="3007058" y="2843529"/>
                </a:lnTo>
                <a:lnTo>
                  <a:pt x="3007054" y="2843531"/>
                </a:lnTo>
                <a:lnTo>
                  <a:pt x="3007058" y="2843530"/>
                </a:lnTo>
                <a:close/>
                <a:moveTo>
                  <a:pt x="4941550" y="2833741"/>
                </a:moveTo>
                <a:lnTo>
                  <a:pt x="4946448" y="2833741"/>
                </a:lnTo>
                <a:lnTo>
                  <a:pt x="4951345" y="2833741"/>
                </a:lnTo>
                <a:lnTo>
                  <a:pt x="4951345" y="2843529"/>
                </a:lnTo>
                <a:lnTo>
                  <a:pt x="4956243" y="2853317"/>
                </a:lnTo>
                <a:lnTo>
                  <a:pt x="4956243" y="2868000"/>
                </a:lnTo>
                <a:lnTo>
                  <a:pt x="4961140" y="2882683"/>
                </a:lnTo>
                <a:lnTo>
                  <a:pt x="4961140" y="2897364"/>
                </a:lnTo>
                <a:lnTo>
                  <a:pt x="4961140" y="2907152"/>
                </a:lnTo>
                <a:lnTo>
                  <a:pt x="4956243" y="2916942"/>
                </a:lnTo>
                <a:lnTo>
                  <a:pt x="4951345" y="2926730"/>
                </a:lnTo>
                <a:lnTo>
                  <a:pt x="4946448" y="2931623"/>
                </a:lnTo>
                <a:lnTo>
                  <a:pt x="4941550" y="2936516"/>
                </a:lnTo>
                <a:lnTo>
                  <a:pt x="4941550" y="2941413"/>
                </a:lnTo>
                <a:lnTo>
                  <a:pt x="4941550" y="2951201"/>
                </a:lnTo>
                <a:lnTo>
                  <a:pt x="4946448" y="2960990"/>
                </a:lnTo>
                <a:lnTo>
                  <a:pt x="4946448" y="2975672"/>
                </a:lnTo>
                <a:lnTo>
                  <a:pt x="4946448" y="2980565"/>
                </a:lnTo>
                <a:lnTo>
                  <a:pt x="4946448" y="2990352"/>
                </a:lnTo>
                <a:lnTo>
                  <a:pt x="4941550" y="3000142"/>
                </a:lnTo>
                <a:lnTo>
                  <a:pt x="4936653" y="3009929"/>
                </a:lnTo>
                <a:lnTo>
                  <a:pt x="4931755" y="3019719"/>
                </a:lnTo>
                <a:lnTo>
                  <a:pt x="4926858" y="3029506"/>
                </a:lnTo>
                <a:lnTo>
                  <a:pt x="4921960" y="3034400"/>
                </a:lnTo>
                <a:lnTo>
                  <a:pt x="4917063" y="3039296"/>
                </a:lnTo>
                <a:lnTo>
                  <a:pt x="4912165" y="3049084"/>
                </a:lnTo>
                <a:lnTo>
                  <a:pt x="4902370" y="3053975"/>
                </a:lnTo>
                <a:lnTo>
                  <a:pt x="4892575" y="3063767"/>
                </a:lnTo>
                <a:lnTo>
                  <a:pt x="4882780" y="3073552"/>
                </a:lnTo>
                <a:lnTo>
                  <a:pt x="4868088" y="3078448"/>
                </a:lnTo>
                <a:lnTo>
                  <a:pt x="4863191" y="3088236"/>
                </a:lnTo>
                <a:lnTo>
                  <a:pt x="4858293" y="3088236"/>
                </a:lnTo>
                <a:lnTo>
                  <a:pt x="4853396" y="3093129"/>
                </a:lnTo>
                <a:lnTo>
                  <a:pt x="4819113" y="3102919"/>
                </a:lnTo>
                <a:lnTo>
                  <a:pt x="4814216" y="3102919"/>
                </a:lnTo>
                <a:lnTo>
                  <a:pt x="4809318" y="3112708"/>
                </a:lnTo>
                <a:lnTo>
                  <a:pt x="4799523" y="3117600"/>
                </a:lnTo>
                <a:lnTo>
                  <a:pt x="4789728" y="3127390"/>
                </a:lnTo>
                <a:lnTo>
                  <a:pt x="4775036" y="3132280"/>
                </a:lnTo>
                <a:lnTo>
                  <a:pt x="4770138" y="3127390"/>
                </a:lnTo>
                <a:lnTo>
                  <a:pt x="4760343" y="3127390"/>
                </a:lnTo>
                <a:lnTo>
                  <a:pt x="4760343" y="3122494"/>
                </a:lnTo>
                <a:lnTo>
                  <a:pt x="4750548" y="3093129"/>
                </a:lnTo>
                <a:lnTo>
                  <a:pt x="4701573" y="3102919"/>
                </a:lnTo>
                <a:lnTo>
                  <a:pt x="4662394" y="3112708"/>
                </a:lnTo>
                <a:lnTo>
                  <a:pt x="4642804" y="3122494"/>
                </a:lnTo>
                <a:lnTo>
                  <a:pt x="4608521" y="3112708"/>
                </a:lnTo>
                <a:lnTo>
                  <a:pt x="4623214" y="3093129"/>
                </a:lnTo>
                <a:lnTo>
                  <a:pt x="4662394" y="3068658"/>
                </a:lnTo>
                <a:lnTo>
                  <a:pt x="4706471" y="3053975"/>
                </a:lnTo>
                <a:lnTo>
                  <a:pt x="4765241" y="3053975"/>
                </a:lnTo>
                <a:lnTo>
                  <a:pt x="4775036" y="3049084"/>
                </a:lnTo>
                <a:lnTo>
                  <a:pt x="4784831" y="3039296"/>
                </a:lnTo>
                <a:lnTo>
                  <a:pt x="4794626" y="3029506"/>
                </a:lnTo>
                <a:lnTo>
                  <a:pt x="4809318" y="3019719"/>
                </a:lnTo>
                <a:lnTo>
                  <a:pt x="4824011" y="3009929"/>
                </a:lnTo>
                <a:lnTo>
                  <a:pt x="4838703" y="3000142"/>
                </a:lnTo>
                <a:lnTo>
                  <a:pt x="4848498" y="2985461"/>
                </a:lnTo>
                <a:lnTo>
                  <a:pt x="4858293" y="2975672"/>
                </a:lnTo>
                <a:lnTo>
                  <a:pt x="4868088" y="2960990"/>
                </a:lnTo>
                <a:lnTo>
                  <a:pt x="4872985" y="2951201"/>
                </a:lnTo>
                <a:lnTo>
                  <a:pt x="4877883" y="2946306"/>
                </a:lnTo>
                <a:lnTo>
                  <a:pt x="4882780" y="2941413"/>
                </a:lnTo>
                <a:lnTo>
                  <a:pt x="4882780" y="2926730"/>
                </a:lnTo>
                <a:lnTo>
                  <a:pt x="4887678" y="2912048"/>
                </a:lnTo>
                <a:lnTo>
                  <a:pt x="4887678" y="2897364"/>
                </a:lnTo>
                <a:lnTo>
                  <a:pt x="4892575" y="2877788"/>
                </a:lnTo>
                <a:lnTo>
                  <a:pt x="4897473" y="2863107"/>
                </a:lnTo>
                <a:lnTo>
                  <a:pt x="4907268" y="2853317"/>
                </a:lnTo>
                <a:lnTo>
                  <a:pt x="4917063" y="2843529"/>
                </a:lnTo>
                <a:lnTo>
                  <a:pt x="4931755" y="2838636"/>
                </a:lnTo>
                <a:close/>
                <a:moveTo>
                  <a:pt x="881553" y="2823955"/>
                </a:moveTo>
                <a:lnTo>
                  <a:pt x="891347" y="2833742"/>
                </a:lnTo>
                <a:lnTo>
                  <a:pt x="896245" y="2838636"/>
                </a:lnTo>
                <a:lnTo>
                  <a:pt x="896245" y="2848425"/>
                </a:lnTo>
                <a:lnTo>
                  <a:pt x="896245" y="2858211"/>
                </a:lnTo>
                <a:lnTo>
                  <a:pt x="896245" y="2863107"/>
                </a:lnTo>
                <a:lnTo>
                  <a:pt x="891347" y="2868002"/>
                </a:lnTo>
                <a:lnTo>
                  <a:pt x="891347" y="2872894"/>
                </a:lnTo>
                <a:lnTo>
                  <a:pt x="891347" y="2907154"/>
                </a:lnTo>
                <a:lnTo>
                  <a:pt x="886450" y="2907154"/>
                </a:lnTo>
                <a:lnTo>
                  <a:pt x="881553" y="2912048"/>
                </a:lnTo>
                <a:lnTo>
                  <a:pt x="876655" y="2912048"/>
                </a:lnTo>
                <a:lnTo>
                  <a:pt x="876655" y="2916942"/>
                </a:lnTo>
                <a:lnTo>
                  <a:pt x="876655" y="2926732"/>
                </a:lnTo>
                <a:lnTo>
                  <a:pt x="866861" y="2921837"/>
                </a:lnTo>
                <a:lnTo>
                  <a:pt x="857065" y="2921837"/>
                </a:lnTo>
                <a:lnTo>
                  <a:pt x="847271" y="2916942"/>
                </a:lnTo>
                <a:lnTo>
                  <a:pt x="847271" y="2872894"/>
                </a:lnTo>
                <a:lnTo>
                  <a:pt x="852168" y="2863107"/>
                </a:lnTo>
                <a:lnTo>
                  <a:pt x="852168" y="2853319"/>
                </a:lnTo>
                <a:lnTo>
                  <a:pt x="852168" y="2843529"/>
                </a:lnTo>
                <a:lnTo>
                  <a:pt x="847271" y="2833742"/>
                </a:lnTo>
                <a:lnTo>
                  <a:pt x="852168" y="2833742"/>
                </a:lnTo>
                <a:lnTo>
                  <a:pt x="852168" y="2838636"/>
                </a:lnTo>
                <a:lnTo>
                  <a:pt x="857065" y="2838636"/>
                </a:lnTo>
                <a:lnTo>
                  <a:pt x="866861" y="2838636"/>
                </a:lnTo>
                <a:lnTo>
                  <a:pt x="871757" y="2833742"/>
                </a:lnTo>
                <a:lnTo>
                  <a:pt x="876655" y="2828848"/>
                </a:lnTo>
                <a:lnTo>
                  <a:pt x="881553" y="2828848"/>
                </a:lnTo>
                <a:close/>
                <a:moveTo>
                  <a:pt x="3736768" y="2819058"/>
                </a:moveTo>
                <a:lnTo>
                  <a:pt x="3736777" y="2819061"/>
                </a:lnTo>
                <a:lnTo>
                  <a:pt x="3736769" y="2819058"/>
                </a:lnTo>
                <a:close/>
                <a:moveTo>
                  <a:pt x="1410477" y="2814167"/>
                </a:moveTo>
                <a:lnTo>
                  <a:pt x="1405582" y="2828843"/>
                </a:lnTo>
                <a:lnTo>
                  <a:pt x="1410477" y="2819058"/>
                </a:lnTo>
                <a:close/>
                <a:moveTo>
                  <a:pt x="3712282" y="2799482"/>
                </a:moveTo>
                <a:lnTo>
                  <a:pt x="3722076" y="2809272"/>
                </a:lnTo>
                <a:lnTo>
                  <a:pt x="3736767" y="2819058"/>
                </a:lnTo>
                <a:lnTo>
                  <a:pt x="3722075" y="2804375"/>
                </a:lnTo>
                <a:close/>
                <a:moveTo>
                  <a:pt x="391801" y="2799482"/>
                </a:moveTo>
                <a:lnTo>
                  <a:pt x="386904" y="2804374"/>
                </a:lnTo>
                <a:lnTo>
                  <a:pt x="382007" y="2809270"/>
                </a:lnTo>
                <a:lnTo>
                  <a:pt x="377109" y="2814165"/>
                </a:lnTo>
                <a:lnTo>
                  <a:pt x="377109" y="2814165"/>
                </a:lnTo>
                <a:lnTo>
                  <a:pt x="386903" y="2809272"/>
                </a:lnTo>
                <a:lnTo>
                  <a:pt x="391801" y="2804375"/>
                </a:lnTo>
                <a:close/>
                <a:moveTo>
                  <a:pt x="3658408" y="2789693"/>
                </a:moveTo>
                <a:lnTo>
                  <a:pt x="3629034" y="2794588"/>
                </a:lnTo>
                <a:lnTo>
                  <a:pt x="3589854" y="2794588"/>
                </a:lnTo>
                <a:lnTo>
                  <a:pt x="3555573" y="2794588"/>
                </a:lnTo>
                <a:lnTo>
                  <a:pt x="3551287" y="2793975"/>
                </a:lnTo>
                <a:lnTo>
                  <a:pt x="3555572" y="2794588"/>
                </a:lnTo>
                <a:lnTo>
                  <a:pt x="3555573" y="2794588"/>
                </a:lnTo>
                <a:lnTo>
                  <a:pt x="3594753" y="2799482"/>
                </a:lnTo>
                <a:lnTo>
                  <a:pt x="3629036" y="2794588"/>
                </a:lnTo>
                <a:lnTo>
                  <a:pt x="3663306" y="2789693"/>
                </a:lnTo>
                <a:close/>
                <a:moveTo>
                  <a:pt x="1439862" y="2784800"/>
                </a:moveTo>
                <a:lnTo>
                  <a:pt x="1430068" y="2789693"/>
                </a:lnTo>
                <a:lnTo>
                  <a:pt x="1434965" y="2789693"/>
                </a:lnTo>
                <a:close/>
                <a:moveTo>
                  <a:pt x="1234169" y="2775015"/>
                </a:moveTo>
                <a:lnTo>
                  <a:pt x="1239065" y="2789691"/>
                </a:lnTo>
                <a:lnTo>
                  <a:pt x="1239065" y="2779907"/>
                </a:lnTo>
                <a:close/>
                <a:moveTo>
                  <a:pt x="1288039" y="2775011"/>
                </a:moveTo>
                <a:lnTo>
                  <a:pt x="1297834" y="2794588"/>
                </a:lnTo>
                <a:lnTo>
                  <a:pt x="1317424" y="2833742"/>
                </a:lnTo>
                <a:lnTo>
                  <a:pt x="1307986" y="2835089"/>
                </a:lnTo>
                <a:lnTo>
                  <a:pt x="1317426" y="2833742"/>
                </a:lnTo>
                <a:lnTo>
                  <a:pt x="1361503" y="2823955"/>
                </a:lnTo>
                <a:lnTo>
                  <a:pt x="1366401" y="2828848"/>
                </a:lnTo>
                <a:lnTo>
                  <a:pt x="1371298" y="2833742"/>
                </a:lnTo>
                <a:lnTo>
                  <a:pt x="1376195" y="2833742"/>
                </a:lnTo>
                <a:lnTo>
                  <a:pt x="1405579" y="2828848"/>
                </a:lnTo>
                <a:lnTo>
                  <a:pt x="1400683" y="2828848"/>
                </a:lnTo>
                <a:lnTo>
                  <a:pt x="1395786" y="2828848"/>
                </a:lnTo>
                <a:lnTo>
                  <a:pt x="1381093" y="2828848"/>
                </a:lnTo>
                <a:lnTo>
                  <a:pt x="1371298" y="2828848"/>
                </a:lnTo>
                <a:lnTo>
                  <a:pt x="1366401" y="2828848"/>
                </a:lnTo>
                <a:lnTo>
                  <a:pt x="1361503" y="2823955"/>
                </a:lnTo>
                <a:lnTo>
                  <a:pt x="1317426" y="2833741"/>
                </a:lnTo>
                <a:lnTo>
                  <a:pt x="1297836" y="2794588"/>
                </a:lnTo>
                <a:lnTo>
                  <a:pt x="1288040" y="2775011"/>
                </a:lnTo>
                <a:close/>
                <a:moveTo>
                  <a:pt x="582804" y="2760328"/>
                </a:moveTo>
                <a:lnTo>
                  <a:pt x="582805" y="2760330"/>
                </a:lnTo>
                <a:lnTo>
                  <a:pt x="592600" y="2765225"/>
                </a:lnTo>
                <a:lnTo>
                  <a:pt x="597498" y="2770118"/>
                </a:lnTo>
                <a:lnTo>
                  <a:pt x="607292" y="2779907"/>
                </a:lnTo>
                <a:lnTo>
                  <a:pt x="607292" y="2779904"/>
                </a:lnTo>
                <a:lnTo>
                  <a:pt x="597497" y="2770117"/>
                </a:lnTo>
                <a:lnTo>
                  <a:pt x="592600" y="2765223"/>
                </a:lnTo>
                <a:lnTo>
                  <a:pt x="582805" y="2760328"/>
                </a:lnTo>
                <a:close/>
                <a:moveTo>
                  <a:pt x="881552" y="2745646"/>
                </a:moveTo>
                <a:lnTo>
                  <a:pt x="891347" y="2755436"/>
                </a:lnTo>
                <a:lnTo>
                  <a:pt x="896244" y="2760330"/>
                </a:lnTo>
                <a:lnTo>
                  <a:pt x="896244" y="2770117"/>
                </a:lnTo>
                <a:lnTo>
                  <a:pt x="901141" y="2779906"/>
                </a:lnTo>
                <a:lnTo>
                  <a:pt x="901141" y="2784800"/>
                </a:lnTo>
                <a:lnTo>
                  <a:pt x="901141" y="2789693"/>
                </a:lnTo>
                <a:lnTo>
                  <a:pt x="896244" y="2789693"/>
                </a:lnTo>
                <a:lnTo>
                  <a:pt x="891347" y="2799482"/>
                </a:lnTo>
                <a:lnTo>
                  <a:pt x="891347" y="2804374"/>
                </a:lnTo>
                <a:lnTo>
                  <a:pt x="886450" y="2814165"/>
                </a:lnTo>
                <a:lnTo>
                  <a:pt x="871757" y="2799482"/>
                </a:lnTo>
                <a:lnTo>
                  <a:pt x="866860" y="2794588"/>
                </a:lnTo>
                <a:lnTo>
                  <a:pt x="861962" y="2784800"/>
                </a:lnTo>
                <a:lnTo>
                  <a:pt x="861962" y="2775011"/>
                </a:lnTo>
                <a:lnTo>
                  <a:pt x="861962" y="2770117"/>
                </a:lnTo>
                <a:lnTo>
                  <a:pt x="857064" y="2765223"/>
                </a:lnTo>
                <a:lnTo>
                  <a:pt x="861962" y="2760330"/>
                </a:lnTo>
                <a:lnTo>
                  <a:pt x="866860" y="2755436"/>
                </a:lnTo>
                <a:lnTo>
                  <a:pt x="871757" y="2755436"/>
                </a:lnTo>
                <a:lnTo>
                  <a:pt x="876655" y="2755436"/>
                </a:lnTo>
                <a:close/>
                <a:moveTo>
                  <a:pt x="548523" y="2740751"/>
                </a:moveTo>
                <a:lnTo>
                  <a:pt x="548523" y="2740753"/>
                </a:lnTo>
                <a:lnTo>
                  <a:pt x="553420" y="2740753"/>
                </a:lnTo>
                <a:lnTo>
                  <a:pt x="558318" y="2745647"/>
                </a:lnTo>
                <a:lnTo>
                  <a:pt x="563216" y="2750542"/>
                </a:lnTo>
                <a:lnTo>
                  <a:pt x="573011" y="2755436"/>
                </a:lnTo>
                <a:lnTo>
                  <a:pt x="573012" y="2755436"/>
                </a:lnTo>
                <a:lnTo>
                  <a:pt x="573011" y="2755434"/>
                </a:lnTo>
                <a:lnTo>
                  <a:pt x="563216" y="2750540"/>
                </a:lnTo>
                <a:lnTo>
                  <a:pt x="558318" y="2745646"/>
                </a:lnTo>
                <a:lnTo>
                  <a:pt x="553420" y="2740751"/>
                </a:lnTo>
                <a:close/>
                <a:moveTo>
                  <a:pt x="3056033" y="2701598"/>
                </a:moveTo>
                <a:lnTo>
                  <a:pt x="3051136" y="2706493"/>
                </a:lnTo>
                <a:lnTo>
                  <a:pt x="3046238" y="2711387"/>
                </a:lnTo>
                <a:lnTo>
                  <a:pt x="3041342" y="2711387"/>
                </a:lnTo>
                <a:lnTo>
                  <a:pt x="3031546" y="2711387"/>
                </a:lnTo>
                <a:lnTo>
                  <a:pt x="3016853" y="2721175"/>
                </a:lnTo>
                <a:lnTo>
                  <a:pt x="3031546" y="2716282"/>
                </a:lnTo>
                <a:lnTo>
                  <a:pt x="3041342" y="2711388"/>
                </a:lnTo>
                <a:lnTo>
                  <a:pt x="3046238" y="2711388"/>
                </a:lnTo>
                <a:lnTo>
                  <a:pt x="3051136" y="2706493"/>
                </a:lnTo>
                <a:lnTo>
                  <a:pt x="3056033" y="2701600"/>
                </a:lnTo>
                <a:close/>
                <a:moveTo>
                  <a:pt x="9528050" y="2691799"/>
                </a:moveTo>
                <a:lnTo>
                  <a:pt x="9510905" y="2706485"/>
                </a:lnTo>
                <a:lnTo>
                  <a:pt x="9506007" y="2701591"/>
                </a:lnTo>
                <a:lnTo>
                  <a:pt x="9501110" y="2701591"/>
                </a:lnTo>
                <a:lnTo>
                  <a:pt x="9491315" y="2696697"/>
                </a:lnTo>
                <a:lnTo>
                  <a:pt x="9486417" y="2696697"/>
                </a:lnTo>
                <a:lnTo>
                  <a:pt x="9481520" y="2691803"/>
                </a:lnTo>
                <a:lnTo>
                  <a:pt x="9466827" y="2691803"/>
                </a:lnTo>
                <a:lnTo>
                  <a:pt x="9452135" y="2691803"/>
                </a:lnTo>
                <a:lnTo>
                  <a:pt x="9437442" y="2691803"/>
                </a:lnTo>
                <a:lnTo>
                  <a:pt x="9422750" y="2696697"/>
                </a:lnTo>
                <a:lnTo>
                  <a:pt x="9412955" y="2701591"/>
                </a:lnTo>
                <a:lnTo>
                  <a:pt x="9403160" y="2711379"/>
                </a:lnTo>
                <a:lnTo>
                  <a:pt x="9398263" y="2721168"/>
                </a:lnTo>
                <a:lnTo>
                  <a:pt x="9388467" y="2730956"/>
                </a:lnTo>
                <a:lnTo>
                  <a:pt x="9383570" y="2735850"/>
                </a:lnTo>
                <a:lnTo>
                  <a:pt x="9383570" y="2745639"/>
                </a:lnTo>
                <a:lnTo>
                  <a:pt x="9383570" y="2750533"/>
                </a:lnTo>
                <a:lnTo>
                  <a:pt x="9388467" y="2755427"/>
                </a:lnTo>
                <a:lnTo>
                  <a:pt x="9383570" y="2755427"/>
                </a:lnTo>
                <a:lnTo>
                  <a:pt x="9373775" y="2755427"/>
                </a:lnTo>
                <a:lnTo>
                  <a:pt x="9359083" y="2755427"/>
                </a:lnTo>
                <a:lnTo>
                  <a:pt x="9344390" y="2755427"/>
                </a:lnTo>
                <a:lnTo>
                  <a:pt x="9329698" y="2755427"/>
                </a:lnTo>
                <a:lnTo>
                  <a:pt x="9324800" y="2760321"/>
                </a:lnTo>
                <a:lnTo>
                  <a:pt x="9319903" y="2770110"/>
                </a:lnTo>
                <a:lnTo>
                  <a:pt x="9315005" y="2775004"/>
                </a:lnTo>
                <a:lnTo>
                  <a:pt x="9315005" y="2784792"/>
                </a:lnTo>
                <a:lnTo>
                  <a:pt x="9310108" y="2789687"/>
                </a:lnTo>
                <a:lnTo>
                  <a:pt x="9300313" y="2799475"/>
                </a:lnTo>
                <a:lnTo>
                  <a:pt x="9290518" y="2809263"/>
                </a:lnTo>
                <a:lnTo>
                  <a:pt x="9275825" y="2814158"/>
                </a:lnTo>
                <a:lnTo>
                  <a:pt x="9270928" y="2814158"/>
                </a:lnTo>
                <a:lnTo>
                  <a:pt x="9261133" y="2814158"/>
                </a:lnTo>
                <a:lnTo>
                  <a:pt x="9256236" y="2819052"/>
                </a:lnTo>
                <a:lnTo>
                  <a:pt x="9256236" y="2823945"/>
                </a:lnTo>
                <a:lnTo>
                  <a:pt x="9256236" y="2828840"/>
                </a:lnTo>
                <a:lnTo>
                  <a:pt x="9261134" y="2828840"/>
                </a:lnTo>
                <a:lnTo>
                  <a:pt x="9261134" y="2833734"/>
                </a:lnTo>
                <a:lnTo>
                  <a:pt x="9270929" y="2833734"/>
                </a:lnTo>
                <a:lnTo>
                  <a:pt x="9285621" y="2833734"/>
                </a:lnTo>
                <a:lnTo>
                  <a:pt x="9305211" y="2833734"/>
                </a:lnTo>
                <a:lnTo>
                  <a:pt x="9319904" y="2833734"/>
                </a:lnTo>
                <a:lnTo>
                  <a:pt x="9339493" y="2828840"/>
                </a:lnTo>
                <a:lnTo>
                  <a:pt x="9349289" y="2823945"/>
                </a:lnTo>
                <a:lnTo>
                  <a:pt x="9359083" y="2819052"/>
                </a:lnTo>
                <a:lnTo>
                  <a:pt x="9373776" y="2809263"/>
                </a:lnTo>
                <a:lnTo>
                  <a:pt x="9383571" y="2799475"/>
                </a:lnTo>
                <a:lnTo>
                  <a:pt x="9393366" y="2789686"/>
                </a:lnTo>
                <a:lnTo>
                  <a:pt x="9398263" y="2779898"/>
                </a:lnTo>
                <a:lnTo>
                  <a:pt x="9403161" y="2775004"/>
                </a:lnTo>
                <a:lnTo>
                  <a:pt x="9398263" y="2770110"/>
                </a:lnTo>
                <a:lnTo>
                  <a:pt x="9398263" y="2760321"/>
                </a:lnTo>
                <a:lnTo>
                  <a:pt x="9403161" y="2755427"/>
                </a:lnTo>
                <a:lnTo>
                  <a:pt x="9408058" y="2750533"/>
                </a:lnTo>
                <a:lnTo>
                  <a:pt x="9417853" y="2745639"/>
                </a:lnTo>
                <a:lnTo>
                  <a:pt x="9432546" y="2740745"/>
                </a:lnTo>
                <a:lnTo>
                  <a:pt x="9452136" y="2740745"/>
                </a:lnTo>
                <a:lnTo>
                  <a:pt x="9466828" y="2740745"/>
                </a:lnTo>
                <a:lnTo>
                  <a:pt x="9481521" y="2735850"/>
                </a:lnTo>
                <a:lnTo>
                  <a:pt x="9491316" y="2730957"/>
                </a:lnTo>
                <a:lnTo>
                  <a:pt x="9501111" y="2721168"/>
                </a:lnTo>
                <a:lnTo>
                  <a:pt x="9510906" y="2711379"/>
                </a:lnTo>
                <a:lnTo>
                  <a:pt x="9515803" y="2706485"/>
                </a:lnTo>
                <a:close/>
                <a:moveTo>
                  <a:pt x="4177544" y="2686911"/>
                </a:moveTo>
                <a:lnTo>
                  <a:pt x="4172643" y="2691810"/>
                </a:lnTo>
                <a:lnTo>
                  <a:pt x="4162848" y="2706493"/>
                </a:lnTo>
                <a:lnTo>
                  <a:pt x="4148156" y="2711387"/>
                </a:lnTo>
                <a:lnTo>
                  <a:pt x="4133463" y="2721175"/>
                </a:lnTo>
                <a:lnTo>
                  <a:pt x="4094284" y="2730965"/>
                </a:lnTo>
                <a:lnTo>
                  <a:pt x="4045309" y="2740753"/>
                </a:lnTo>
                <a:lnTo>
                  <a:pt x="3991437" y="2750542"/>
                </a:lnTo>
                <a:lnTo>
                  <a:pt x="3947359" y="2760330"/>
                </a:lnTo>
                <a:lnTo>
                  <a:pt x="3908179" y="2770117"/>
                </a:lnTo>
                <a:lnTo>
                  <a:pt x="3888589" y="2775011"/>
                </a:lnTo>
                <a:lnTo>
                  <a:pt x="3873897" y="2784800"/>
                </a:lnTo>
                <a:lnTo>
                  <a:pt x="3839615" y="2804375"/>
                </a:lnTo>
                <a:lnTo>
                  <a:pt x="3805332" y="2819058"/>
                </a:lnTo>
                <a:lnTo>
                  <a:pt x="3764192" y="2823627"/>
                </a:lnTo>
                <a:lnTo>
                  <a:pt x="3766154" y="2823955"/>
                </a:lnTo>
                <a:lnTo>
                  <a:pt x="3805333" y="2819058"/>
                </a:lnTo>
                <a:lnTo>
                  <a:pt x="3844513" y="2804375"/>
                </a:lnTo>
                <a:lnTo>
                  <a:pt x="3873898" y="2784801"/>
                </a:lnTo>
                <a:lnTo>
                  <a:pt x="3893488" y="2775011"/>
                </a:lnTo>
                <a:lnTo>
                  <a:pt x="3913078" y="2770118"/>
                </a:lnTo>
                <a:lnTo>
                  <a:pt x="3947361" y="2760330"/>
                </a:lnTo>
                <a:lnTo>
                  <a:pt x="3996335" y="2750542"/>
                </a:lnTo>
                <a:lnTo>
                  <a:pt x="4045310" y="2740753"/>
                </a:lnTo>
                <a:lnTo>
                  <a:pt x="4094285" y="2730966"/>
                </a:lnTo>
                <a:lnTo>
                  <a:pt x="4133465" y="2721175"/>
                </a:lnTo>
                <a:lnTo>
                  <a:pt x="4162850" y="2706493"/>
                </a:lnTo>
                <a:lnTo>
                  <a:pt x="4177542" y="2686917"/>
                </a:lnTo>
                <a:close/>
                <a:moveTo>
                  <a:pt x="3065829" y="2682021"/>
                </a:moveTo>
                <a:lnTo>
                  <a:pt x="3060931" y="2686914"/>
                </a:lnTo>
                <a:lnTo>
                  <a:pt x="3056033" y="2686914"/>
                </a:lnTo>
                <a:lnTo>
                  <a:pt x="3056033" y="2686917"/>
                </a:lnTo>
                <a:lnTo>
                  <a:pt x="3065829" y="2686917"/>
                </a:lnTo>
                <a:lnTo>
                  <a:pt x="3075624" y="2682021"/>
                </a:lnTo>
                <a:close/>
                <a:moveTo>
                  <a:pt x="3095213" y="2677126"/>
                </a:moveTo>
                <a:lnTo>
                  <a:pt x="3085418" y="2682021"/>
                </a:lnTo>
                <a:lnTo>
                  <a:pt x="3085420" y="2682021"/>
                </a:lnTo>
                <a:close/>
                <a:moveTo>
                  <a:pt x="9721502" y="2677124"/>
                </a:moveTo>
                <a:lnTo>
                  <a:pt x="9726395" y="2682015"/>
                </a:lnTo>
                <a:lnTo>
                  <a:pt x="9731293" y="2686908"/>
                </a:lnTo>
                <a:lnTo>
                  <a:pt x="9737821" y="2690171"/>
                </a:lnTo>
                <a:close/>
                <a:moveTo>
                  <a:pt x="788500" y="2672232"/>
                </a:moveTo>
                <a:lnTo>
                  <a:pt x="788500" y="2677126"/>
                </a:lnTo>
                <a:lnTo>
                  <a:pt x="788500" y="2691810"/>
                </a:lnTo>
                <a:lnTo>
                  <a:pt x="790950" y="2691810"/>
                </a:lnTo>
                <a:lnTo>
                  <a:pt x="788502" y="2686914"/>
                </a:lnTo>
                <a:lnTo>
                  <a:pt x="788502" y="2672232"/>
                </a:lnTo>
                <a:close/>
                <a:moveTo>
                  <a:pt x="1469249" y="2667340"/>
                </a:moveTo>
                <a:lnTo>
                  <a:pt x="1474146" y="2672232"/>
                </a:lnTo>
                <a:lnTo>
                  <a:pt x="1479041" y="2672232"/>
                </a:lnTo>
                <a:close/>
                <a:moveTo>
                  <a:pt x="1273348" y="2662443"/>
                </a:moveTo>
                <a:lnTo>
                  <a:pt x="1273348" y="2672232"/>
                </a:lnTo>
                <a:lnTo>
                  <a:pt x="1283142" y="2686914"/>
                </a:lnTo>
                <a:lnTo>
                  <a:pt x="1283142" y="2701600"/>
                </a:lnTo>
                <a:lnTo>
                  <a:pt x="1288039" y="2711387"/>
                </a:lnTo>
                <a:lnTo>
                  <a:pt x="1292937" y="2721175"/>
                </a:lnTo>
                <a:lnTo>
                  <a:pt x="1297834" y="2730965"/>
                </a:lnTo>
                <a:lnTo>
                  <a:pt x="1302732" y="2735859"/>
                </a:lnTo>
                <a:lnTo>
                  <a:pt x="1307629" y="2745647"/>
                </a:lnTo>
                <a:lnTo>
                  <a:pt x="1307629" y="2750542"/>
                </a:lnTo>
                <a:lnTo>
                  <a:pt x="1307629" y="2755436"/>
                </a:lnTo>
                <a:lnTo>
                  <a:pt x="1302732" y="2760330"/>
                </a:lnTo>
                <a:lnTo>
                  <a:pt x="1291324" y="2771729"/>
                </a:lnTo>
                <a:lnTo>
                  <a:pt x="1302733" y="2760330"/>
                </a:lnTo>
                <a:lnTo>
                  <a:pt x="1307630" y="2755436"/>
                </a:lnTo>
                <a:lnTo>
                  <a:pt x="1307630" y="2750542"/>
                </a:lnTo>
                <a:lnTo>
                  <a:pt x="1307630" y="2745646"/>
                </a:lnTo>
                <a:lnTo>
                  <a:pt x="1302733" y="2735859"/>
                </a:lnTo>
                <a:lnTo>
                  <a:pt x="1297836" y="2730965"/>
                </a:lnTo>
                <a:lnTo>
                  <a:pt x="1292938" y="2721175"/>
                </a:lnTo>
                <a:lnTo>
                  <a:pt x="1288040" y="2711387"/>
                </a:lnTo>
                <a:lnTo>
                  <a:pt x="1283143" y="2701600"/>
                </a:lnTo>
                <a:lnTo>
                  <a:pt x="1283143" y="2686914"/>
                </a:lnTo>
                <a:lnTo>
                  <a:pt x="1273348" y="2672232"/>
                </a:lnTo>
                <a:lnTo>
                  <a:pt x="1273348" y="2662443"/>
                </a:lnTo>
                <a:close/>
                <a:moveTo>
                  <a:pt x="793396" y="2657550"/>
                </a:moveTo>
                <a:lnTo>
                  <a:pt x="788500" y="2662443"/>
                </a:lnTo>
                <a:lnTo>
                  <a:pt x="788500" y="2667338"/>
                </a:lnTo>
                <a:lnTo>
                  <a:pt x="788500" y="2672227"/>
                </a:lnTo>
                <a:close/>
                <a:moveTo>
                  <a:pt x="9607225" y="2654280"/>
                </a:moveTo>
                <a:lnTo>
                  <a:pt x="9584367" y="2657543"/>
                </a:lnTo>
                <a:lnTo>
                  <a:pt x="9574565" y="2662441"/>
                </a:lnTo>
                <a:lnTo>
                  <a:pt x="9574573" y="2662437"/>
                </a:lnTo>
                <a:close/>
                <a:moveTo>
                  <a:pt x="4966038" y="2652656"/>
                </a:moveTo>
                <a:lnTo>
                  <a:pt x="4970936" y="2652656"/>
                </a:lnTo>
                <a:lnTo>
                  <a:pt x="4975833" y="2657550"/>
                </a:lnTo>
                <a:lnTo>
                  <a:pt x="4980731" y="2662443"/>
                </a:lnTo>
                <a:lnTo>
                  <a:pt x="4985628" y="2667338"/>
                </a:lnTo>
                <a:lnTo>
                  <a:pt x="4990526" y="2682021"/>
                </a:lnTo>
                <a:lnTo>
                  <a:pt x="5000320" y="2691810"/>
                </a:lnTo>
                <a:lnTo>
                  <a:pt x="5010115" y="2701598"/>
                </a:lnTo>
                <a:lnTo>
                  <a:pt x="5024808" y="2706493"/>
                </a:lnTo>
                <a:lnTo>
                  <a:pt x="5039500" y="2711387"/>
                </a:lnTo>
                <a:lnTo>
                  <a:pt x="5049295" y="2716282"/>
                </a:lnTo>
                <a:lnTo>
                  <a:pt x="5054193" y="2716282"/>
                </a:lnTo>
                <a:lnTo>
                  <a:pt x="5059090" y="2716282"/>
                </a:lnTo>
                <a:lnTo>
                  <a:pt x="5068885" y="2711387"/>
                </a:lnTo>
                <a:lnTo>
                  <a:pt x="5073783" y="2706493"/>
                </a:lnTo>
                <a:lnTo>
                  <a:pt x="5078680" y="2701598"/>
                </a:lnTo>
                <a:lnTo>
                  <a:pt x="5083578" y="2706493"/>
                </a:lnTo>
                <a:lnTo>
                  <a:pt x="5088475" y="2711387"/>
                </a:lnTo>
                <a:lnTo>
                  <a:pt x="5088475" y="2716282"/>
                </a:lnTo>
                <a:lnTo>
                  <a:pt x="5088475" y="2726070"/>
                </a:lnTo>
                <a:lnTo>
                  <a:pt x="5088475" y="2730965"/>
                </a:lnTo>
                <a:lnTo>
                  <a:pt x="5083578" y="2735859"/>
                </a:lnTo>
                <a:lnTo>
                  <a:pt x="5078680" y="2740753"/>
                </a:lnTo>
                <a:lnTo>
                  <a:pt x="5073783" y="2745646"/>
                </a:lnTo>
                <a:lnTo>
                  <a:pt x="5068885" y="2750542"/>
                </a:lnTo>
                <a:lnTo>
                  <a:pt x="5059090" y="2755436"/>
                </a:lnTo>
                <a:lnTo>
                  <a:pt x="5054193" y="2760330"/>
                </a:lnTo>
                <a:lnTo>
                  <a:pt x="5049295" y="2760330"/>
                </a:lnTo>
                <a:lnTo>
                  <a:pt x="5044398" y="2760330"/>
                </a:lnTo>
                <a:lnTo>
                  <a:pt x="5034603" y="2765223"/>
                </a:lnTo>
                <a:lnTo>
                  <a:pt x="5029705" y="2775011"/>
                </a:lnTo>
                <a:lnTo>
                  <a:pt x="5024808" y="2779906"/>
                </a:lnTo>
                <a:lnTo>
                  <a:pt x="5019910" y="2789693"/>
                </a:lnTo>
                <a:lnTo>
                  <a:pt x="5015013" y="2794588"/>
                </a:lnTo>
                <a:lnTo>
                  <a:pt x="4990526" y="2799482"/>
                </a:lnTo>
                <a:lnTo>
                  <a:pt x="4975833" y="2789693"/>
                </a:lnTo>
                <a:lnTo>
                  <a:pt x="4970936" y="2789693"/>
                </a:lnTo>
                <a:lnTo>
                  <a:pt x="4961141" y="2794588"/>
                </a:lnTo>
                <a:lnTo>
                  <a:pt x="4946448" y="2794588"/>
                </a:lnTo>
                <a:lnTo>
                  <a:pt x="4931756" y="2794588"/>
                </a:lnTo>
                <a:lnTo>
                  <a:pt x="4917063" y="2794588"/>
                </a:lnTo>
                <a:lnTo>
                  <a:pt x="4907268" y="2789693"/>
                </a:lnTo>
                <a:lnTo>
                  <a:pt x="4897473" y="2789693"/>
                </a:lnTo>
                <a:lnTo>
                  <a:pt x="4897473" y="2784800"/>
                </a:lnTo>
                <a:lnTo>
                  <a:pt x="4897473" y="2779906"/>
                </a:lnTo>
                <a:lnTo>
                  <a:pt x="4902371" y="2775011"/>
                </a:lnTo>
                <a:lnTo>
                  <a:pt x="4907268" y="2770117"/>
                </a:lnTo>
                <a:lnTo>
                  <a:pt x="4912166" y="2765223"/>
                </a:lnTo>
                <a:lnTo>
                  <a:pt x="4921961" y="2755436"/>
                </a:lnTo>
                <a:lnTo>
                  <a:pt x="4926858" y="2740753"/>
                </a:lnTo>
                <a:lnTo>
                  <a:pt x="4936653" y="2730965"/>
                </a:lnTo>
                <a:lnTo>
                  <a:pt x="4941551" y="2721175"/>
                </a:lnTo>
                <a:lnTo>
                  <a:pt x="4946448" y="2716282"/>
                </a:lnTo>
                <a:lnTo>
                  <a:pt x="4946448" y="2706493"/>
                </a:lnTo>
                <a:lnTo>
                  <a:pt x="4946448" y="2696705"/>
                </a:lnTo>
                <a:lnTo>
                  <a:pt x="4951346" y="2682021"/>
                </a:lnTo>
                <a:lnTo>
                  <a:pt x="4956243" y="2662443"/>
                </a:lnTo>
                <a:lnTo>
                  <a:pt x="4961141" y="2657550"/>
                </a:lnTo>
                <a:close/>
                <a:moveTo>
                  <a:pt x="871757" y="2652656"/>
                </a:moveTo>
                <a:lnTo>
                  <a:pt x="866860" y="2657549"/>
                </a:lnTo>
                <a:lnTo>
                  <a:pt x="866862" y="2657550"/>
                </a:lnTo>
                <a:lnTo>
                  <a:pt x="871759" y="2652656"/>
                </a:lnTo>
                <a:close/>
                <a:moveTo>
                  <a:pt x="886451" y="2647757"/>
                </a:moveTo>
                <a:lnTo>
                  <a:pt x="886449" y="2647762"/>
                </a:lnTo>
                <a:lnTo>
                  <a:pt x="886445" y="2647765"/>
                </a:lnTo>
                <a:lnTo>
                  <a:pt x="886451" y="2647762"/>
                </a:lnTo>
                <a:close/>
                <a:moveTo>
                  <a:pt x="1400684" y="2642868"/>
                </a:moveTo>
                <a:lnTo>
                  <a:pt x="1434965" y="2657550"/>
                </a:lnTo>
                <a:lnTo>
                  <a:pt x="1434965" y="2652656"/>
                </a:lnTo>
                <a:lnTo>
                  <a:pt x="1430068" y="2652656"/>
                </a:lnTo>
                <a:lnTo>
                  <a:pt x="1420273" y="2647762"/>
                </a:lnTo>
                <a:lnTo>
                  <a:pt x="1410477" y="2642868"/>
                </a:lnTo>
                <a:close/>
                <a:moveTo>
                  <a:pt x="1371298" y="2642868"/>
                </a:moveTo>
                <a:lnTo>
                  <a:pt x="1356606" y="2647762"/>
                </a:lnTo>
                <a:lnTo>
                  <a:pt x="1346812" y="2652655"/>
                </a:lnTo>
                <a:lnTo>
                  <a:pt x="1339128" y="2656493"/>
                </a:lnTo>
                <a:lnTo>
                  <a:pt x="1346811" y="2652656"/>
                </a:lnTo>
                <a:lnTo>
                  <a:pt x="1346812" y="2652655"/>
                </a:lnTo>
                <a:lnTo>
                  <a:pt x="1371298" y="2642868"/>
                </a:lnTo>
                <a:close/>
                <a:moveTo>
                  <a:pt x="861962" y="2642868"/>
                </a:moveTo>
                <a:lnTo>
                  <a:pt x="847269" y="2647762"/>
                </a:lnTo>
                <a:lnTo>
                  <a:pt x="857064" y="2657550"/>
                </a:lnTo>
                <a:lnTo>
                  <a:pt x="827679" y="2677126"/>
                </a:lnTo>
                <a:lnTo>
                  <a:pt x="827681" y="2677126"/>
                </a:lnTo>
                <a:lnTo>
                  <a:pt x="857066" y="2657550"/>
                </a:lnTo>
                <a:lnTo>
                  <a:pt x="847271" y="2647762"/>
                </a:lnTo>
                <a:close/>
                <a:moveTo>
                  <a:pt x="778704" y="2642868"/>
                </a:moveTo>
                <a:lnTo>
                  <a:pt x="778704" y="2647762"/>
                </a:lnTo>
                <a:lnTo>
                  <a:pt x="778705" y="2647762"/>
                </a:lnTo>
                <a:lnTo>
                  <a:pt x="783603" y="2642868"/>
                </a:lnTo>
                <a:lnTo>
                  <a:pt x="783602" y="2642868"/>
                </a:lnTo>
                <a:close/>
                <a:moveTo>
                  <a:pt x="896243" y="2637972"/>
                </a:moveTo>
                <a:lnTo>
                  <a:pt x="891346" y="2642868"/>
                </a:lnTo>
                <a:lnTo>
                  <a:pt x="891348" y="2642868"/>
                </a:lnTo>
                <a:lnTo>
                  <a:pt x="896243" y="2637977"/>
                </a:lnTo>
                <a:close/>
                <a:moveTo>
                  <a:pt x="903590" y="2630632"/>
                </a:moveTo>
                <a:lnTo>
                  <a:pt x="901141" y="2633079"/>
                </a:lnTo>
                <a:lnTo>
                  <a:pt x="906039" y="2633079"/>
                </a:lnTo>
                <a:lnTo>
                  <a:pt x="906039" y="2637972"/>
                </a:lnTo>
                <a:lnTo>
                  <a:pt x="906039" y="2647762"/>
                </a:lnTo>
                <a:lnTo>
                  <a:pt x="906041" y="2647762"/>
                </a:lnTo>
                <a:lnTo>
                  <a:pt x="906041" y="2642868"/>
                </a:lnTo>
                <a:lnTo>
                  <a:pt x="906041" y="2637972"/>
                </a:lnTo>
                <a:lnTo>
                  <a:pt x="906041" y="2633079"/>
                </a:lnTo>
                <a:close/>
                <a:moveTo>
                  <a:pt x="1239065" y="2628184"/>
                </a:moveTo>
                <a:lnTo>
                  <a:pt x="1239065" y="2628185"/>
                </a:lnTo>
                <a:lnTo>
                  <a:pt x="1239065" y="2637975"/>
                </a:lnTo>
                <a:lnTo>
                  <a:pt x="1239065" y="2642868"/>
                </a:lnTo>
                <a:lnTo>
                  <a:pt x="1239065" y="2647762"/>
                </a:lnTo>
                <a:lnTo>
                  <a:pt x="1263552" y="2667340"/>
                </a:lnTo>
                <a:lnTo>
                  <a:pt x="1263553" y="2667340"/>
                </a:lnTo>
                <a:lnTo>
                  <a:pt x="1239066" y="2647762"/>
                </a:lnTo>
                <a:lnTo>
                  <a:pt x="1239066" y="2642868"/>
                </a:lnTo>
                <a:lnTo>
                  <a:pt x="1239066" y="2637975"/>
                </a:lnTo>
                <a:lnTo>
                  <a:pt x="1239066" y="2628185"/>
                </a:lnTo>
                <a:close/>
                <a:moveTo>
                  <a:pt x="1273351" y="2623294"/>
                </a:moveTo>
                <a:lnTo>
                  <a:pt x="1278246" y="2628185"/>
                </a:lnTo>
                <a:lnTo>
                  <a:pt x="1288040" y="2637975"/>
                </a:lnTo>
                <a:lnTo>
                  <a:pt x="1297836" y="2642868"/>
                </a:lnTo>
                <a:lnTo>
                  <a:pt x="1307630" y="2652656"/>
                </a:lnTo>
                <a:lnTo>
                  <a:pt x="1314976" y="2655102"/>
                </a:lnTo>
                <a:lnTo>
                  <a:pt x="1307630" y="2647762"/>
                </a:lnTo>
                <a:lnTo>
                  <a:pt x="1292938" y="2637975"/>
                </a:lnTo>
                <a:close/>
                <a:moveTo>
                  <a:pt x="910937" y="2623291"/>
                </a:moveTo>
                <a:lnTo>
                  <a:pt x="910937" y="2628185"/>
                </a:lnTo>
                <a:lnTo>
                  <a:pt x="910938" y="2628185"/>
                </a:lnTo>
                <a:lnTo>
                  <a:pt x="910938" y="2623291"/>
                </a:lnTo>
                <a:close/>
                <a:moveTo>
                  <a:pt x="920732" y="2618397"/>
                </a:moveTo>
                <a:lnTo>
                  <a:pt x="915836" y="2623291"/>
                </a:lnTo>
                <a:lnTo>
                  <a:pt x="920733" y="2618397"/>
                </a:lnTo>
                <a:close/>
                <a:moveTo>
                  <a:pt x="906039" y="2618397"/>
                </a:moveTo>
                <a:lnTo>
                  <a:pt x="906039" y="2623291"/>
                </a:lnTo>
                <a:lnTo>
                  <a:pt x="906039" y="2628185"/>
                </a:lnTo>
                <a:lnTo>
                  <a:pt x="906040" y="2628185"/>
                </a:lnTo>
                <a:lnTo>
                  <a:pt x="906040" y="2623291"/>
                </a:lnTo>
                <a:lnTo>
                  <a:pt x="906040" y="2618397"/>
                </a:lnTo>
                <a:close/>
                <a:moveTo>
                  <a:pt x="1253758" y="2608609"/>
                </a:moveTo>
                <a:lnTo>
                  <a:pt x="1253758" y="2613504"/>
                </a:lnTo>
                <a:lnTo>
                  <a:pt x="1253758" y="2613504"/>
                </a:lnTo>
                <a:lnTo>
                  <a:pt x="1253760" y="2613504"/>
                </a:lnTo>
                <a:lnTo>
                  <a:pt x="1258656" y="2613504"/>
                </a:lnTo>
                <a:lnTo>
                  <a:pt x="1263553" y="2608609"/>
                </a:lnTo>
                <a:lnTo>
                  <a:pt x="1258655" y="2608609"/>
                </a:lnTo>
                <a:close/>
                <a:moveTo>
                  <a:pt x="901141" y="2608608"/>
                </a:moveTo>
                <a:lnTo>
                  <a:pt x="896243" y="2618397"/>
                </a:lnTo>
                <a:lnTo>
                  <a:pt x="896245" y="2618397"/>
                </a:lnTo>
                <a:lnTo>
                  <a:pt x="901142" y="2608609"/>
                </a:lnTo>
                <a:close/>
                <a:moveTo>
                  <a:pt x="1274981" y="2595556"/>
                </a:moveTo>
                <a:lnTo>
                  <a:pt x="1268450" y="2598821"/>
                </a:lnTo>
                <a:lnTo>
                  <a:pt x="1263553" y="2608609"/>
                </a:lnTo>
                <a:lnTo>
                  <a:pt x="1273348" y="2598820"/>
                </a:lnTo>
                <a:close/>
                <a:moveTo>
                  <a:pt x="9727450" y="2594270"/>
                </a:moveTo>
                <a:lnTo>
                  <a:pt x="9741087" y="2598813"/>
                </a:lnTo>
                <a:lnTo>
                  <a:pt x="9741456" y="2600290"/>
                </a:lnTo>
                <a:lnTo>
                  <a:pt x="9741087" y="2598813"/>
                </a:lnTo>
                <a:close/>
                <a:moveTo>
                  <a:pt x="1048049" y="2593932"/>
                </a:moveTo>
                <a:lnTo>
                  <a:pt x="1033380" y="2600043"/>
                </a:lnTo>
                <a:lnTo>
                  <a:pt x="1038269" y="2598820"/>
                </a:lnTo>
                <a:close/>
                <a:moveTo>
                  <a:pt x="9721498" y="2593919"/>
                </a:moveTo>
                <a:lnTo>
                  <a:pt x="9721498" y="2593919"/>
                </a:lnTo>
                <a:lnTo>
                  <a:pt x="9726395" y="2593919"/>
                </a:lnTo>
                <a:lnTo>
                  <a:pt x="9726394" y="2593919"/>
                </a:lnTo>
                <a:close/>
                <a:moveTo>
                  <a:pt x="9711701" y="2589025"/>
                </a:moveTo>
                <a:lnTo>
                  <a:pt x="9701907" y="2593919"/>
                </a:lnTo>
                <a:lnTo>
                  <a:pt x="9692112" y="2598813"/>
                </a:lnTo>
                <a:lnTo>
                  <a:pt x="9682317" y="2608601"/>
                </a:lnTo>
                <a:lnTo>
                  <a:pt x="9672522" y="2623284"/>
                </a:lnTo>
                <a:lnTo>
                  <a:pt x="9657829" y="2647755"/>
                </a:lnTo>
                <a:lnTo>
                  <a:pt x="9648034" y="2647755"/>
                </a:lnTo>
                <a:lnTo>
                  <a:pt x="9648020" y="2647757"/>
                </a:lnTo>
                <a:lnTo>
                  <a:pt x="9648035" y="2647755"/>
                </a:lnTo>
                <a:lnTo>
                  <a:pt x="9657830" y="2647755"/>
                </a:lnTo>
                <a:lnTo>
                  <a:pt x="9672523" y="2623284"/>
                </a:lnTo>
                <a:lnTo>
                  <a:pt x="9682318" y="2608601"/>
                </a:lnTo>
                <a:lnTo>
                  <a:pt x="9692113" y="2598813"/>
                </a:lnTo>
                <a:lnTo>
                  <a:pt x="9701908" y="2593919"/>
                </a:lnTo>
                <a:lnTo>
                  <a:pt x="9711703" y="2589025"/>
                </a:lnTo>
                <a:close/>
                <a:moveTo>
                  <a:pt x="871755" y="2580875"/>
                </a:moveTo>
                <a:lnTo>
                  <a:pt x="847276" y="2589028"/>
                </a:lnTo>
                <a:lnTo>
                  <a:pt x="866859" y="2584137"/>
                </a:lnTo>
                <a:close/>
                <a:moveTo>
                  <a:pt x="1119894" y="2580874"/>
                </a:moveTo>
                <a:lnTo>
                  <a:pt x="1121526" y="2589033"/>
                </a:lnTo>
                <a:lnTo>
                  <a:pt x="1126424" y="2600452"/>
                </a:lnTo>
                <a:lnTo>
                  <a:pt x="1126424" y="2598821"/>
                </a:lnTo>
                <a:lnTo>
                  <a:pt x="1121527" y="2584137"/>
                </a:lnTo>
                <a:close/>
                <a:moveTo>
                  <a:pt x="2159793" y="2579243"/>
                </a:moveTo>
                <a:lnTo>
                  <a:pt x="2110820" y="2589033"/>
                </a:lnTo>
                <a:lnTo>
                  <a:pt x="2076535" y="2608608"/>
                </a:lnTo>
                <a:lnTo>
                  <a:pt x="2052049" y="2628185"/>
                </a:lnTo>
                <a:lnTo>
                  <a:pt x="2042253" y="2637972"/>
                </a:lnTo>
                <a:lnTo>
                  <a:pt x="2032456" y="2677126"/>
                </a:lnTo>
                <a:lnTo>
                  <a:pt x="2042253" y="2716282"/>
                </a:lnTo>
                <a:lnTo>
                  <a:pt x="2047151" y="2735859"/>
                </a:lnTo>
                <a:lnTo>
                  <a:pt x="2052049" y="2750542"/>
                </a:lnTo>
                <a:lnTo>
                  <a:pt x="2061842" y="2765223"/>
                </a:lnTo>
                <a:lnTo>
                  <a:pt x="2071635" y="2770117"/>
                </a:lnTo>
                <a:lnTo>
                  <a:pt x="2081432" y="2775011"/>
                </a:lnTo>
                <a:lnTo>
                  <a:pt x="2086331" y="2779906"/>
                </a:lnTo>
                <a:lnTo>
                  <a:pt x="2091229" y="2779906"/>
                </a:lnTo>
                <a:lnTo>
                  <a:pt x="2086331" y="2784800"/>
                </a:lnTo>
                <a:lnTo>
                  <a:pt x="2081432" y="2794588"/>
                </a:lnTo>
                <a:lnTo>
                  <a:pt x="2076535" y="2804374"/>
                </a:lnTo>
                <a:lnTo>
                  <a:pt x="2081432" y="2814165"/>
                </a:lnTo>
                <a:lnTo>
                  <a:pt x="2081432" y="2823955"/>
                </a:lnTo>
                <a:lnTo>
                  <a:pt x="2086331" y="2833742"/>
                </a:lnTo>
                <a:lnTo>
                  <a:pt x="2091229" y="2843529"/>
                </a:lnTo>
                <a:lnTo>
                  <a:pt x="2096127" y="2848423"/>
                </a:lnTo>
                <a:lnTo>
                  <a:pt x="2081432" y="2853319"/>
                </a:lnTo>
                <a:lnTo>
                  <a:pt x="2081432" y="2868000"/>
                </a:lnTo>
                <a:lnTo>
                  <a:pt x="2081432" y="2887578"/>
                </a:lnTo>
                <a:lnTo>
                  <a:pt x="2086331" y="2912048"/>
                </a:lnTo>
                <a:lnTo>
                  <a:pt x="2091229" y="2931623"/>
                </a:lnTo>
                <a:lnTo>
                  <a:pt x="2091229" y="2932605"/>
                </a:lnTo>
                <a:lnTo>
                  <a:pt x="2101022" y="2946306"/>
                </a:lnTo>
                <a:lnTo>
                  <a:pt x="2110817" y="2980565"/>
                </a:lnTo>
                <a:lnTo>
                  <a:pt x="2125511" y="3005037"/>
                </a:lnTo>
                <a:lnTo>
                  <a:pt x="2145099" y="3019719"/>
                </a:lnTo>
                <a:lnTo>
                  <a:pt x="2159792" y="3024613"/>
                </a:lnTo>
                <a:lnTo>
                  <a:pt x="2164689" y="3029506"/>
                </a:lnTo>
                <a:lnTo>
                  <a:pt x="2169586" y="3029506"/>
                </a:lnTo>
                <a:lnTo>
                  <a:pt x="2174483" y="3024613"/>
                </a:lnTo>
                <a:lnTo>
                  <a:pt x="2198970" y="3024613"/>
                </a:lnTo>
                <a:lnTo>
                  <a:pt x="2213663" y="3024613"/>
                </a:lnTo>
                <a:lnTo>
                  <a:pt x="2223458" y="3019719"/>
                </a:lnTo>
                <a:lnTo>
                  <a:pt x="2228353" y="3019719"/>
                </a:lnTo>
                <a:lnTo>
                  <a:pt x="2233252" y="3014823"/>
                </a:lnTo>
                <a:lnTo>
                  <a:pt x="2233255" y="3014823"/>
                </a:lnTo>
                <a:lnTo>
                  <a:pt x="2233255" y="2975672"/>
                </a:lnTo>
                <a:lnTo>
                  <a:pt x="2233255" y="2965884"/>
                </a:lnTo>
                <a:lnTo>
                  <a:pt x="2228357" y="2960990"/>
                </a:lnTo>
                <a:lnTo>
                  <a:pt x="2223461" y="2956094"/>
                </a:lnTo>
                <a:lnTo>
                  <a:pt x="2218563" y="2951201"/>
                </a:lnTo>
                <a:lnTo>
                  <a:pt x="2213665" y="2912048"/>
                </a:lnTo>
                <a:lnTo>
                  <a:pt x="2208768" y="2907154"/>
                </a:lnTo>
                <a:lnTo>
                  <a:pt x="2203870" y="2902259"/>
                </a:lnTo>
                <a:lnTo>
                  <a:pt x="2198971" y="2887578"/>
                </a:lnTo>
                <a:lnTo>
                  <a:pt x="2198971" y="2882683"/>
                </a:lnTo>
                <a:lnTo>
                  <a:pt x="2203870" y="2872894"/>
                </a:lnTo>
                <a:lnTo>
                  <a:pt x="2208768" y="2872894"/>
                </a:lnTo>
                <a:lnTo>
                  <a:pt x="2213665" y="2868000"/>
                </a:lnTo>
                <a:lnTo>
                  <a:pt x="2218563" y="2868000"/>
                </a:lnTo>
                <a:lnTo>
                  <a:pt x="2228357" y="2868000"/>
                </a:lnTo>
                <a:lnTo>
                  <a:pt x="2238153" y="2868000"/>
                </a:lnTo>
                <a:lnTo>
                  <a:pt x="2243049" y="2848423"/>
                </a:lnTo>
                <a:lnTo>
                  <a:pt x="2243049" y="2843529"/>
                </a:lnTo>
                <a:lnTo>
                  <a:pt x="2238153" y="2838636"/>
                </a:lnTo>
                <a:lnTo>
                  <a:pt x="2233255" y="2828848"/>
                </a:lnTo>
                <a:lnTo>
                  <a:pt x="2228357" y="2823955"/>
                </a:lnTo>
                <a:lnTo>
                  <a:pt x="2223461" y="2819058"/>
                </a:lnTo>
                <a:lnTo>
                  <a:pt x="2218563" y="2819058"/>
                </a:lnTo>
                <a:lnTo>
                  <a:pt x="2213665" y="2819058"/>
                </a:lnTo>
                <a:lnTo>
                  <a:pt x="2208768" y="2823955"/>
                </a:lnTo>
                <a:lnTo>
                  <a:pt x="2203870" y="2828848"/>
                </a:lnTo>
                <a:lnTo>
                  <a:pt x="2198971" y="2828848"/>
                </a:lnTo>
                <a:lnTo>
                  <a:pt x="2194075" y="2823955"/>
                </a:lnTo>
                <a:lnTo>
                  <a:pt x="2189177" y="2819058"/>
                </a:lnTo>
                <a:lnTo>
                  <a:pt x="2189177" y="2784800"/>
                </a:lnTo>
                <a:lnTo>
                  <a:pt x="2189177" y="2775011"/>
                </a:lnTo>
                <a:lnTo>
                  <a:pt x="2184281" y="2770117"/>
                </a:lnTo>
                <a:lnTo>
                  <a:pt x="2179382" y="2765223"/>
                </a:lnTo>
                <a:lnTo>
                  <a:pt x="2174486" y="2765223"/>
                </a:lnTo>
                <a:lnTo>
                  <a:pt x="2159793" y="2760330"/>
                </a:lnTo>
                <a:lnTo>
                  <a:pt x="2135306" y="2716282"/>
                </a:lnTo>
                <a:lnTo>
                  <a:pt x="2135306" y="2706493"/>
                </a:lnTo>
                <a:lnTo>
                  <a:pt x="2140202" y="2696705"/>
                </a:lnTo>
                <a:lnTo>
                  <a:pt x="2140202" y="2691810"/>
                </a:lnTo>
                <a:lnTo>
                  <a:pt x="2145100" y="2686914"/>
                </a:lnTo>
                <a:lnTo>
                  <a:pt x="2149997" y="2682021"/>
                </a:lnTo>
                <a:lnTo>
                  <a:pt x="2164691" y="2677126"/>
                </a:lnTo>
                <a:lnTo>
                  <a:pt x="2174486" y="2677126"/>
                </a:lnTo>
                <a:lnTo>
                  <a:pt x="2189177" y="2677126"/>
                </a:lnTo>
                <a:lnTo>
                  <a:pt x="2194075" y="2677126"/>
                </a:lnTo>
                <a:lnTo>
                  <a:pt x="2198971" y="2677126"/>
                </a:lnTo>
                <a:lnTo>
                  <a:pt x="2213665" y="2672232"/>
                </a:lnTo>
                <a:lnTo>
                  <a:pt x="2223461" y="2667340"/>
                </a:lnTo>
                <a:lnTo>
                  <a:pt x="2228357" y="2657550"/>
                </a:lnTo>
                <a:lnTo>
                  <a:pt x="2233255" y="2652656"/>
                </a:lnTo>
                <a:lnTo>
                  <a:pt x="2238153" y="2642868"/>
                </a:lnTo>
                <a:lnTo>
                  <a:pt x="2238153" y="2637972"/>
                </a:lnTo>
                <a:lnTo>
                  <a:pt x="2233255" y="2613503"/>
                </a:lnTo>
                <a:lnTo>
                  <a:pt x="2213665" y="2598820"/>
                </a:lnTo>
                <a:lnTo>
                  <a:pt x="2189177" y="2589033"/>
                </a:lnTo>
                <a:lnTo>
                  <a:pt x="2169589" y="2584137"/>
                </a:lnTo>
                <a:close/>
                <a:moveTo>
                  <a:pt x="883561" y="2577863"/>
                </a:moveTo>
                <a:lnTo>
                  <a:pt x="900493" y="2607473"/>
                </a:lnTo>
                <a:lnTo>
                  <a:pt x="883561" y="2577863"/>
                </a:lnTo>
                <a:close/>
                <a:moveTo>
                  <a:pt x="1292938" y="2554773"/>
                </a:moveTo>
                <a:lnTo>
                  <a:pt x="1288040" y="2569454"/>
                </a:lnTo>
                <a:lnTo>
                  <a:pt x="1283143" y="2584137"/>
                </a:lnTo>
                <a:lnTo>
                  <a:pt x="1283143" y="2584139"/>
                </a:lnTo>
                <a:lnTo>
                  <a:pt x="1288040" y="2579244"/>
                </a:lnTo>
                <a:lnTo>
                  <a:pt x="1292938" y="2569454"/>
                </a:lnTo>
                <a:lnTo>
                  <a:pt x="1292938" y="2564560"/>
                </a:lnTo>
                <a:lnTo>
                  <a:pt x="1292938" y="2559667"/>
                </a:lnTo>
                <a:close/>
                <a:moveTo>
                  <a:pt x="930527" y="2554772"/>
                </a:moveTo>
                <a:lnTo>
                  <a:pt x="901142" y="2574349"/>
                </a:lnTo>
                <a:lnTo>
                  <a:pt x="930527" y="2554773"/>
                </a:lnTo>
                <a:lnTo>
                  <a:pt x="950117" y="2564560"/>
                </a:lnTo>
                <a:lnTo>
                  <a:pt x="952566" y="2559666"/>
                </a:lnTo>
                <a:lnTo>
                  <a:pt x="950117" y="2559666"/>
                </a:lnTo>
                <a:lnTo>
                  <a:pt x="945219" y="2559666"/>
                </a:lnTo>
                <a:close/>
                <a:moveTo>
                  <a:pt x="832578" y="2549879"/>
                </a:moveTo>
                <a:lnTo>
                  <a:pt x="827681" y="2564559"/>
                </a:lnTo>
                <a:lnTo>
                  <a:pt x="826049" y="2574347"/>
                </a:lnTo>
                <a:lnTo>
                  <a:pt x="827680" y="2569454"/>
                </a:lnTo>
                <a:lnTo>
                  <a:pt x="832578" y="2554772"/>
                </a:lnTo>
                <a:close/>
                <a:moveTo>
                  <a:pt x="4295081" y="2544985"/>
                </a:moveTo>
                <a:lnTo>
                  <a:pt x="4304875" y="2549879"/>
                </a:lnTo>
                <a:lnTo>
                  <a:pt x="4314670" y="2554773"/>
                </a:lnTo>
                <a:lnTo>
                  <a:pt x="4324465" y="2559667"/>
                </a:lnTo>
                <a:lnTo>
                  <a:pt x="4329363" y="2564560"/>
                </a:lnTo>
                <a:lnTo>
                  <a:pt x="4334260" y="2574349"/>
                </a:lnTo>
                <a:lnTo>
                  <a:pt x="4334260" y="2579244"/>
                </a:lnTo>
                <a:lnTo>
                  <a:pt x="4334260" y="2584137"/>
                </a:lnTo>
                <a:lnTo>
                  <a:pt x="4319568" y="2589033"/>
                </a:lnTo>
                <a:lnTo>
                  <a:pt x="4309773" y="2598820"/>
                </a:lnTo>
                <a:lnTo>
                  <a:pt x="4295080" y="2603715"/>
                </a:lnTo>
                <a:lnTo>
                  <a:pt x="4280388" y="2608609"/>
                </a:lnTo>
                <a:lnTo>
                  <a:pt x="4260798" y="2613504"/>
                </a:lnTo>
                <a:lnTo>
                  <a:pt x="4241208" y="2613504"/>
                </a:lnTo>
                <a:lnTo>
                  <a:pt x="4221618" y="2623291"/>
                </a:lnTo>
                <a:lnTo>
                  <a:pt x="4202028" y="2633079"/>
                </a:lnTo>
                <a:lnTo>
                  <a:pt x="4187336" y="2642868"/>
                </a:lnTo>
                <a:lnTo>
                  <a:pt x="4187336" y="2652656"/>
                </a:lnTo>
                <a:lnTo>
                  <a:pt x="4187336" y="2657550"/>
                </a:lnTo>
                <a:lnTo>
                  <a:pt x="4182438" y="2672232"/>
                </a:lnTo>
                <a:lnTo>
                  <a:pt x="4182438" y="2677130"/>
                </a:lnTo>
                <a:lnTo>
                  <a:pt x="4187337" y="2667340"/>
                </a:lnTo>
                <a:lnTo>
                  <a:pt x="4187337" y="2647762"/>
                </a:lnTo>
                <a:lnTo>
                  <a:pt x="4187337" y="2642868"/>
                </a:lnTo>
                <a:lnTo>
                  <a:pt x="4226517" y="2623291"/>
                </a:lnTo>
                <a:lnTo>
                  <a:pt x="4265697" y="2613504"/>
                </a:lnTo>
                <a:lnTo>
                  <a:pt x="4280390" y="2613504"/>
                </a:lnTo>
                <a:lnTo>
                  <a:pt x="4295082" y="2608609"/>
                </a:lnTo>
                <a:lnTo>
                  <a:pt x="4314672" y="2603716"/>
                </a:lnTo>
                <a:lnTo>
                  <a:pt x="4324467" y="2593926"/>
                </a:lnTo>
                <a:lnTo>
                  <a:pt x="4334262" y="2584137"/>
                </a:lnTo>
                <a:lnTo>
                  <a:pt x="4334262" y="2574349"/>
                </a:lnTo>
                <a:lnTo>
                  <a:pt x="4329364" y="2564560"/>
                </a:lnTo>
                <a:lnTo>
                  <a:pt x="4319569" y="2554773"/>
                </a:lnTo>
                <a:lnTo>
                  <a:pt x="4304877" y="2549879"/>
                </a:lnTo>
                <a:lnTo>
                  <a:pt x="4295082" y="2544985"/>
                </a:lnTo>
                <a:close/>
                <a:moveTo>
                  <a:pt x="8908514" y="2544977"/>
                </a:moveTo>
                <a:lnTo>
                  <a:pt x="8908515" y="2544977"/>
                </a:lnTo>
                <a:lnTo>
                  <a:pt x="8948301" y="2548290"/>
                </a:lnTo>
                <a:close/>
                <a:moveTo>
                  <a:pt x="1165597" y="2540089"/>
                </a:moveTo>
                <a:lnTo>
                  <a:pt x="1165604" y="2540090"/>
                </a:lnTo>
                <a:lnTo>
                  <a:pt x="1165608" y="2540089"/>
                </a:lnTo>
                <a:lnTo>
                  <a:pt x="1165604" y="2540089"/>
                </a:lnTo>
                <a:close/>
                <a:moveTo>
                  <a:pt x="3212754" y="2535195"/>
                </a:moveTo>
                <a:lnTo>
                  <a:pt x="3202958" y="2544983"/>
                </a:lnTo>
                <a:lnTo>
                  <a:pt x="3198062" y="2554772"/>
                </a:lnTo>
                <a:lnTo>
                  <a:pt x="3193164" y="2569454"/>
                </a:lnTo>
                <a:lnTo>
                  <a:pt x="3188265" y="2579243"/>
                </a:lnTo>
                <a:lnTo>
                  <a:pt x="3178471" y="2584137"/>
                </a:lnTo>
                <a:lnTo>
                  <a:pt x="3163779" y="2584137"/>
                </a:lnTo>
                <a:lnTo>
                  <a:pt x="3153984" y="2584137"/>
                </a:lnTo>
                <a:lnTo>
                  <a:pt x="3139290" y="2589033"/>
                </a:lnTo>
                <a:lnTo>
                  <a:pt x="3129496" y="2598820"/>
                </a:lnTo>
                <a:lnTo>
                  <a:pt x="3139290" y="2593926"/>
                </a:lnTo>
                <a:lnTo>
                  <a:pt x="3149088" y="2589033"/>
                </a:lnTo>
                <a:lnTo>
                  <a:pt x="3163779" y="2584137"/>
                </a:lnTo>
                <a:lnTo>
                  <a:pt x="3178471" y="2584137"/>
                </a:lnTo>
                <a:lnTo>
                  <a:pt x="3188265" y="2579244"/>
                </a:lnTo>
                <a:lnTo>
                  <a:pt x="3193164" y="2569454"/>
                </a:lnTo>
                <a:lnTo>
                  <a:pt x="3198062" y="2559667"/>
                </a:lnTo>
                <a:lnTo>
                  <a:pt x="3202958" y="2544985"/>
                </a:lnTo>
                <a:close/>
                <a:moveTo>
                  <a:pt x="1146015" y="2535195"/>
                </a:moveTo>
                <a:lnTo>
                  <a:pt x="1152546" y="2536829"/>
                </a:lnTo>
                <a:lnTo>
                  <a:pt x="1150912" y="2535195"/>
                </a:lnTo>
                <a:close/>
                <a:moveTo>
                  <a:pt x="9099516" y="2535188"/>
                </a:moveTo>
                <a:lnTo>
                  <a:pt x="9065233" y="2540083"/>
                </a:lnTo>
                <a:lnTo>
                  <a:pt x="9065233" y="2544977"/>
                </a:lnTo>
                <a:lnTo>
                  <a:pt x="9060336" y="2549871"/>
                </a:lnTo>
                <a:lnTo>
                  <a:pt x="9050541" y="2554766"/>
                </a:lnTo>
                <a:lnTo>
                  <a:pt x="9040746" y="2559659"/>
                </a:lnTo>
                <a:lnTo>
                  <a:pt x="9026053" y="2564554"/>
                </a:lnTo>
                <a:lnTo>
                  <a:pt x="9011361" y="2569448"/>
                </a:lnTo>
                <a:lnTo>
                  <a:pt x="9011362" y="2569448"/>
                </a:lnTo>
                <a:lnTo>
                  <a:pt x="9006464" y="2574342"/>
                </a:lnTo>
                <a:lnTo>
                  <a:pt x="9006464" y="2579237"/>
                </a:lnTo>
                <a:lnTo>
                  <a:pt x="8996669" y="2589025"/>
                </a:lnTo>
                <a:lnTo>
                  <a:pt x="8986874" y="2598813"/>
                </a:lnTo>
                <a:lnTo>
                  <a:pt x="8981977" y="2603707"/>
                </a:lnTo>
                <a:lnTo>
                  <a:pt x="8977079" y="2608601"/>
                </a:lnTo>
                <a:lnTo>
                  <a:pt x="8967284" y="2613496"/>
                </a:lnTo>
                <a:lnTo>
                  <a:pt x="8967284" y="2618390"/>
                </a:lnTo>
                <a:lnTo>
                  <a:pt x="8967284" y="2623284"/>
                </a:lnTo>
                <a:lnTo>
                  <a:pt x="8972182" y="2623284"/>
                </a:lnTo>
                <a:lnTo>
                  <a:pt x="8981977" y="2628178"/>
                </a:lnTo>
                <a:lnTo>
                  <a:pt x="8996669" y="2628178"/>
                </a:lnTo>
                <a:lnTo>
                  <a:pt x="9006464" y="2628178"/>
                </a:lnTo>
                <a:lnTo>
                  <a:pt x="9030952" y="2628178"/>
                </a:lnTo>
                <a:lnTo>
                  <a:pt x="9060337" y="2623284"/>
                </a:lnTo>
                <a:lnTo>
                  <a:pt x="9084824" y="2613496"/>
                </a:lnTo>
                <a:lnTo>
                  <a:pt x="9089722" y="2618390"/>
                </a:lnTo>
                <a:lnTo>
                  <a:pt x="9094619" y="2618390"/>
                </a:lnTo>
                <a:lnTo>
                  <a:pt x="9099517" y="2623284"/>
                </a:lnTo>
                <a:lnTo>
                  <a:pt x="9114209" y="2623284"/>
                </a:lnTo>
                <a:lnTo>
                  <a:pt x="9133799" y="2623284"/>
                </a:lnTo>
                <a:lnTo>
                  <a:pt x="9138697" y="2623284"/>
                </a:lnTo>
                <a:lnTo>
                  <a:pt x="9148491" y="2618390"/>
                </a:lnTo>
                <a:lnTo>
                  <a:pt x="9153389" y="2618390"/>
                </a:lnTo>
                <a:lnTo>
                  <a:pt x="9163184" y="2618390"/>
                </a:lnTo>
                <a:lnTo>
                  <a:pt x="9172979" y="2623284"/>
                </a:lnTo>
                <a:lnTo>
                  <a:pt x="9177877" y="2628178"/>
                </a:lnTo>
                <a:lnTo>
                  <a:pt x="9177877" y="2633073"/>
                </a:lnTo>
                <a:lnTo>
                  <a:pt x="9177877" y="2637967"/>
                </a:lnTo>
                <a:lnTo>
                  <a:pt x="9177877" y="2642861"/>
                </a:lnTo>
                <a:lnTo>
                  <a:pt x="9177877" y="2647755"/>
                </a:lnTo>
                <a:lnTo>
                  <a:pt x="9168081" y="2657543"/>
                </a:lnTo>
                <a:lnTo>
                  <a:pt x="9163184" y="2662437"/>
                </a:lnTo>
                <a:lnTo>
                  <a:pt x="9148491" y="2667332"/>
                </a:lnTo>
                <a:lnTo>
                  <a:pt x="9148491" y="2662437"/>
                </a:lnTo>
                <a:lnTo>
                  <a:pt x="9143594" y="2662437"/>
                </a:lnTo>
                <a:lnTo>
                  <a:pt x="9133799" y="2662437"/>
                </a:lnTo>
                <a:lnTo>
                  <a:pt x="9128901" y="2662437"/>
                </a:lnTo>
                <a:lnTo>
                  <a:pt x="9119107" y="2662437"/>
                </a:lnTo>
                <a:lnTo>
                  <a:pt x="9114209" y="2672226"/>
                </a:lnTo>
                <a:lnTo>
                  <a:pt x="9104414" y="2682015"/>
                </a:lnTo>
                <a:lnTo>
                  <a:pt x="9099517" y="2696697"/>
                </a:lnTo>
                <a:lnTo>
                  <a:pt x="9104414" y="2696697"/>
                </a:lnTo>
                <a:lnTo>
                  <a:pt x="9109312" y="2701591"/>
                </a:lnTo>
                <a:lnTo>
                  <a:pt x="9114209" y="2706485"/>
                </a:lnTo>
                <a:lnTo>
                  <a:pt x="9114209" y="2716274"/>
                </a:lnTo>
                <a:lnTo>
                  <a:pt x="9114209" y="2726062"/>
                </a:lnTo>
                <a:lnTo>
                  <a:pt x="9109312" y="2740745"/>
                </a:lnTo>
                <a:lnTo>
                  <a:pt x="9104414" y="2745639"/>
                </a:lnTo>
                <a:lnTo>
                  <a:pt x="9099517" y="2770110"/>
                </a:lnTo>
                <a:lnTo>
                  <a:pt x="9094619" y="2799475"/>
                </a:lnTo>
                <a:lnTo>
                  <a:pt x="9094619" y="2828840"/>
                </a:lnTo>
                <a:lnTo>
                  <a:pt x="9104414" y="2848416"/>
                </a:lnTo>
                <a:lnTo>
                  <a:pt x="9109312" y="2848416"/>
                </a:lnTo>
                <a:lnTo>
                  <a:pt x="9119107" y="2843523"/>
                </a:lnTo>
                <a:lnTo>
                  <a:pt x="9124004" y="2838628"/>
                </a:lnTo>
                <a:lnTo>
                  <a:pt x="9133799" y="2828840"/>
                </a:lnTo>
                <a:lnTo>
                  <a:pt x="9138697" y="2819052"/>
                </a:lnTo>
                <a:lnTo>
                  <a:pt x="9143594" y="2804369"/>
                </a:lnTo>
                <a:lnTo>
                  <a:pt x="9148491" y="2784792"/>
                </a:lnTo>
                <a:lnTo>
                  <a:pt x="9158287" y="2721168"/>
                </a:lnTo>
                <a:lnTo>
                  <a:pt x="9172979" y="2711379"/>
                </a:lnTo>
                <a:lnTo>
                  <a:pt x="9172979" y="2701591"/>
                </a:lnTo>
                <a:lnTo>
                  <a:pt x="9172979" y="2696697"/>
                </a:lnTo>
                <a:lnTo>
                  <a:pt x="9177877" y="2686908"/>
                </a:lnTo>
                <a:lnTo>
                  <a:pt x="9182774" y="2677120"/>
                </a:lnTo>
                <a:lnTo>
                  <a:pt x="9187671" y="2672226"/>
                </a:lnTo>
                <a:lnTo>
                  <a:pt x="9192569" y="2672226"/>
                </a:lnTo>
                <a:lnTo>
                  <a:pt x="9197466" y="2672226"/>
                </a:lnTo>
                <a:lnTo>
                  <a:pt x="9207261" y="2672226"/>
                </a:lnTo>
                <a:lnTo>
                  <a:pt x="9212159" y="2677120"/>
                </a:lnTo>
                <a:lnTo>
                  <a:pt x="9221954" y="2677120"/>
                </a:lnTo>
                <a:lnTo>
                  <a:pt x="9226851" y="2686908"/>
                </a:lnTo>
                <a:lnTo>
                  <a:pt x="9231749" y="2696697"/>
                </a:lnTo>
                <a:lnTo>
                  <a:pt x="9231749" y="2706485"/>
                </a:lnTo>
                <a:lnTo>
                  <a:pt x="9221954" y="2730957"/>
                </a:lnTo>
                <a:lnTo>
                  <a:pt x="9221954" y="2735850"/>
                </a:lnTo>
                <a:lnTo>
                  <a:pt x="9217056" y="2740745"/>
                </a:lnTo>
                <a:lnTo>
                  <a:pt x="9217056" y="2745639"/>
                </a:lnTo>
                <a:lnTo>
                  <a:pt x="9221954" y="2745639"/>
                </a:lnTo>
                <a:lnTo>
                  <a:pt x="9231749" y="2745639"/>
                </a:lnTo>
                <a:lnTo>
                  <a:pt x="9236646" y="2740745"/>
                </a:lnTo>
                <a:lnTo>
                  <a:pt x="9241544" y="2735850"/>
                </a:lnTo>
                <a:lnTo>
                  <a:pt x="9241544" y="2740745"/>
                </a:lnTo>
                <a:lnTo>
                  <a:pt x="9246441" y="2745639"/>
                </a:lnTo>
                <a:lnTo>
                  <a:pt x="9256236" y="2755427"/>
                </a:lnTo>
                <a:lnTo>
                  <a:pt x="9261134" y="2765215"/>
                </a:lnTo>
                <a:lnTo>
                  <a:pt x="9261134" y="2775004"/>
                </a:lnTo>
                <a:lnTo>
                  <a:pt x="9261134" y="2784792"/>
                </a:lnTo>
                <a:lnTo>
                  <a:pt x="9261134" y="2799475"/>
                </a:lnTo>
                <a:lnTo>
                  <a:pt x="9261134" y="2809263"/>
                </a:lnTo>
                <a:lnTo>
                  <a:pt x="9261134" y="2814157"/>
                </a:lnTo>
                <a:lnTo>
                  <a:pt x="9266030" y="2809263"/>
                </a:lnTo>
                <a:lnTo>
                  <a:pt x="9270928" y="2804369"/>
                </a:lnTo>
                <a:lnTo>
                  <a:pt x="9275825" y="2799475"/>
                </a:lnTo>
                <a:lnTo>
                  <a:pt x="9280723" y="2799475"/>
                </a:lnTo>
                <a:lnTo>
                  <a:pt x="9280723" y="2794581"/>
                </a:lnTo>
                <a:lnTo>
                  <a:pt x="9285620" y="2789687"/>
                </a:lnTo>
                <a:lnTo>
                  <a:pt x="9280723" y="2779898"/>
                </a:lnTo>
                <a:lnTo>
                  <a:pt x="9275825" y="2775004"/>
                </a:lnTo>
                <a:lnTo>
                  <a:pt x="9270928" y="2775004"/>
                </a:lnTo>
                <a:lnTo>
                  <a:pt x="9270928" y="2770110"/>
                </a:lnTo>
                <a:lnTo>
                  <a:pt x="9266030" y="2765216"/>
                </a:lnTo>
                <a:lnTo>
                  <a:pt x="9266030" y="2760321"/>
                </a:lnTo>
                <a:lnTo>
                  <a:pt x="9270928" y="2755427"/>
                </a:lnTo>
                <a:lnTo>
                  <a:pt x="9280723" y="2750533"/>
                </a:lnTo>
                <a:lnTo>
                  <a:pt x="9290518" y="2745639"/>
                </a:lnTo>
                <a:lnTo>
                  <a:pt x="9295415" y="2745639"/>
                </a:lnTo>
                <a:lnTo>
                  <a:pt x="9305210" y="2740745"/>
                </a:lnTo>
                <a:lnTo>
                  <a:pt x="9305210" y="2730956"/>
                </a:lnTo>
                <a:lnTo>
                  <a:pt x="9310108" y="2716274"/>
                </a:lnTo>
                <a:lnTo>
                  <a:pt x="9305210" y="2706485"/>
                </a:lnTo>
                <a:lnTo>
                  <a:pt x="9305210" y="2701591"/>
                </a:lnTo>
                <a:lnTo>
                  <a:pt x="9300313" y="2691803"/>
                </a:lnTo>
                <a:lnTo>
                  <a:pt x="9315005" y="2706485"/>
                </a:lnTo>
                <a:lnTo>
                  <a:pt x="9319903" y="2706485"/>
                </a:lnTo>
                <a:lnTo>
                  <a:pt x="9324800" y="2706485"/>
                </a:lnTo>
                <a:lnTo>
                  <a:pt x="9334595" y="2706485"/>
                </a:lnTo>
                <a:lnTo>
                  <a:pt x="9339493" y="2711379"/>
                </a:lnTo>
                <a:lnTo>
                  <a:pt x="9349288" y="2711379"/>
                </a:lnTo>
                <a:lnTo>
                  <a:pt x="9354185" y="2706485"/>
                </a:lnTo>
                <a:lnTo>
                  <a:pt x="9359083" y="2701591"/>
                </a:lnTo>
                <a:lnTo>
                  <a:pt x="9363980" y="2696697"/>
                </a:lnTo>
                <a:lnTo>
                  <a:pt x="9359083" y="2686909"/>
                </a:lnTo>
                <a:lnTo>
                  <a:pt x="9363980" y="2682015"/>
                </a:lnTo>
                <a:lnTo>
                  <a:pt x="9363980" y="2677120"/>
                </a:lnTo>
                <a:lnTo>
                  <a:pt x="9359083" y="2672226"/>
                </a:lnTo>
                <a:lnTo>
                  <a:pt x="9349288" y="2662437"/>
                </a:lnTo>
                <a:lnTo>
                  <a:pt x="9339493" y="2657543"/>
                </a:lnTo>
                <a:lnTo>
                  <a:pt x="9329698" y="2647755"/>
                </a:lnTo>
                <a:lnTo>
                  <a:pt x="9319903" y="2642861"/>
                </a:lnTo>
                <a:lnTo>
                  <a:pt x="9310108" y="2637967"/>
                </a:lnTo>
                <a:lnTo>
                  <a:pt x="9295415" y="2633072"/>
                </a:lnTo>
                <a:lnTo>
                  <a:pt x="9280723" y="2633072"/>
                </a:lnTo>
                <a:lnTo>
                  <a:pt x="9270928" y="2633072"/>
                </a:lnTo>
                <a:lnTo>
                  <a:pt x="9261133" y="2637967"/>
                </a:lnTo>
                <a:lnTo>
                  <a:pt x="9251338" y="2637967"/>
                </a:lnTo>
                <a:lnTo>
                  <a:pt x="9236645" y="2637967"/>
                </a:lnTo>
                <a:lnTo>
                  <a:pt x="9226851" y="2637967"/>
                </a:lnTo>
                <a:lnTo>
                  <a:pt x="9217055" y="2637967"/>
                </a:lnTo>
                <a:lnTo>
                  <a:pt x="9212158" y="2637967"/>
                </a:lnTo>
                <a:lnTo>
                  <a:pt x="9207261" y="2623284"/>
                </a:lnTo>
                <a:lnTo>
                  <a:pt x="9202363" y="2603707"/>
                </a:lnTo>
                <a:lnTo>
                  <a:pt x="9202363" y="2598813"/>
                </a:lnTo>
                <a:lnTo>
                  <a:pt x="9207261" y="2593919"/>
                </a:lnTo>
                <a:lnTo>
                  <a:pt x="9207261" y="2589025"/>
                </a:lnTo>
                <a:lnTo>
                  <a:pt x="9207261" y="2584130"/>
                </a:lnTo>
                <a:lnTo>
                  <a:pt x="9202363" y="2579237"/>
                </a:lnTo>
                <a:lnTo>
                  <a:pt x="9192568" y="2574342"/>
                </a:lnTo>
                <a:lnTo>
                  <a:pt x="9182773" y="2569448"/>
                </a:lnTo>
                <a:lnTo>
                  <a:pt x="9163183" y="2569448"/>
                </a:lnTo>
                <a:lnTo>
                  <a:pt x="9158286" y="2564554"/>
                </a:lnTo>
                <a:lnTo>
                  <a:pt x="9148491" y="2549871"/>
                </a:lnTo>
                <a:lnTo>
                  <a:pt x="9128901" y="2540083"/>
                </a:lnTo>
                <a:close/>
                <a:moveTo>
                  <a:pt x="4633009" y="2530301"/>
                </a:moveTo>
                <a:lnTo>
                  <a:pt x="4637906" y="2540090"/>
                </a:lnTo>
                <a:lnTo>
                  <a:pt x="4642804" y="2544985"/>
                </a:lnTo>
                <a:lnTo>
                  <a:pt x="4652599" y="2544985"/>
                </a:lnTo>
                <a:lnTo>
                  <a:pt x="4662393" y="2544985"/>
                </a:lnTo>
                <a:lnTo>
                  <a:pt x="4662395" y="2544983"/>
                </a:lnTo>
                <a:lnTo>
                  <a:pt x="4657496" y="2544983"/>
                </a:lnTo>
                <a:lnTo>
                  <a:pt x="4647701" y="2544983"/>
                </a:lnTo>
                <a:lnTo>
                  <a:pt x="4642803" y="2540089"/>
                </a:lnTo>
                <a:lnTo>
                  <a:pt x="4637906" y="2535195"/>
                </a:lnTo>
                <a:close/>
                <a:moveTo>
                  <a:pt x="1204784" y="2525405"/>
                </a:moveTo>
                <a:lnTo>
                  <a:pt x="1194988" y="2530300"/>
                </a:lnTo>
                <a:lnTo>
                  <a:pt x="1185194" y="2535195"/>
                </a:lnTo>
                <a:lnTo>
                  <a:pt x="1190091" y="2535195"/>
                </a:lnTo>
                <a:lnTo>
                  <a:pt x="1199885" y="2530301"/>
                </a:lnTo>
                <a:lnTo>
                  <a:pt x="1204783" y="2525407"/>
                </a:lnTo>
                <a:lnTo>
                  <a:pt x="1214578" y="2525407"/>
                </a:lnTo>
                <a:lnTo>
                  <a:pt x="1219475" y="2525407"/>
                </a:lnTo>
                <a:lnTo>
                  <a:pt x="1224373" y="2525407"/>
                </a:lnTo>
                <a:lnTo>
                  <a:pt x="1224373" y="2525405"/>
                </a:lnTo>
                <a:lnTo>
                  <a:pt x="1214579" y="2525405"/>
                </a:lnTo>
                <a:close/>
                <a:moveTo>
                  <a:pt x="1136216" y="2525405"/>
                </a:moveTo>
                <a:lnTo>
                  <a:pt x="1136220" y="2525407"/>
                </a:lnTo>
                <a:lnTo>
                  <a:pt x="1136221" y="2525409"/>
                </a:lnTo>
                <a:lnTo>
                  <a:pt x="1136220" y="2525405"/>
                </a:lnTo>
                <a:close/>
                <a:moveTo>
                  <a:pt x="4701573" y="2520513"/>
                </a:moveTo>
                <a:lnTo>
                  <a:pt x="4696676" y="2525407"/>
                </a:lnTo>
                <a:lnTo>
                  <a:pt x="4696676" y="2530301"/>
                </a:lnTo>
                <a:lnTo>
                  <a:pt x="4696676" y="2530301"/>
                </a:lnTo>
                <a:close/>
                <a:moveTo>
                  <a:pt x="822784" y="2520513"/>
                </a:moveTo>
                <a:lnTo>
                  <a:pt x="832576" y="2525405"/>
                </a:lnTo>
                <a:lnTo>
                  <a:pt x="827680" y="2520513"/>
                </a:lnTo>
                <a:close/>
                <a:moveTo>
                  <a:pt x="1229270" y="2515617"/>
                </a:moveTo>
                <a:lnTo>
                  <a:pt x="1224374" y="2520512"/>
                </a:lnTo>
                <a:lnTo>
                  <a:pt x="1224374" y="2520513"/>
                </a:lnTo>
                <a:lnTo>
                  <a:pt x="1229270" y="2515619"/>
                </a:lnTo>
                <a:close/>
                <a:moveTo>
                  <a:pt x="3256827" y="2510724"/>
                </a:moveTo>
                <a:lnTo>
                  <a:pt x="3237237" y="2515617"/>
                </a:lnTo>
                <a:lnTo>
                  <a:pt x="3237233" y="2515620"/>
                </a:lnTo>
                <a:lnTo>
                  <a:pt x="3237237" y="2515619"/>
                </a:lnTo>
                <a:close/>
                <a:moveTo>
                  <a:pt x="781157" y="2503385"/>
                </a:moveTo>
                <a:lnTo>
                  <a:pt x="783604" y="2505828"/>
                </a:lnTo>
                <a:lnTo>
                  <a:pt x="788495" y="2505828"/>
                </a:lnTo>
                <a:close/>
                <a:moveTo>
                  <a:pt x="1116631" y="2500937"/>
                </a:moveTo>
                <a:lnTo>
                  <a:pt x="1121527" y="2507459"/>
                </a:lnTo>
                <a:lnTo>
                  <a:pt x="1121527" y="2505828"/>
                </a:lnTo>
                <a:close/>
                <a:moveTo>
                  <a:pt x="3276418" y="2500935"/>
                </a:moveTo>
                <a:lnTo>
                  <a:pt x="3271519" y="2505830"/>
                </a:lnTo>
                <a:lnTo>
                  <a:pt x="3276418" y="2500937"/>
                </a:lnTo>
                <a:close/>
                <a:moveTo>
                  <a:pt x="1092141" y="2500935"/>
                </a:moveTo>
                <a:lnTo>
                  <a:pt x="1092144" y="2500935"/>
                </a:lnTo>
                <a:lnTo>
                  <a:pt x="1097041" y="2500935"/>
                </a:lnTo>
                <a:lnTo>
                  <a:pt x="1106836" y="2500935"/>
                </a:lnTo>
                <a:lnTo>
                  <a:pt x="1116630" y="2500935"/>
                </a:lnTo>
                <a:lnTo>
                  <a:pt x="1116629" y="2500935"/>
                </a:lnTo>
                <a:lnTo>
                  <a:pt x="1101936" y="2500935"/>
                </a:lnTo>
                <a:close/>
                <a:moveTo>
                  <a:pt x="4615398" y="2498019"/>
                </a:moveTo>
                <a:lnTo>
                  <a:pt x="4623213" y="2505830"/>
                </a:lnTo>
                <a:lnTo>
                  <a:pt x="4623214" y="2505830"/>
                </a:lnTo>
                <a:lnTo>
                  <a:pt x="4628111" y="2520513"/>
                </a:lnTo>
                <a:lnTo>
                  <a:pt x="4633008" y="2525407"/>
                </a:lnTo>
                <a:lnTo>
                  <a:pt x="4633008" y="2520513"/>
                </a:lnTo>
                <a:lnTo>
                  <a:pt x="4623214" y="2505830"/>
                </a:lnTo>
                <a:close/>
                <a:moveTo>
                  <a:pt x="3570264" y="2496040"/>
                </a:moveTo>
                <a:lnTo>
                  <a:pt x="3570264" y="2496041"/>
                </a:lnTo>
                <a:lnTo>
                  <a:pt x="3580059" y="2496041"/>
                </a:lnTo>
                <a:lnTo>
                  <a:pt x="3580060" y="2496040"/>
                </a:lnTo>
                <a:close/>
                <a:moveTo>
                  <a:pt x="994194" y="2496040"/>
                </a:moveTo>
                <a:lnTo>
                  <a:pt x="974604" y="2510724"/>
                </a:lnTo>
                <a:lnTo>
                  <a:pt x="989297" y="2500935"/>
                </a:lnTo>
                <a:lnTo>
                  <a:pt x="996643" y="2496040"/>
                </a:lnTo>
                <a:close/>
                <a:moveTo>
                  <a:pt x="1376195" y="2491147"/>
                </a:moveTo>
                <a:lnTo>
                  <a:pt x="1381092" y="2496041"/>
                </a:lnTo>
                <a:lnTo>
                  <a:pt x="1390889" y="2496041"/>
                </a:lnTo>
                <a:lnTo>
                  <a:pt x="1400682" y="2496041"/>
                </a:lnTo>
                <a:lnTo>
                  <a:pt x="1415374" y="2496041"/>
                </a:lnTo>
                <a:lnTo>
                  <a:pt x="1415375" y="2496040"/>
                </a:lnTo>
                <a:lnTo>
                  <a:pt x="1400688" y="2496040"/>
                </a:lnTo>
                <a:lnTo>
                  <a:pt x="1390893" y="2496040"/>
                </a:lnTo>
                <a:lnTo>
                  <a:pt x="1381098" y="2496040"/>
                </a:lnTo>
                <a:lnTo>
                  <a:pt x="1376201" y="2491147"/>
                </a:lnTo>
                <a:close/>
                <a:moveTo>
                  <a:pt x="1243962" y="2491147"/>
                </a:moveTo>
                <a:lnTo>
                  <a:pt x="1243962" y="2491149"/>
                </a:lnTo>
                <a:lnTo>
                  <a:pt x="1243963" y="2491147"/>
                </a:lnTo>
                <a:close/>
                <a:moveTo>
                  <a:pt x="759118" y="2486257"/>
                </a:moveTo>
                <a:lnTo>
                  <a:pt x="764013" y="2496039"/>
                </a:lnTo>
                <a:lnTo>
                  <a:pt x="773802" y="2500930"/>
                </a:lnTo>
                <a:lnTo>
                  <a:pt x="764011" y="2491147"/>
                </a:lnTo>
                <a:close/>
                <a:moveTo>
                  <a:pt x="4588931" y="2486253"/>
                </a:moveTo>
                <a:lnTo>
                  <a:pt x="4603624" y="2491147"/>
                </a:lnTo>
                <a:lnTo>
                  <a:pt x="4613418" y="2496040"/>
                </a:lnTo>
                <a:lnTo>
                  <a:pt x="4603623" y="2486253"/>
                </a:lnTo>
                <a:lnTo>
                  <a:pt x="4593828" y="2486253"/>
                </a:lnTo>
                <a:close/>
                <a:moveTo>
                  <a:pt x="1356606" y="2486253"/>
                </a:moveTo>
                <a:lnTo>
                  <a:pt x="1371298" y="2491147"/>
                </a:lnTo>
                <a:lnTo>
                  <a:pt x="1371304" y="2491147"/>
                </a:lnTo>
                <a:lnTo>
                  <a:pt x="1356611" y="2486253"/>
                </a:lnTo>
                <a:close/>
                <a:moveTo>
                  <a:pt x="1248862" y="2486250"/>
                </a:moveTo>
                <a:lnTo>
                  <a:pt x="1243963" y="2491147"/>
                </a:lnTo>
                <a:lnTo>
                  <a:pt x="1248860" y="2491147"/>
                </a:lnTo>
                <a:lnTo>
                  <a:pt x="1253758" y="2486253"/>
                </a:lnTo>
                <a:lnTo>
                  <a:pt x="1253761" y="2486253"/>
                </a:lnTo>
                <a:lnTo>
                  <a:pt x="1253758" y="2486250"/>
                </a:lnTo>
                <a:close/>
                <a:moveTo>
                  <a:pt x="1287919" y="2481479"/>
                </a:moveTo>
                <a:lnTo>
                  <a:pt x="1283143" y="2486250"/>
                </a:lnTo>
                <a:lnTo>
                  <a:pt x="1273348" y="2486250"/>
                </a:lnTo>
                <a:lnTo>
                  <a:pt x="1273345" y="2486253"/>
                </a:lnTo>
                <a:lnTo>
                  <a:pt x="1278245" y="2486253"/>
                </a:lnTo>
                <a:lnTo>
                  <a:pt x="1283143" y="2486253"/>
                </a:lnTo>
                <a:close/>
                <a:moveTo>
                  <a:pt x="1057859" y="2481358"/>
                </a:moveTo>
                <a:lnTo>
                  <a:pt x="1052961" y="2491147"/>
                </a:lnTo>
                <a:lnTo>
                  <a:pt x="1052964" y="2491147"/>
                </a:lnTo>
                <a:lnTo>
                  <a:pt x="1057861" y="2481359"/>
                </a:lnTo>
                <a:lnTo>
                  <a:pt x="1077449" y="2481359"/>
                </a:lnTo>
                <a:lnTo>
                  <a:pt x="1077449" y="2481358"/>
                </a:lnTo>
                <a:close/>
                <a:moveTo>
                  <a:pt x="1013784" y="2481358"/>
                </a:moveTo>
                <a:lnTo>
                  <a:pt x="1013784" y="2481359"/>
                </a:lnTo>
                <a:lnTo>
                  <a:pt x="1018680" y="2481359"/>
                </a:lnTo>
                <a:lnTo>
                  <a:pt x="1018680" y="2481358"/>
                </a:lnTo>
                <a:close/>
                <a:moveTo>
                  <a:pt x="749323" y="2471574"/>
                </a:moveTo>
                <a:lnTo>
                  <a:pt x="754217" y="2481355"/>
                </a:lnTo>
                <a:lnTo>
                  <a:pt x="754217" y="2476465"/>
                </a:lnTo>
                <a:close/>
                <a:moveTo>
                  <a:pt x="1297836" y="2471569"/>
                </a:moveTo>
                <a:lnTo>
                  <a:pt x="1292938" y="2476463"/>
                </a:lnTo>
                <a:lnTo>
                  <a:pt x="1288041" y="2481358"/>
                </a:lnTo>
                <a:lnTo>
                  <a:pt x="1288040" y="2481359"/>
                </a:lnTo>
                <a:lnTo>
                  <a:pt x="1302732" y="2505830"/>
                </a:lnTo>
                <a:lnTo>
                  <a:pt x="1297835" y="2510724"/>
                </a:lnTo>
                <a:lnTo>
                  <a:pt x="1297835" y="2520513"/>
                </a:lnTo>
                <a:lnTo>
                  <a:pt x="1292938" y="2530301"/>
                </a:lnTo>
                <a:lnTo>
                  <a:pt x="1292938" y="2540090"/>
                </a:lnTo>
                <a:lnTo>
                  <a:pt x="1292938" y="2544985"/>
                </a:lnTo>
                <a:lnTo>
                  <a:pt x="1297836" y="2530301"/>
                </a:lnTo>
                <a:lnTo>
                  <a:pt x="1297836" y="2515619"/>
                </a:lnTo>
                <a:lnTo>
                  <a:pt x="1297836" y="2510724"/>
                </a:lnTo>
                <a:lnTo>
                  <a:pt x="1302733" y="2505830"/>
                </a:lnTo>
                <a:lnTo>
                  <a:pt x="1302733" y="2496041"/>
                </a:lnTo>
                <a:lnTo>
                  <a:pt x="1302736" y="2496038"/>
                </a:lnTo>
                <a:lnTo>
                  <a:pt x="1288046" y="2481359"/>
                </a:lnTo>
                <a:lnTo>
                  <a:pt x="1292943" y="2476465"/>
                </a:lnTo>
                <a:lnTo>
                  <a:pt x="1297841" y="2476465"/>
                </a:lnTo>
                <a:lnTo>
                  <a:pt x="1302738" y="2471569"/>
                </a:lnTo>
                <a:lnTo>
                  <a:pt x="1307635" y="2471569"/>
                </a:lnTo>
                <a:lnTo>
                  <a:pt x="1307635" y="2471569"/>
                </a:lnTo>
                <a:lnTo>
                  <a:pt x="1307630" y="2471569"/>
                </a:lnTo>
                <a:close/>
                <a:moveTo>
                  <a:pt x="1307630" y="2466665"/>
                </a:moveTo>
                <a:lnTo>
                  <a:pt x="1307630" y="2466675"/>
                </a:lnTo>
                <a:lnTo>
                  <a:pt x="1307635" y="2466679"/>
                </a:lnTo>
                <a:lnTo>
                  <a:pt x="1307635" y="2466675"/>
                </a:lnTo>
                <a:close/>
                <a:moveTo>
                  <a:pt x="751768" y="2464226"/>
                </a:moveTo>
                <a:lnTo>
                  <a:pt x="749320" y="2466673"/>
                </a:lnTo>
                <a:lnTo>
                  <a:pt x="749320" y="2466675"/>
                </a:lnTo>
                <a:lnTo>
                  <a:pt x="749320" y="2471565"/>
                </a:lnTo>
                <a:close/>
                <a:moveTo>
                  <a:pt x="4770138" y="2456887"/>
                </a:moveTo>
                <a:lnTo>
                  <a:pt x="4755446" y="2461782"/>
                </a:lnTo>
                <a:lnTo>
                  <a:pt x="4740753" y="2471569"/>
                </a:lnTo>
                <a:lnTo>
                  <a:pt x="4730958" y="2486253"/>
                </a:lnTo>
                <a:lnTo>
                  <a:pt x="4716266" y="2496040"/>
                </a:lnTo>
                <a:lnTo>
                  <a:pt x="4706471" y="2510724"/>
                </a:lnTo>
                <a:lnTo>
                  <a:pt x="4716266" y="2496041"/>
                </a:lnTo>
                <a:lnTo>
                  <a:pt x="4730958" y="2486253"/>
                </a:lnTo>
                <a:lnTo>
                  <a:pt x="4740753" y="2471571"/>
                </a:lnTo>
                <a:lnTo>
                  <a:pt x="4755446" y="2461782"/>
                </a:lnTo>
                <a:lnTo>
                  <a:pt x="4770138" y="2456888"/>
                </a:lnTo>
                <a:close/>
                <a:moveTo>
                  <a:pt x="3300912" y="2451991"/>
                </a:moveTo>
                <a:lnTo>
                  <a:pt x="3300905" y="2451992"/>
                </a:lnTo>
                <a:lnTo>
                  <a:pt x="3291110" y="2456887"/>
                </a:lnTo>
                <a:lnTo>
                  <a:pt x="3286212" y="2461782"/>
                </a:lnTo>
                <a:lnTo>
                  <a:pt x="3284579" y="2465044"/>
                </a:lnTo>
                <a:lnTo>
                  <a:pt x="3291110" y="2461782"/>
                </a:lnTo>
                <a:lnTo>
                  <a:pt x="3300905" y="2451994"/>
                </a:lnTo>
                <a:close/>
                <a:moveTo>
                  <a:pt x="759114" y="2451991"/>
                </a:moveTo>
                <a:lnTo>
                  <a:pt x="754217" y="2456887"/>
                </a:lnTo>
                <a:lnTo>
                  <a:pt x="759114" y="2451992"/>
                </a:lnTo>
                <a:lnTo>
                  <a:pt x="759116" y="2451991"/>
                </a:lnTo>
                <a:close/>
                <a:moveTo>
                  <a:pt x="3364570" y="2447098"/>
                </a:moveTo>
                <a:lnTo>
                  <a:pt x="3310701" y="2476466"/>
                </a:lnTo>
                <a:lnTo>
                  <a:pt x="3305803" y="2520507"/>
                </a:lnTo>
                <a:lnTo>
                  <a:pt x="3315596" y="2476466"/>
                </a:lnTo>
                <a:lnTo>
                  <a:pt x="3369468" y="2447098"/>
                </a:lnTo>
                <a:close/>
                <a:moveTo>
                  <a:pt x="3614342" y="2442204"/>
                </a:moveTo>
                <a:lnTo>
                  <a:pt x="3614341" y="2442205"/>
                </a:lnTo>
                <a:lnTo>
                  <a:pt x="3619239" y="2442205"/>
                </a:lnTo>
                <a:lnTo>
                  <a:pt x="3629034" y="2442205"/>
                </a:lnTo>
                <a:lnTo>
                  <a:pt x="3629035" y="2442204"/>
                </a:lnTo>
                <a:lnTo>
                  <a:pt x="3619240" y="2442204"/>
                </a:lnTo>
                <a:close/>
                <a:moveTo>
                  <a:pt x="719935" y="2437313"/>
                </a:moveTo>
                <a:lnTo>
                  <a:pt x="719935" y="2447098"/>
                </a:lnTo>
                <a:lnTo>
                  <a:pt x="729729" y="2451991"/>
                </a:lnTo>
                <a:lnTo>
                  <a:pt x="729730" y="2451992"/>
                </a:lnTo>
                <a:lnTo>
                  <a:pt x="739524" y="2451992"/>
                </a:lnTo>
                <a:lnTo>
                  <a:pt x="739524" y="2451991"/>
                </a:lnTo>
                <a:lnTo>
                  <a:pt x="734626" y="2451991"/>
                </a:lnTo>
                <a:lnTo>
                  <a:pt x="729729" y="2451991"/>
                </a:lnTo>
                <a:lnTo>
                  <a:pt x="729729" y="2447098"/>
                </a:lnTo>
                <a:lnTo>
                  <a:pt x="724832" y="2447098"/>
                </a:lnTo>
                <a:close/>
                <a:moveTo>
                  <a:pt x="1312529" y="2437309"/>
                </a:moveTo>
                <a:lnTo>
                  <a:pt x="1312529" y="2437320"/>
                </a:lnTo>
                <a:lnTo>
                  <a:pt x="1312533" y="2437309"/>
                </a:lnTo>
                <a:close/>
                <a:moveTo>
                  <a:pt x="778704" y="2437309"/>
                </a:moveTo>
                <a:lnTo>
                  <a:pt x="773807" y="2442203"/>
                </a:lnTo>
                <a:lnTo>
                  <a:pt x="773806" y="2442204"/>
                </a:lnTo>
                <a:lnTo>
                  <a:pt x="773807" y="2442204"/>
                </a:lnTo>
                <a:lnTo>
                  <a:pt x="788498" y="2505828"/>
                </a:lnTo>
                <a:lnTo>
                  <a:pt x="788500" y="2505828"/>
                </a:lnTo>
                <a:lnTo>
                  <a:pt x="773808" y="2442204"/>
                </a:lnTo>
                <a:lnTo>
                  <a:pt x="778705" y="2437309"/>
                </a:lnTo>
                <a:close/>
                <a:moveTo>
                  <a:pt x="1311978" y="2437034"/>
                </a:moveTo>
                <a:lnTo>
                  <a:pt x="1312528" y="2437309"/>
                </a:lnTo>
                <a:lnTo>
                  <a:pt x="1312529" y="2437309"/>
                </a:lnTo>
                <a:close/>
                <a:moveTo>
                  <a:pt x="4069797" y="2432415"/>
                </a:moveTo>
                <a:lnTo>
                  <a:pt x="4050251" y="2442182"/>
                </a:lnTo>
                <a:lnTo>
                  <a:pt x="4069796" y="2432417"/>
                </a:lnTo>
                <a:close/>
                <a:moveTo>
                  <a:pt x="3643669" y="2427580"/>
                </a:moveTo>
                <a:lnTo>
                  <a:pt x="3638829" y="2432415"/>
                </a:lnTo>
                <a:lnTo>
                  <a:pt x="3629142" y="2442097"/>
                </a:lnTo>
                <a:lnTo>
                  <a:pt x="3638829" y="2432417"/>
                </a:lnTo>
                <a:close/>
                <a:moveTo>
                  <a:pt x="3384150" y="2427530"/>
                </a:moveTo>
                <a:lnTo>
                  <a:pt x="3379263" y="2432415"/>
                </a:lnTo>
                <a:lnTo>
                  <a:pt x="3374568" y="2437107"/>
                </a:lnTo>
                <a:lnTo>
                  <a:pt x="3374366" y="2437309"/>
                </a:lnTo>
                <a:lnTo>
                  <a:pt x="3374145" y="2437531"/>
                </a:lnTo>
                <a:lnTo>
                  <a:pt x="3374366" y="2437311"/>
                </a:lnTo>
                <a:lnTo>
                  <a:pt x="3374568" y="2437107"/>
                </a:lnTo>
                <a:lnTo>
                  <a:pt x="3379262" y="2432417"/>
                </a:lnTo>
                <a:close/>
                <a:moveTo>
                  <a:pt x="715038" y="2427524"/>
                </a:moveTo>
                <a:lnTo>
                  <a:pt x="715038" y="2432415"/>
                </a:lnTo>
                <a:lnTo>
                  <a:pt x="719934" y="2437308"/>
                </a:lnTo>
                <a:close/>
                <a:moveTo>
                  <a:pt x="3403749" y="2422628"/>
                </a:moveTo>
                <a:lnTo>
                  <a:pt x="3423339" y="2427521"/>
                </a:lnTo>
                <a:lnTo>
                  <a:pt x="3442929" y="2432417"/>
                </a:lnTo>
                <a:lnTo>
                  <a:pt x="3447827" y="2432417"/>
                </a:lnTo>
                <a:lnTo>
                  <a:pt x="3472315" y="2432417"/>
                </a:lnTo>
                <a:lnTo>
                  <a:pt x="3496802" y="2442205"/>
                </a:lnTo>
                <a:lnTo>
                  <a:pt x="3521289" y="2456888"/>
                </a:lnTo>
                <a:lnTo>
                  <a:pt x="3565366" y="2500935"/>
                </a:lnTo>
                <a:lnTo>
                  <a:pt x="3565367" y="2500935"/>
                </a:lnTo>
                <a:lnTo>
                  <a:pt x="3521289" y="2456887"/>
                </a:lnTo>
                <a:lnTo>
                  <a:pt x="3496802" y="2442204"/>
                </a:lnTo>
                <a:lnTo>
                  <a:pt x="3472315" y="2432415"/>
                </a:lnTo>
                <a:lnTo>
                  <a:pt x="3447828" y="2432415"/>
                </a:lnTo>
                <a:lnTo>
                  <a:pt x="3442929" y="2432415"/>
                </a:lnTo>
                <a:lnTo>
                  <a:pt x="3423340" y="2427521"/>
                </a:lnTo>
                <a:lnTo>
                  <a:pt x="3403749" y="2422628"/>
                </a:lnTo>
                <a:close/>
                <a:moveTo>
                  <a:pt x="1292596" y="2422285"/>
                </a:moveTo>
                <a:lnTo>
                  <a:pt x="1292938" y="2422627"/>
                </a:lnTo>
                <a:lnTo>
                  <a:pt x="1296436" y="2426121"/>
                </a:lnTo>
                <a:lnTo>
                  <a:pt x="1292938" y="2422627"/>
                </a:lnTo>
                <a:close/>
                <a:moveTo>
                  <a:pt x="1243963" y="2412839"/>
                </a:moveTo>
                <a:lnTo>
                  <a:pt x="1239065" y="2417733"/>
                </a:lnTo>
                <a:lnTo>
                  <a:pt x="1234168" y="2422627"/>
                </a:lnTo>
                <a:lnTo>
                  <a:pt x="1229271" y="2422627"/>
                </a:lnTo>
                <a:lnTo>
                  <a:pt x="1229271" y="2422627"/>
                </a:lnTo>
                <a:lnTo>
                  <a:pt x="1234169" y="2422627"/>
                </a:lnTo>
                <a:lnTo>
                  <a:pt x="1239066" y="2417733"/>
                </a:lnTo>
                <a:close/>
                <a:moveTo>
                  <a:pt x="1263553" y="2407944"/>
                </a:moveTo>
                <a:lnTo>
                  <a:pt x="1253758" y="2412839"/>
                </a:lnTo>
                <a:lnTo>
                  <a:pt x="1263554" y="2407944"/>
                </a:lnTo>
                <a:close/>
                <a:moveTo>
                  <a:pt x="4094285" y="2403050"/>
                </a:moveTo>
                <a:lnTo>
                  <a:pt x="4094285" y="2403051"/>
                </a:lnTo>
                <a:lnTo>
                  <a:pt x="4113874" y="2403051"/>
                </a:lnTo>
                <a:lnTo>
                  <a:pt x="4143258" y="2412840"/>
                </a:lnTo>
                <a:lnTo>
                  <a:pt x="4177541" y="2432417"/>
                </a:lnTo>
                <a:lnTo>
                  <a:pt x="4231413" y="2451992"/>
                </a:lnTo>
                <a:lnTo>
                  <a:pt x="4231409" y="2452022"/>
                </a:lnTo>
                <a:lnTo>
                  <a:pt x="4231415" y="2451994"/>
                </a:lnTo>
                <a:lnTo>
                  <a:pt x="4231426" y="2451983"/>
                </a:lnTo>
                <a:lnTo>
                  <a:pt x="4231415" y="2451992"/>
                </a:lnTo>
                <a:lnTo>
                  <a:pt x="4177542" y="2432415"/>
                </a:lnTo>
                <a:lnTo>
                  <a:pt x="4143260" y="2412839"/>
                </a:lnTo>
                <a:lnTo>
                  <a:pt x="4113875" y="2403050"/>
                </a:lnTo>
                <a:close/>
                <a:moveTo>
                  <a:pt x="3795538" y="2403050"/>
                </a:moveTo>
                <a:lnTo>
                  <a:pt x="3775388" y="2407077"/>
                </a:lnTo>
                <a:lnTo>
                  <a:pt x="3771051" y="2407945"/>
                </a:lnTo>
                <a:lnTo>
                  <a:pt x="3771051" y="2407945"/>
                </a:lnTo>
                <a:lnTo>
                  <a:pt x="3775388" y="2407077"/>
                </a:lnTo>
                <a:lnTo>
                  <a:pt x="3795537" y="2403051"/>
                </a:lnTo>
                <a:lnTo>
                  <a:pt x="3834717" y="2407945"/>
                </a:lnTo>
                <a:lnTo>
                  <a:pt x="3878794" y="2427521"/>
                </a:lnTo>
                <a:lnTo>
                  <a:pt x="3927769" y="2456888"/>
                </a:lnTo>
                <a:lnTo>
                  <a:pt x="3932667" y="2456888"/>
                </a:lnTo>
                <a:lnTo>
                  <a:pt x="3947359" y="2461782"/>
                </a:lnTo>
                <a:lnTo>
                  <a:pt x="3976744" y="2461782"/>
                </a:lnTo>
                <a:lnTo>
                  <a:pt x="4012391" y="2453865"/>
                </a:lnTo>
                <a:lnTo>
                  <a:pt x="4020822" y="2451992"/>
                </a:lnTo>
                <a:lnTo>
                  <a:pt x="4020823" y="2451992"/>
                </a:lnTo>
                <a:lnTo>
                  <a:pt x="4043206" y="2444537"/>
                </a:lnTo>
                <a:lnTo>
                  <a:pt x="4050206" y="2442205"/>
                </a:lnTo>
                <a:lnTo>
                  <a:pt x="4050208" y="2442204"/>
                </a:lnTo>
                <a:lnTo>
                  <a:pt x="4043206" y="2444537"/>
                </a:lnTo>
                <a:lnTo>
                  <a:pt x="4020822" y="2451992"/>
                </a:lnTo>
                <a:lnTo>
                  <a:pt x="4020821" y="2451992"/>
                </a:lnTo>
                <a:lnTo>
                  <a:pt x="4012391" y="2453865"/>
                </a:lnTo>
                <a:lnTo>
                  <a:pt x="3976745" y="2461782"/>
                </a:lnTo>
                <a:lnTo>
                  <a:pt x="3947360" y="2461782"/>
                </a:lnTo>
                <a:lnTo>
                  <a:pt x="3932668" y="2456887"/>
                </a:lnTo>
                <a:lnTo>
                  <a:pt x="3927770" y="2456887"/>
                </a:lnTo>
                <a:lnTo>
                  <a:pt x="3878796" y="2427521"/>
                </a:lnTo>
                <a:lnTo>
                  <a:pt x="3834718" y="2407945"/>
                </a:lnTo>
                <a:close/>
                <a:moveTo>
                  <a:pt x="705244" y="2398157"/>
                </a:moveTo>
                <a:lnTo>
                  <a:pt x="710140" y="2407944"/>
                </a:lnTo>
                <a:lnTo>
                  <a:pt x="715038" y="2412839"/>
                </a:lnTo>
                <a:lnTo>
                  <a:pt x="719934" y="2412839"/>
                </a:lnTo>
                <a:close/>
                <a:moveTo>
                  <a:pt x="3712280" y="2398156"/>
                </a:moveTo>
                <a:lnTo>
                  <a:pt x="3741665" y="2407945"/>
                </a:lnTo>
                <a:lnTo>
                  <a:pt x="3741666" y="2407945"/>
                </a:lnTo>
                <a:lnTo>
                  <a:pt x="3712281" y="2398156"/>
                </a:lnTo>
                <a:close/>
                <a:moveTo>
                  <a:pt x="3682895" y="2398156"/>
                </a:moveTo>
                <a:lnTo>
                  <a:pt x="3660296" y="2411707"/>
                </a:lnTo>
                <a:lnTo>
                  <a:pt x="3658409" y="2412839"/>
                </a:lnTo>
                <a:lnTo>
                  <a:pt x="3658408" y="2412840"/>
                </a:lnTo>
                <a:lnTo>
                  <a:pt x="3660296" y="2411707"/>
                </a:lnTo>
                <a:lnTo>
                  <a:pt x="3682896" y="2398156"/>
                </a:lnTo>
                <a:close/>
                <a:moveTo>
                  <a:pt x="940321" y="2388367"/>
                </a:moveTo>
                <a:lnTo>
                  <a:pt x="920731" y="2393260"/>
                </a:lnTo>
                <a:lnTo>
                  <a:pt x="920732" y="2393263"/>
                </a:lnTo>
                <a:lnTo>
                  <a:pt x="940322" y="2388367"/>
                </a:lnTo>
                <a:close/>
                <a:moveTo>
                  <a:pt x="1029233" y="2387609"/>
                </a:moveTo>
                <a:lnTo>
                  <a:pt x="1028474" y="2388366"/>
                </a:lnTo>
                <a:lnTo>
                  <a:pt x="1028474" y="2388366"/>
                </a:lnTo>
                <a:lnTo>
                  <a:pt x="1033372" y="2388366"/>
                </a:lnTo>
                <a:lnTo>
                  <a:pt x="1033372" y="2388366"/>
                </a:lnTo>
                <a:lnTo>
                  <a:pt x="1028474" y="2388366"/>
                </a:lnTo>
                <a:close/>
                <a:moveTo>
                  <a:pt x="690552" y="2383475"/>
                </a:moveTo>
                <a:lnTo>
                  <a:pt x="695448" y="2393260"/>
                </a:lnTo>
                <a:lnTo>
                  <a:pt x="705241" y="2398154"/>
                </a:lnTo>
                <a:close/>
                <a:moveTo>
                  <a:pt x="734626" y="2383472"/>
                </a:moveTo>
                <a:lnTo>
                  <a:pt x="734626" y="2383473"/>
                </a:lnTo>
                <a:lnTo>
                  <a:pt x="739524" y="2388366"/>
                </a:lnTo>
                <a:close/>
                <a:moveTo>
                  <a:pt x="1057859" y="2378579"/>
                </a:moveTo>
                <a:lnTo>
                  <a:pt x="1062757" y="2388366"/>
                </a:lnTo>
                <a:lnTo>
                  <a:pt x="1077449" y="2388366"/>
                </a:lnTo>
                <a:lnTo>
                  <a:pt x="1085953" y="2396864"/>
                </a:lnTo>
                <a:lnTo>
                  <a:pt x="1077449" y="2388366"/>
                </a:lnTo>
                <a:lnTo>
                  <a:pt x="1062757" y="2388366"/>
                </a:lnTo>
                <a:close/>
                <a:moveTo>
                  <a:pt x="1048064" y="2378579"/>
                </a:moveTo>
                <a:lnTo>
                  <a:pt x="1048064" y="2383473"/>
                </a:lnTo>
                <a:lnTo>
                  <a:pt x="1048065" y="2383473"/>
                </a:lnTo>
                <a:lnTo>
                  <a:pt x="1048065" y="2378579"/>
                </a:lnTo>
                <a:close/>
                <a:moveTo>
                  <a:pt x="1018680" y="2378579"/>
                </a:moveTo>
                <a:lnTo>
                  <a:pt x="1023577" y="2388366"/>
                </a:lnTo>
                <a:lnTo>
                  <a:pt x="1023577" y="2388366"/>
                </a:lnTo>
                <a:close/>
                <a:moveTo>
                  <a:pt x="783600" y="2373685"/>
                </a:moveTo>
                <a:lnTo>
                  <a:pt x="759114" y="2398154"/>
                </a:lnTo>
                <a:lnTo>
                  <a:pt x="754217" y="2393260"/>
                </a:lnTo>
                <a:lnTo>
                  <a:pt x="759114" y="2398155"/>
                </a:lnTo>
                <a:lnTo>
                  <a:pt x="759114" y="2403049"/>
                </a:lnTo>
                <a:lnTo>
                  <a:pt x="759114" y="2412839"/>
                </a:lnTo>
                <a:lnTo>
                  <a:pt x="764011" y="2417733"/>
                </a:lnTo>
                <a:lnTo>
                  <a:pt x="768909" y="2427521"/>
                </a:lnTo>
                <a:lnTo>
                  <a:pt x="773807" y="2432415"/>
                </a:lnTo>
                <a:lnTo>
                  <a:pt x="773808" y="2432415"/>
                </a:lnTo>
                <a:lnTo>
                  <a:pt x="768911" y="2422628"/>
                </a:lnTo>
                <a:lnTo>
                  <a:pt x="764013" y="2417733"/>
                </a:lnTo>
                <a:lnTo>
                  <a:pt x="759115" y="2407945"/>
                </a:lnTo>
                <a:lnTo>
                  <a:pt x="759115" y="2398156"/>
                </a:lnTo>
                <a:lnTo>
                  <a:pt x="783603" y="2373685"/>
                </a:lnTo>
                <a:close/>
                <a:moveTo>
                  <a:pt x="773809" y="2368792"/>
                </a:moveTo>
                <a:lnTo>
                  <a:pt x="778705" y="2371238"/>
                </a:lnTo>
                <a:lnTo>
                  <a:pt x="778705" y="2368792"/>
                </a:lnTo>
                <a:close/>
                <a:moveTo>
                  <a:pt x="1028473" y="2363895"/>
                </a:moveTo>
                <a:lnTo>
                  <a:pt x="1028473" y="2368790"/>
                </a:lnTo>
                <a:lnTo>
                  <a:pt x="1033372" y="2373685"/>
                </a:lnTo>
                <a:lnTo>
                  <a:pt x="1033372" y="2373683"/>
                </a:lnTo>
                <a:lnTo>
                  <a:pt x="1028474" y="2368790"/>
                </a:lnTo>
                <a:lnTo>
                  <a:pt x="1028474" y="2363895"/>
                </a:lnTo>
                <a:close/>
                <a:moveTo>
                  <a:pt x="773816" y="2363885"/>
                </a:moveTo>
                <a:lnTo>
                  <a:pt x="773807" y="2363895"/>
                </a:lnTo>
                <a:lnTo>
                  <a:pt x="773807" y="2368790"/>
                </a:lnTo>
                <a:lnTo>
                  <a:pt x="773808" y="2368790"/>
                </a:lnTo>
                <a:lnTo>
                  <a:pt x="773808" y="2363895"/>
                </a:lnTo>
                <a:close/>
                <a:moveTo>
                  <a:pt x="1028473" y="2354108"/>
                </a:moveTo>
                <a:lnTo>
                  <a:pt x="1028473" y="2359002"/>
                </a:lnTo>
                <a:lnTo>
                  <a:pt x="1033372" y="2363895"/>
                </a:lnTo>
                <a:lnTo>
                  <a:pt x="1033372" y="2363895"/>
                </a:lnTo>
                <a:lnTo>
                  <a:pt x="1028474" y="2359001"/>
                </a:lnTo>
                <a:lnTo>
                  <a:pt x="1028474" y="2354108"/>
                </a:lnTo>
                <a:close/>
                <a:moveTo>
                  <a:pt x="4280391" y="2349209"/>
                </a:moveTo>
                <a:lnTo>
                  <a:pt x="4280389" y="2349213"/>
                </a:lnTo>
                <a:lnTo>
                  <a:pt x="4280389" y="2349217"/>
                </a:lnTo>
                <a:lnTo>
                  <a:pt x="4280390" y="2349215"/>
                </a:lnTo>
                <a:close/>
                <a:moveTo>
                  <a:pt x="788499" y="2344319"/>
                </a:moveTo>
                <a:lnTo>
                  <a:pt x="788482" y="2344344"/>
                </a:lnTo>
                <a:lnTo>
                  <a:pt x="788500" y="2344319"/>
                </a:lnTo>
                <a:close/>
                <a:moveTo>
                  <a:pt x="1028474" y="2329635"/>
                </a:moveTo>
                <a:lnTo>
                  <a:pt x="1028473" y="2329636"/>
                </a:lnTo>
                <a:lnTo>
                  <a:pt x="1028473" y="2334530"/>
                </a:lnTo>
                <a:lnTo>
                  <a:pt x="1033372" y="2339425"/>
                </a:lnTo>
                <a:lnTo>
                  <a:pt x="1033372" y="2339424"/>
                </a:lnTo>
                <a:lnTo>
                  <a:pt x="1028474" y="2334530"/>
                </a:lnTo>
                <a:close/>
                <a:moveTo>
                  <a:pt x="803191" y="2310061"/>
                </a:moveTo>
                <a:lnTo>
                  <a:pt x="803191" y="2314954"/>
                </a:lnTo>
                <a:lnTo>
                  <a:pt x="803191" y="2319848"/>
                </a:lnTo>
                <a:lnTo>
                  <a:pt x="803191" y="2329635"/>
                </a:lnTo>
                <a:lnTo>
                  <a:pt x="803191" y="2339424"/>
                </a:lnTo>
                <a:lnTo>
                  <a:pt x="803191" y="2344319"/>
                </a:lnTo>
                <a:lnTo>
                  <a:pt x="803193" y="2344319"/>
                </a:lnTo>
                <a:lnTo>
                  <a:pt x="803193" y="2339425"/>
                </a:lnTo>
                <a:lnTo>
                  <a:pt x="803193" y="2329637"/>
                </a:lnTo>
                <a:lnTo>
                  <a:pt x="803193" y="2319848"/>
                </a:lnTo>
                <a:lnTo>
                  <a:pt x="803193" y="2310061"/>
                </a:lnTo>
                <a:close/>
                <a:moveTo>
                  <a:pt x="1033372" y="2300270"/>
                </a:moveTo>
                <a:lnTo>
                  <a:pt x="1033372" y="2300272"/>
                </a:lnTo>
                <a:lnTo>
                  <a:pt x="1038270" y="2305165"/>
                </a:lnTo>
                <a:lnTo>
                  <a:pt x="1043167" y="2310061"/>
                </a:lnTo>
                <a:lnTo>
                  <a:pt x="1043167" y="2310058"/>
                </a:lnTo>
                <a:lnTo>
                  <a:pt x="1038270" y="2305165"/>
                </a:lnTo>
                <a:close/>
                <a:moveTo>
                  <a:pt x="803193" y="2300267"/>
                </a:moveTo>
                <a:lnTo>
                  <a:pt x="803191" y="2300270"/>
                </a:lnTo>
                <a:lnTo>
                  <a:pt x="798294" y="2300270"/>
                </a:lnTo>
                <a:lnTo>
                  <a:pt x="798294" y="2305165"/>
                </a:lnTo>
                <a:lnTo>
                  <a:pt x="798296" y="2305165"/>
                </a:lnTo>
                <a:lnTo>
                  <a:pt x="798296" y="2300273"/>
                </a:lnTo>
                <a:lnTo>
                  <a:pt x="803193" y="2300273"/>
                </a:lnTo>
                <a:close/>
                <a:moveTo>
                  <a:pt x="1322322" y="2285588"/>
                </a:moveTo>
                <a:lnTo>
                  <a:pt x="1332118" y="2290482"/>
                </a:lnTo>
                <a:lnTo>
                  <a:pt x="1337016" y="2300270"/>
                </a:lnTo>
                <a:lnTo>
                  <a:pt x="1346810" y="2310058"/>
                </a:lnTo>
                <a:lnTo>
                  <a:pt x="1356606" y="2319848"/>
                </a:lnTo>
                <a:lnTo>
                  <a:pt x="1361503" y="2334530"/>
                </a:lnTo>
                <a:lnTo>
                  <a:pt x="1366401" y="2344319"/>
                </a:lnTo>
                <a:lnTo>
                  <a:pt x="1371298" y="2349213"/>
                </a:lnTo>
                <a:lnTo>
                  <a:pt x="1371298" y="2354108"/>
                </a:lnTo>
                <a:lnTo>
                  <a:pt x="1376196" y="2368790"/>
                </a:lnTo>
                <a:lnTo>
                  <a:pt x="1381093" y="2383473"/>
                </a:lnTo>
                <a:lnTo>
                  <a:pt x="1385990" y="2388366"/>
                </a:lnTo>
                <a:lnTo>
                  <a:pt x="1385990" y="2393260"/>
                </a:lnTo>
                <a:lnTo>
                  <a:pt x="1381093" y="2398155"/>
                </a:lnTo>
                <a:lnTo>
                  <a:pt x="1327220" y="2432415"/>
                </a:lnTo>
                <a:lnTo>
                  <a:pt x="1327220" y="2437309"/>
                </a:lnTo>
                <a:lnTo>
                  <a:pt x="1327226" y="2437309"/>
                </a:lnTo>
                <a:lnTo>
                  <a:pt x="1327226" y="2432415"/>
                </a:lnTo>
                <a:lnTo>
                  <a:pt x="1381098" y="2398156"/>
                </a:lnTo>
                <a:lnTo>
                  <a:pt x="1385995" y="2393263"/>
                </a:lnTo>
                <a:lnTo>
                  <a:pt x="1385995" y="2388367"/>
                </a:lnTo>
                <a:lnTo>
                  <a:pt x="1381098" y="2383473"/>
                </a:lnTo>
                <a:lnTo>
                  <a:pt x="1376201" y="2368790"/>
                </a:lnTo>
                <a:lnTo>
                  <a:pt x="1371304" y="2354108"/>
                </a:lnTo>
                <a:lnTo>
                  <a:pt x="1371304" y="2349213"/>
                </a:lnTo>
                <a:lnTo>
                  <a:pt x="1366406" y="2344319"/>
                </a:lnTo>
                <a:lnTo>
                  <a:pt x="1361508" y="2334530"/>
                </a:lnTo>
                <a:lnTo>
                  <a:pt x="1356611" y="2319848"/>
                </a:lnTo>
                <a:lnTo>
                  <a:pt x="1346815" y="2310061"/>
                </a:lnTo>
                <a:lnTo>
                  <a:pt x="1337021" y="2300273"/>
                </a:lnTo>
                <a:lnTo>
                  <a:pt x="1332123" y="2290482"/>
                </a:lnTo>
                <a:lnTo>
                  <a:pt x="1322329" y="2285588"/>
                </a:lnTo>
                <a:close/>
                <a:moveTo>
                  <a:pt x="4309785" y="2285583"/>
                </a:moveTo>
                <a:lnTo>
                  <a:pt x="4309774" y="2285588"/>
                </a:lnTo>
                <a:lnTo>
                  <a:pt x="4309773" y="2285590"/>
                </a:lnTo>
                <a:lnTo>
                  <a:pt x="4309774" y="2285589"/>
                </a:lnTo>
                <a:close/>
                <a:moveTo>
                  <a:pt x="1018758" y="2280851"/>
                </a:moveTo>
                <a:lnTo>
                  <a:pt x="1023577" y="2290482"/>
                </a:lnTo>
                <a:lnTo>
                  <a:pt x="1028473" y="2295377"/>
                </a:lnTo>
                <a:lnTo>
                  <a:pt x="1028474" y="2295377"/>
                </a:lnTo>
                <a:lnTo>
                  <a:pt x="1023577" y="2290482"/>
                </a:lnTo>
                <a:close/>
                <a:moveTo>
                  <a:pt x="1013783" y="2280693"/>
                </a:moveTo>
                <a:lnTo>
                  <a:pt x="1013783" y="2280695"/>
                </a:lnTo>
                <a:lnTo>
                  <a:pt x="1018680" y="2280695"/>
                </a:lnTo>
                <a:lnTo>
                  <a:pt x="1018680" y="2280693"/>
                </a:lnTo>
                <a:close/>
                <a:moveTo>
                  <a:pt x="4388134" y="2266011"/>
                </a:moveTo>
                <a:lnTo>
                  <a:pt x="4388048" y="2266022"/>
                </a:lnTo>
                <a:lnTo>
                  <a:pt x="4388134" y="2266013"/>
                </a:lnTo>
                <a:lnTo>
                  <a:pt x="4422417" y="2270907"/>
                </a:lnTo>
                <a:lnTo>
                  <a:pt x="4446904" y="2285589"/>
                </a:lnTo>
                <a:lnTo>
                  <a:pt x="4461597" y="2314956"/>
                </a:lnTo>
                <a:lnTo>
                  <a:pt x="4466494" y="2319849"/>
                </a:lnTo>
                <a:lnTo>
                  <a:pt x="4466494" y="2324742"/>
                </a:lnTo>
                <a:lnTo>
                  <a:pt x="4471392" y="2339427"/>
                </a:lnTo>
                <a:lnTo>
                  <a:pt x="4481187" y="2354108"/>
                </a:lnTo>
                <a:lnTo>
                  <a:pt x="4486084" y="2368792"/>
                </a:lnTo>
                <a:lnTo>
                  <a:pt x="4490981" y="2388367"/>
                </a:lnTo>
                <a:lnTo>
                  <a:pt x="4495879" y="2393263"/>
                </a:lnTo>
                <a:lnTo>
                  <a:pt x="4514720" y="2412091"/>
                </a:lnTo>
                <a:lnTo>
                  <a:pt x="4515469" y="2412839"/>
                </a:lnTo>
                <a:lnTo>
                  <a:pt x="4515469" y="2412839"/>
                </a:lnTo>
                <a:lnTo>
                  <a:pt x="4515469" y="2412840"/>
                </a:lnTo>
                <a:lnTo>
                  <a:pt x="4517587" y="2415484"/>
                </a:lnTo>
                <a:lnTo>
                  <a:pt x="4535059" y="2437311"/>
                </a:lnTo>
                <a:lnTo>
                  <a:pt x="4549751" y="2461782"/>
                </a:lnTo>
                <a:lnTo>
                  <a:pt x="4554649" y="2491147"/>
                </a:lnTo>
                <a:lnTo>
                  <a:pt x="4559546" y="2491147"/>
                </a:lnTo>
                <a:lnTo>
                  <a:pt x="4564444" y="2491147"/>
                </a:lnTo>
                <a:lnTo>
                  <a:pt x="4569341" y="2486253"/>
                </a:lnTo>
                <a:lnTo>
                  <a:pt x="4564444" y="2486253"/>
                </a:lnTo>
                <a:lnTo>
                  <a:pt x="4559546" y="2491147"/>
                </a:lnTo>
                <a:lnTo>
                  <a:pt x="4549751" y="2461782"/>
                </a:lnTo>
                <a:lnTo>
                  <a:pt x="4535059" y="2437309"/>
                </a:lnTo>
                <a:lnTo>
                  <a:pt x="4517587" y="2415484"/>
                </a:lnTo>
                <a:lnTo>
                  <a:pt x="4515469" y="2412839"/>
                </a:lnTo>
                <a:lnTo>
                  <a:pt x="4514720" y="2412091"/>
                </a:lnTo>
                <a:lnTo>
                  <a:pt x="4495879" y="2393263"/>
                </a:lnTo>
                <a:lnTo>
                  <a:pt x="4490981" y="2388367"/>
                </a:lnTo>
                <a:lnTo>
                  <a:pt x="4486084" y="2368790"/>
                </a:lnTo>
                <a:lnTo>
                  <a:pt x="4481186" y="2349213"/>
                </a:lnTo>
                <a:lnTo>
                  <a:pt x="4476289" y="2334530"/>
                </a:lnTo>
                <a:lnTo>
                  <a:pt x="4471391" y="2324742"/>
                </a:lnTo>
                <a:lnTo>
                  <a:pt x="4466494" y="2314954"/>
                </a:lnTo>
                <a:lnTo>
                  <a:pt x="4446904" y="2285588"/>
                </a:lnTo>
                <a:lnTo>
                  <a:pt x="4427314" y="2270907"/>
                </a:lnTo>
                <a:close/>
                <a:moveTo>
                  <a:pt x="808089" y="2266007"/>
                </a:moveTo>
                <a:lnTo>
                  <a:pt x="808089" y="2266011"/>
                </a:lnTo>
                <a:lnTo>
                  <a:pt x="812986" y="2275800"/>
                </a:lnTo>
                <a:lnTo>
                  <a:pt x="808089" y="2290482"/>
                </a:lnTo>
                <a:lnTo>
                  <a:pt x="805640" y="2295377"/>
                </a:lnTo>
                <a:lnTo>
                  <a:pt x="808091" y="2295377"/>
                </a:lnTo>
                <a:lnTo>
                  <a:pt x="808091" y="2290482"/>
                </a:lnTo>
                <a:lnTo>
                  <a:pt x="812988" y="2285588"/>
                </a:lnTo>
                <a:lnTo>
                  <a:pt x="812988" y="2275800"/>
                </a:lnTo>
                <a:lnTo>
                  <a:pt x="808091" y="2266011"/>
                </a:lnTo>
                <a:close/>
                <a:moveTo>
                  <a:pt x="5000320" y="2221962"/>
                </a:moveTo>
                <a:lnTo>
                  <a:pt x="5005217" y="2226858"/>
                </a:lnTo>
                <a:lnTo>
                  <a:pt x="5010115" y="2226858"/>
                </a:lnTo>
                <a:lnTo>
                  <a:pt x="5015012" y="2236648"/>
                </a:lnTo>
                <a:lnTo>
                  <a:pt x="5019910" y="2236648"/>
                </a:lnTo>
                <a:lnTo>
                  <a:pt x="5019910" y="2241542"/>
                </a:lnTo>
                <a:lnTo>
                  <a:pt x="5015012" y="2251329"/>
                </a:lnTo>
                <a:lnTo>
                  <a:pt x="5010115" y="2261118"/>
                </a:lnTo>
                <a:lnTo>
                  <a:pt x="5010115" y="2275800"/>
                </a:lnTo>
                <a:lnTo>
                  <a:pt x="5010115" y="2290484"/>
                </a:lnTo>
                <a:lnTo>
                  <a:pt x="5010115" y="2300273"/>
                </a:lnTo>
                <a:lnTo>
                  <a:pt x="5015012" y="2310061"/>
                </a:lnTo>
                <a:lnTo>
                  <a:pt x="5015012" y="2319849"/>
                </a:lnTo>
                <a:lnTo>
                  <a:pt x="5019910" y="2344321"/>
                </a:lnTo>
                <a:lnTo>
                  <a:pt x="5024807" y="2373686"/>
                </a:lnTo>
                <a:lnTo>
                  <a:pt x="5029705" y="2403051"/>
                </a:lnTo>
                <a:lnTo>
                  <a:pt x="5029705" y="2417734"/>
                </a:lnTo>
                <a:lnTo>
                  <a:pt x="5029705" y="2427521"/>
                </a:lnTo>
                <a:lnTo>
                  <a:pt x="5034602" y="2437311"/>
                </a:lnTo>
                <a:lnTo>
                  <a:pt x="5034602" y="2447098"/>
                </a:lnTo>
                <a:lnTo>
                  <a:pt x="5034602" y="2456888"/>
                </a:lnTo>
                <a:lnTo>
                  <a:pt x="5024807" y="2471571"/>
                </a:lnTo>
                <a:lnTo>
                  <a:pt x="5015012" y="2481359"/>
                </a:lnTo>
                <a:lnTo>
                  <a:pt x="4995422" y="2510724"/>
                </a:lnTo>
                <a:lnTo>
                  <a:pt x="4995422" y="2540090"/>
                </a:lnTo>
                <a:lnTo>
                  <a:pt x="5005217" y="2564562"/>
                </a:lnTo>
                <a:lnTo>
                  <a:pt x="5010115" y="2579244"/>
                </a:lnTo>
                <a:lnTo>
                  <a:pt x="5010115" y="2593926"/>
                </a:lnTo>
                <a:lnTo>
                  <a:pt x="5010115" y="2608609"/>
                </a:lnTo>
                <a:lnTo>
                  <a:pt x="5010115" y="2613504"/>
                </a:lnTo>
                <a:lnTo>
                  <a:pt x="5010115" y="2618397"/>
                </a:lnTo>
                <a:lnTo>
                  <a:pt x="4985627" y="2593926"/>
                </a:lnTo>
                <a:lnTo>
                  <a:pt x="4975832" y="2623291"/>
                </a:lnTo>
                <a:lnTo>
                  <a:pt x="4956242" y="2613504"/>
                </a:lnTo>
                <a:lnTo>
                  <a:pt x="4956242" y="2608609"/>
                </a:lnTo>
                <a:lnTo>
                  <a:pt x="4956242" y="2603716"/>
                </a:lnTo>
                <a:lnTo>
                  <a:pt x="4961140" y="2589033"/>
                </a:lnTo>
                <a:lnTo>
                  <a:pt x="4966037" y="2579244"/>
                </a:lnTo>
                <a:lnTo>
                  <a:pt x="4970935" y="2569454"/>
                </a:lnTo>
                <a:lnTo>
                  <a:pt x="4970935" y="2564562"/>
                </a:lnTo>
                <a:lnTo>
                  <a:pt x="4970935" y="2544985"/>
                </a:lnTo>
                <a:lnTo>
                  <a:pt x="4970935" y="2510724"/>
                </a:lnTo>
                <a:lnTo>
                  <a:pt x="4970935" y="2466676"/>
                </a:lnTo>
                <a:lnTo>
                  <a:pt x="4975832" y="2422628"/>
                </a:lnTo>
                <a:lnTo>
                  <a:pt x="4970935" y="2383473"/>
                </a:lnTo>
                <a:lnTo>
                  <a:pt x="4970935" y="2368792"/>
                </a:lnTo>
                <a:lnTo>
                  <a:pt x="4966037" y="2359003"/>
                </a:lnTo>
                <a:lnTo>
                  <a:pt x="4966037" y="2349215"/>
                </a:lnTo>
                <a:lnTo>
                  <a:pt x="4961140" y="2334530"/>
                </a:lnTo>
                <a:lnTo>
                  <a:pt x="4961140" y="2329637"/>
                </a:lnTo>
                <a:lnTo>
                  <a:pt x="4961140" y="2324742"/>
                </a:lnTo>
                <a:lnTo>
                  <a:pt x="4975832" y="2275800"/>
                </a:lnTo>
                <a:lnTo>
                  <a:pt x="4975832" y="2266012"/>
                </a:lnTo>
                <a:lnTo>
                  <a:pt x="4980730" y="2256223"/>
                </a:lnTo>
                <a:lnTo>
                  <a:pt x="4985627" y="2246435"/>
                </a:lnTo>
                <a:lnTo>
                  <a:pt x="4990525" y="2236648"/>
                </a:lnTo>
                <a:lnTo>
                  <a:pt x="4995422" y="2226858"/>
                </a:lnTo>
                <a:close/>
                <a:moveTo>
                  <a:pt x="377107" y="2187703"/>
                </a:moveTo>
                <a:lnTo>
                  <a:pt x="372209" y="2192597"/>
                </a:lnTo>
                <a:lnTo>
                  <a:pt x="367311" y="2197491"/>
                </a:lnTo>
                <a:lnTo>
                  <a:pt x="367312" y="2197491"/>
                </a:lnTo>
                <a:lnTo>
                  <a:pt x="372209" y="2192597"/>
                </a:lnTo>
                <a:close/>
                <a:moveTo>
                  <a:pt x="1288040" y="2158338"/>
                </a:moveTo>
                <a:lnTo>
                  <a:pt x="1288040" y="2163232"/>
                </a:lnTo>
                <a:lnTo>
                  <a:pt x="1292938" y="2168126"/>
                </a:lnTo>
                <a:lnTo>
                  <a:pt x="1297836" y="2173023"/>
                </a:lnTo>
                <a:lnTo>
                  <a:pt x="1307630" y="2177918"/>
                </a:lnTo>
                <a:lnTo>
                  <a:pt x="1312528" y="2182811"/>
                </a:lnTo>
                <a:lnTo>
                  <a:pt x="1317426" y="2187703"/>
                </a:lnTo>
                <a:lnTo>
                  <a:pt x="1322322" y="2197491"/>
                </a:lnTo>
                <a:lnTo>
                  <a:pt x="1327220" y="2212175"/>
                </a:lnTo>
                <a:lnTo>
                  <a:pt x="1332118" y="2221962"/>
                </a:lnTo>
                <a:lnTo>
                  <a:pt x="1337016" y="2231751"/>
                </a:lnTo>
                <a:lnTo>
                  <a:pt x="1341913" y="2241540"/>
                </a:lnTo>
                <a:lnTo>
                  <a:pt x="1346810" y="2256223"/>
                </a:lnTo>
                <a:lnTo>
                  <a:pt x="1341913" y="2266011"/>
                </a:lnTo>
                <a:lnTo>
                  <a:pt x="1337016" y="2275800"/>
                </a:lnTo>
                <a:lnTo>
                  <a:pt x="1332118" y="2280693"/>
                </a:lnTo>
                <a:lnTo>
                  <a:pt x="1327220" y="2285588"/>
                </a:lnTo>
                <a:lnTo>
                  <a:pt x="1327226" y="2285588"/>
                </a:lnTo>
                <a:lnTo>
                  <a:pt x="1332123" y="2280695"/>
                </a:lnTo>
                <a:lnTo>
                  <a:pt x="1337021" y="2275800"/>
                </a:lnTo>
                <a:lnTo>
                  <a:pt x="1341919" y="2266011"/>
                </a:lnTo>
                <a:lnTo>
                  <a:pt x="1346815" y="2256223"/>
                </a:lnTo>
                <a:lnTo>
                  <a:pt x="1341919" y="2241541"/>
                </a:lnTo>
                <a:lnTo>
                  <a:pt x="1337021" y="2231753"/>
                </a:lnTo>
                <a:lnTo>
                  <a:pt x="1332123" y="2221962"/>
                </a:lnTo>
                <a:lnTo>
                  <a:pt x="1327226" y="2212175"/>
                </a:lnTo>
                <a:lnTo>
                  <a:pt x="1322329" y="2197492"/>
                </a:lnTo>
                <a:lnTo>
                  <a:pt x="1317430" y="2187703"/>
                </a:lnTo>
                <a:lnTo>
                  <a:pt x="1312533" y="2182811"/>
                </a:lnTo>
                <a:lnTo>
                  <a:pt x="1307635" y="2177918"/>
                </a:lnTo>
                <a:lnTo>
                  <a:pt x="1297841" y="2173023"/>
                </a:lnTo>
                <a:lnTo>
                  <a:pt x="1292943" y="2168126"/>
                </a:lnTo>
                <a:lnTo>
                  <a:pt x="1288046" y="2163232"/>
                </a:lnTo>
                <a:lnTo>
                  <a:pt x="1288046" y="2158338"/>
                </a:lnTo>
                <a:close/>
                <a:moveTo>
                  <a:pt x="342825" y="2143657"/>
                </a:moveTo>
                <a:lnTo>
                  <a:pt x="372209" y="2148551"/>
                </a:lnTo>
                <a:lnTo>
                  <a:pt x="347729" y="2163229"/>
                </a:lnTo>
                <a:lnTo>
                  <a:pt x="382004" y="2143657"/>
                </a:lnTo>
                <a:lnTo>
                  <a:pt x="386901" y="2143657"/>
                </a:lnTo>
                <a:lnTo>
                  <a:pt x="391799" y="2143657"/>
                </a:lnTo>
                <a:lnTo>
                  <a:pt x="401593" y="2143657"/>
                </a:lnTo>
                <a:lnTo>
                  <a:pt x="411388" y="2143657"/>
                </a:lnTo>
                <a:lnTo>
                  <a:pt x="416286" y="2148551"/>
                </a:lnTo>
                <a:lnTo>
                  <a:pt x="421183" y="2158338"/>
                </a:lnTo>
                <a:lnTo>
                  <a:pt x="426081" y="2163232"/>
                </a:lnTo>
                <a:lnTo>
                  <a:pt x="430978" y="2173023"/>
                </a:lnTo>
                <a:lnTo>
                  <a:pt x="430978" y="2182811"/>
                </a:lnTo>
                <a:lnTo>
                  <a:pt x="430978" y="2197491"/>
                </a:lnTo>
                <a:lnTo>
                  <a:pt x="421183" y="2212175"/>
                </a:lnTo>
                <a:lnTo>
                  <a:pt x="416286" y="2217068"/>
                </a:lnTo>
                <a:lnTo>
                  <a:pt x="411388" y="2221962"/>
                </a:lnTo>
                <a:lnTo>
                  <a:pt x="406491" y="2217068"/>
                </a:lnTo>
                <a:lnTo>
                  <a:pt x="401594" y="2217068"/>
                </a:lnTo>
                <a:lnTo>
                  <a:pt x="401594" y="2221962"/>
                </a:lnTo>
                <a:lnTo>
                  <a:pt x="406492" y="2226856"/>
                </a:lnTo>
                <a:lnTo>
                  <a:pt x="406492" y="2236647"/>
                </a:lnTo>
                <a:lnTo>
                  <a:pt x="411389" y="2246434"/>
                </a:lnTo>
                <a:lnTo>
                  <a:pt x="416287" y="2256223"/>
                </a:lnTo>
                <a:lnTo>
                  <a:pt x="416287" y="2261117"/>
                </a:lnTo>
                <a:lnTo>
                  <a:pt x="421184" y="2266011"/>
                </a:lnTo>
                <a:lnTo>
                  <a:pt x="421184" y="2270905"/>
                </a:lnTo>
                <a:lnTo>
                  <a:pt x="416287" y="2280693"/>
                </a:lnTo>
                <a:lnTo>
                  <a:pt x="411389" y="2295377"/>
                </a:lnTo>
                <a:lnTo>
                  <a:pt x="401594" y="2305165"/>
                </a:lnTo>
                <a:lnTo>
                  <a:pt x="382004" y="2319848"/>
                </a:lnTo>
                <a:lnTo>
                  <a:pt x="352619" y="2334530"/>
                </a:lnTo>
                <a:lnTo>
                  <a:pt x="323235" y="2344319"/>
                </a:lnTo>
                <a:lnTo>
                  <a:pt x="313440" y="2349213"/>
                </a:lnTo>
                <a:lnTo>
                  <a:pt x="298747" y="2349213"/>
                </a:lnTo>
                <a:lnTo>
                  <a:pt x="288952" y="2344319"/>
                </a:lnTo>
                <a:lnTo>
                  <a:pt x="284055" y="2339424"/>
                </a:lnTo>
                <a:lnTo>
                  <a:pt x="284055" y="2334530"/>
                </a:lnTo>
                <a:lnTo>
                  <a:pt x="284055" y="2329636"/>
                </a:lnTo>
                <a:lnTo>
                  <a:pt x="284055" y="2324741"/>
                </a:lnTo>
                <a:lnTo>
                  <a:pt x="288952" y="2319848"/>
                </a:lnTo>
                <a:lnTo>
                  <a:pt x="288952" y="2314954"/>
                </a:lnTo>
                <a:lnTo>
                  <a:pt x="288952" y="2305165"/>
                </a:lnTo>
                <a:lnTo>
                  <a:pt x="288952" y="2295377"/>
                </a:lnTo>
                <a:lnTo>
                  <a:pt x="288952" y="2285588"/>
                </a:lnTo>
                <a:lnTo>
                  <a:pt x="288952" y="2275800"/>
                </a:lnTo>
                <a:lnTo>
                  <a:pt x="284055" y="2256223"/>
                </a:lnTo>
                <a:lnTo>
                  <a:pt x="279157" y="2246434"/>
                </a:lnTo>
                <a:lnTo>
                  <a:pt x="274260" y="2236647"/>
                </a:lnTo>
                <a:lnTo>
                  <a:pt x="264465" y="2231753"/>
                </a:lnTo>
                <a:lnTo>
                  <a:pt x="259567" y="2231753"/>
                </a:lnTo>
                <a:lnTo>
                  <a:pt x="254670" y="2231753"/>
                </a:lnTo>
                <a:lnTo>
                  <a:pt x="249773" y="2221962"/>
                </a:lnTo>
                <a:lnTo>
                  <a:pt x="249773" y="2217068"/>
                </a:lnTo>
                <a:lnTo>
                  <a:pt x="249773" y="2207281"/>
                </a:lnTo>
                <a:lnTo>
                  <a:pt x="254670" y="2202387"/>
                </a:lnTo>
                <a:lnTo>
                  <a:pt x="269362" y="2197491"/>
                </a:lnTo>
                <a:lnTo>
                  <a:pt x="298747" y="2207281"/>
                </a:lnTo>
                <a:lnTo>
                  <a:pt x="308542" y="2202387"/>
                </a:lnTo>
                <a:lnTo>
                  <a:pt x="318337" y="2197491"/>
                </a:lnTo>
                <a:lnTo>
                  <a:pt x="323235" y="2187703"/>
                </a:lnTo>
                <a:lnTo>
                  <a:pt x="328132" y="2182811"/>
                </a:lnTo>
                <a:lnTo>
                  <a:pt x="328132" y="2177918"/>
                </a:lnTo>
                <a:lnTo>
                  <a:pt x="323235" y="2177918"/>
                </a:lnTo>
                <a:lnTo>
                  <a:pt x="323235" y="2158338"/>
                </a:lnTo>
                <a:close/>
                <a:moveTo>
                  <a:pt x="7728251" y="2058052"/>
                </a:moveTo>
                <a:lnTo>
                  <a:pt x="7733118" y="2065348"/>
                </a:lnTo>
                <a:lnTo>
                  <a:pt x="7747810" y="2084924"/>
                </a:lnTo>
                <a:lnTo>
                  <a:pt x="7751978" y="2093254"/>
                </a:lnTo>
                <a:lnTo>
                  <a:pt x="7752708" y="2094713"/>
                </a:lnTo>
                <a:lnTo>
                  <a:pt x="7754167" y="2097628"/>
                </a:lnTo>
                <a:lnTo>
                  <a:pt x="7762503" y="2114289"/>
                </a:lnTo>
                <a:lnTo>
                  <a:pt x="7772298" y="2128972"/>
                </a:lnTo>
                <a:lnTo>
                  <a:pt x="7786990" y="2143655"/>
                </a:lnTo>
                <a:lnTo>
                  <a:pt x="7796785" y="2153443"/>
                </a:lnTo>
                <a:lnTo>
                  <a:pt x="7801683" y="2158337"/>
                </a:lnTo>
                <a:lnTo>
                  <a:pt x="7806580" y="2158337"/>
                </a:lnTo>
                <a:lnTo>
                  <a:pt x="7806580" y="2158336"/>
                </a:lnTo>
                <a:lnTo>
                  <a:pt x="7801682" y="2158336"/>
                </a:lnTo>
                <a:lnTo>
                  <a:pt x="7796785" y="2153442"/>
                </a:lnTo>
                <a:lnTo>
                  <a:pt x="7786990" y="2143653"/>
                </a:lnTo>
                <a:lnTo>
                  <a:pt x="7772297" y="2128971"/>
                </a:lnTo>
                <a:lnTo>
                  <a:pt x="7762502" y="2114288"/>
                </a:lnTo>
                <a:lnTo>
                  <a:pt x="7754167" y="2097628"/>
                </a:lnTo>
                <a:lnTo>
                  <a:pt x="7752707" y="2094712"/>
                </a:lnTo>
                <a:lnTo>
                  <a:pt x="7751978" y="2093254"/>
                </a:lnTo>
                <a:lnTo>
                  <a:pt x="7747810" y="2084923"/>
                </a:lnTo>
                <a:lnTo>
                  <a:pt x="7733117" y="2065346"/>
                </a:lnTo>
                <a:close/>
                <a:moveTo>
                  <a:pt x="901140" y="2016416"/>
                </a:moveTo>
                <a:lnTo>
                  <a:pt x="910935" y="2016416"/>
                </a:lnTo>
                <a:lnTo>
                  <a:pt x="915832" y="2026196"/>
                </a:lnTo>
                <a:lnTo>
                  <a:pt x="915832" y="2035985"/>
                </a:lnTo>
                <a:lnTo>
                  <a:pt x="915832" y="2045772"/>
                </a:lnTo>
                <a:lnTo>
                  <a:pt x="920730" y="2055561"/>
                </a:lnTo>
                <a:lnTo>
                  <a:pt x="925627" y="2060456"/>
                </a:lnTo>
                <a:lnTo>
                  <a:pt x="925627" y="2070244"/>
                </a:lnTo>
                <a:lnTo>
                  <a:pt x="930524" y="2075138"/>
                </a:lnTo>
                <a:lnTo>
                  <a:pt x="930524" y="2084927"/>
                </a:lnTo>
                <a:lnTo>
                  <a:pt x="920730" y="2089821"/>
                </a:lnTo>
                <a:lnTo>
                  <a:pt x="915832" y="2094714"/>
                </a:lnTo>
                <a:lnTo>
                  <a:pt x="915832" y="2104501"/>
                </a:lnTo>
                <a:lnTo>
                  <a:pt x="910935" y="2109396"/>
                </a:lnTo>
                <a:lnTo>
                  <a:pt x="915832" y="2119186"/>
                </a:lnTo>
                <a:lnTo>
                  <a:pt x="915832" y="2124079"/>
                </a:lnTo>
                <a:lnTo>
                  <a:pt x="915832" y="2128972"/>
                </a:lnTo>
                <a:lnTo>
                  <a:pt x="915832" y="2158338"/>
                </a:lnTo>
                <a:lnTo>
                  <a:pt x="866858" y="2168125"/>
                </a:lnTo>
                <a:lnTo>
                  <a:pt x="866858" y="2148551"/>
                </a:lnTo>
                <a:lnTo>
                  <a:pt x="847268" y="2128972"/>
                </a:lnTo>
                <a:lnTo>
                  <a:pt x="847268" y="2124079"/>
                </a:lnTo>
                <a:lnTo>
                  <a:pt x="847268" y="2114289"/>
                </a:lnTo>
                <a:lnTo>
                  <a:pt x="842371" y="2104501"/>
                </a:lnTo>
                <a:lnTo>
                  <a:pt x="842371" y="2094714"/>
                </a:lnTo>
                <a:lnTo>
                  <a:pt x="842371" y="2080031"/>
                </a:lnTo>
                <a:lnTo>
                  <a:pt x="847268" y="2070244"/>
                </a:lnTo>
                <a:lnTo>
                  <a:pt x="847268" y="2065348"/>
                </a:lnTo>
                <a:close/>
                <a:moveTo>
                  <a:pt x="465262" y="1943004"/>
                </a:moveTo>
                <a:lnTo>
                  <a:pt x="475057" y="1943004"/>
                </a:lnTo>
                <a:lnTo>
                  <a:pt x="484852" y="1947898"/>
                </a:lnTo>
                <a:lnTo>
                  <a:pt x="489750" y="1947898"/>
                </a:lnTo>
                <a:lnTo>
                  <a:pt x="494647" y="1947898"/>
                </a:lnTo>
                <a:lnTo>
                  <a:pt x="494647" y="1952793"/>
                </a:lnTo>
                <a:lnTo>
                  <a:pt x="499545" y="1957687"/>
                </a:lnTo>
                <a:lnTo>
                  <a:pt x="494647" y="1962581"/>
                </a:lnTo>
                <a:lnTo>
                  <a:pt x="494647" y="1972370"/>
                </a:lnTo>
                <a:lnTo>
                  <a:pt x="489750" y="1977263"/>
                </a:lnTo>
                <a:lnTo>
                  <a:pt x="484852" y="1982158"/>
                </a:lnTo>
                <a:lnTo>
                  <a:pt x="479955" y="1991947"/>
                </a:lnTo>
                <a:lnTo>
                  <a:pt x="479955" y="1996841"/>
                </a:lnTo>
                <a:lnTo>
                  <a:pt x="479955" y="2006629"/>
                </a:lnTo>
                <a:lnTo>
                  <a:pt x="479955" y="2011523"/>
                </a:lnTo>
                <a:lnTo>
                  <a:pt x="484852" y="2011523"/>
                </a:lnTo>
                <a:lnTo>
                  <a:pt x="504444" y="2016418"/>
                </a:lnTo>
                <a:lnTo>
                  <a:pt x="504444" y="2021302"/>
                </a:lnTo>
                <a:lnTo>
                  <a:pt x="509342" y="2021302"/>
                </a:lnTo>
                <a:lnTo>
                  <a:pt x="514239" y="2026196"/>
                </a:lnTo>
                <a:lnTo>
                  <a:pt x="524034" y="2026196"/>
                </a:lnTo>
                <a:lnTo>
                  <a:pt x="524034" y="2031091"/>
                </a:lnTo>
                <a:lnTo>
                  <a:pt x="528932" y="2035985"/>
                </a:lnTo>
                <a:lnTo>
                  <a:pt x="533829" y="2045775"/>
                </a:lnTo>
                <a:lnTo>
                  <a:pt x="533829" y="2050667"/>
                </a:lnTo>
                <a:lnTo>
                  <a:pt x="514239" y="2094717"/>
                </a:lnTo>
                <a:lnTo>
                  <a:pt x="533829" y="2109398"/>
                </a:lnTo>
                <a:lnTo>
                  <a:pt x="543624" y="2119187"/>
                </a:lnTo>
                <a:lnTo>
                  <a:pt x="553419" y="2148551"/>
                </a:lnTo>
                <a:lnTo>
                  <a:pt x="558316" y="2173023"/>
                </a:lnTo>
                <a:lnTo>
                  <a:pt x="558316" y="2187703"/>
                </a:lnTo>
                <a:lnTo>
                  <a:pt x="587702" y="2207282"/>
                </a:lnTo>
                <a:lnTo>
                  <a:pt x="602394" y="2236648"/>
                </a:lnTo>
                <a:lnTo>
                  <a:pt x="607291" y="2266012"/>
                </a:lnTo>
                <a:lnTo>
                  <a:pt x="612190" y="2275800"/>
                </a:lnTo>
                <a:lnTo>
                  <a:pt x="617086" y="2280695"/>
                </a:lnTo>
                <a:lnTo>
                  <a:pt x="626882" y="2285588"/>
                </a:lnTo>
                <a:lnTo>
                  <a:pt x="636676" y="2290482"/>
                </a:lnTo>
                <a:lnTo>
                  <a:pt x="641575" y="2300273"/>
                </a:lnTo>
                <a:lnTo>
                  <a:pt x="646472" y="2305165"/>
                </a:lnTo>
                <a:lnTo>
                  <a:pt x="646472" y="2310061"/>
                </a:lnTo>
                <a:lnTo>
                  <a:pt x="646472" y="2319849"/>
                </a:lnTo>
                <a:lnTo>
                  <a:pt x="646472" y="2329637"/>
                </a:lnTo>
                <a:lnTo>
                  <a:pt x="641575" y="2339427"/>
                </a:lnTo>
                <a:lnTo>
                  <a:pt x="636676" y="2344319"/>
                </a:lnTo>
                <a:lnTo>
                  <a:pt x="631779" y="2344319"/>
                </a:lnTo>
                <a:lnTo>
                  <a:pt x="661165" y="2368792"/>
                </a:lnTo>
                <a:lnTo>
                  <a:pt x="602394" y="2388367"/>
                </a:lnTo>
                <a:lnTo>
                  <a:pt x="538727" y="2403051"/>
                </a:lnTo>
                <a:lnTo>
                  <a:pt x="484852" y="2403051"/>
                </a:lnTo>
                <a:lnTo>
                  <a:pt x="465262" y="2407945"/>
                </a:lnTo>
                <a:lnTo>
                  <a:pt x="421184" y="2432417"/>
                </a:lnTo>
                <a:lnTo>
                  <a:pt x="396697" y="2422628"/>
                </a:lnTo>
                <a:lnTo>
                  <a:pt x="445672" y="2373685"/>
                </a:lnTo>
                <a:lnTo>
                  <a:pt x="504444" y="2349215"/>
                </a:lnTo>
                <a:lnTo>
                  <a:pt x="514239" y="2344319"/>
                </a:lnTo>
                <a:lnTo>
                  <a:pt x="524034" y="2339427"/>
                </a:lnTo>
                <a:lnTo>
                  <a:pt x="524034" y="2334530"/>
                </a:lnTo>
                <a:lnTo>
                  <a:pt x="524034" y="2329637"/>
                </a:lnTo>
                <a:lnTo>
                  <a:pt x="514239" y="2334530"/>
                </a:lnTo>
                <a:lnTo>
                  <a:pt x="489750" y="2344319"/>
                </a:lnTo>
                <a:lnTo>
                  <a:pt x="445672" y="2334530"/>
                </a:lnTo>
                <a:lnTo>
                  <a:pt x="440775" y="2334530"/>
                </a:lnTo>
                <a:lnTo>
                  <a:pt x="440775" y="2329637"/>
                </a:lnTo>
                <a:lnTo>
                  <a:pt x="440775" y="2324742"/>
                </a:lnTo>
                <a:lnTo>
                  <a:pt x="440775" y="2319849"/>
                </a:lnTo>
                <a:lnTo>
                  <a:pt x="445672" y="2319849"/>
                </a:lnTo>
                <a:lnTo>
                  <a:pt x="445672" y="2314954"/>
                </a:lnTo>
                <a:lnTo>
                  <a:pt x="465262" y="2285588"/>
                </a:lnTo>
                <a:lnTo>
                  <a:pt x="450570" y="2280695"/>
                </a:lnTo>
                <a:lnTo>
                  <a:pt x="450570" y="2256223"/>
                </a:lnTo>
                <a:lnTo>
                  <a:pt x="494647" y="2256223"/>
                </a:lnTo>
                <a:lnTo>
                  <a:pt x="494647" y="2221962"/>
                </a:lnTo>
                <a:lnTo>
                  <a:pt x="479955" y="2221962"/>
                </a:lnTo>
                <a:lnTo>
                  <a:pt x="484852" y="2192598"/>
                </a:lnTo>
                <a:lnTo>
                  <a:pt x="504444" y="2173023"/>
                </a:lnTo>
                <a:lnTo>
                  <a:pt x="475057" y="2168126"/>
                </a:lnTo>
                <a:lnTo>
                  <a:pt x="450570" y="2187703"/>
                </a:lnTo>
                <a:lnTo>
                  <a:pt x="445672" y="2182811"/>
                </a:lnTo>
                <a:lnTo>
                  <a:pt x="440775" y="2177918"/>
                </a:lnTo>
                <a:lnTo>
                  <a:pt x="440775" y="2173023"/>
                </a:lnTo>
                <a:lnTo>
                  <a:pt x="445672" y="2163232"/>
                </a:lnTo>
                <a:lnTo>
                  <a:pt x="450570" y="2153445"/>
                </a:lnTo>
                <a:lnTo>
                  <a:pt x="450570" y="2148551"/>
                </a:lnTo>
                <a:lnTo>
                  <a:pt x="455467" y="2143657"/>
                </a:lnTo>
                <a:lnTo>
                  <a:pt x="455467" y="2138761"/>
                </a:lnTo>
                <a:lnTo>
                  <a:pt x="455467" y="2128974"/>
                </a:lnTo>
                <a:lnTo>
                  <a:pt x="435878" y="2119187"/>
                </a:lnTo>
                <a:lnTo>
                  <a:pt x="430980" y="2114294"/>
                </a:lnTo>
                <a:lnTo>
                  <a:pt x="426082" y="2104503"/>
                </a:lnTo>
                <a:lnTo>
                  <a:pt x="426082" y="2099610"/>
                </a:lnTo>
                <a:lnTo>
                  <a:pt x="426082" y="2089821"/>
                </a:lnTo>
                <a:lnTo>
                  <a:pt x="426082" y="2084930"/>
                </a:lnTo>
                <a:lnTo>
                  <a:pt x="430980" y="2080033"/>
                </a:lnTo>
                <a:lnTo>
                  <a:pt x="430980" y="2075138"/>
                </a:lnTo>
                <a:lnTo>
                  <a:pt x="411390" y="2080033"/>
                </a:lnTo>
                <a:lnTo>
                  <a:pt x="406493" y="2070245"/>
                </a:lnTo>
                <a:lnTo>
                  <a:pt x="406493" y="2060456"/>
                </a:lnTo>
                <a:lnTo>
                  <a:pt x="411390" y="2050667"/>
                </a:lnTo>
                <a:lnTo>
                  <a:pt x="416287" y="2035985"/>
                </a:lnTo>
                <a:lnTo>
                  <a:pt x="421184" y="2031091"/>
                </a:lnTo>
                <a:lnTo>
                  <a:pt x="430980" y="2021302"/>
                </a:lnTo>
                <a:lnTo>
                  <a:pt x="435878" y="2006629"/>
                </a:lnTo>
                <a:lnTo>
                  <a:pt x="435878" y="1996841"/>
                </a:lnTo>
                <a:lnTo>
                  <a:pt x="435878" y="1987052"/>
                </a:lnTo>
                <a:lnTo>
                  <a:pt x="430980" y="1982158"/>
                </a:lnTo>
                <a:lnTo>
                  <a:pt x="455467" y="1947898"/>
                </a:lnTo>
                <a:close/>
                <a:moveTo>
                  <a:pt x="7429474" y="1879367"/>
                </a:moveTo>
                <a:lnTo>
                  <a:pt x="7429474" y="1879368"/>
                </a:lnTo>
                <a:lnTo>
                  <a:pt x="7458859" y="1879368"/>
                </a:lnTo>
                <a:lnTo>
                  <a:pt x="7478449" y="1894051"/>
                </a:lnTo>
                <a:lnTo>
                  <a:pt x="7502936" y="1908734"/>
                </a:lnTo>
                <a:lnTo>
                  <a:pt x="7527423" y="1928310"/>
                </a:lnTo>
                <a:lnTo>
                  <a:pt x="7551911" y="1947887"/>
                </a:lnTo>
                <a:lnTo>
                  <a:pt x="7571501" y="1962570"/>
                </a:lnTo>
                <a:lnTo>
                  <a:pt x="7576398" y="1967464"/>
                </a:lnTo>
                <a:lnTo>
                  <a:pt x="7586193" y="1967464"/>
                </a:lnTo>
                <a:lnTo>
                  <a:pt x="7600886" y="1957675"/>
                </a:lnTo>
                <a:lnTo>
                  <a:pt x="7610681" y="1952781"/>
                </a:lnTo>
                <a:lnTo>
                  <a:pt x="7620476" y="1942993"/>
                </a:lnTo>
                <a:lnTo>
                  <a:pt x="7625373" y="1938099"/>
                </a:lnTo>
                <a:lnTo>
                  <a:pt x="7630271" y="1938099"/>
                </a:lnTo>
                <a:lnTo>
                  <a:pt x="7644963" y="1947887"/>
                </a:lnTo>
                <a:lnTo>
                  <a:pt x="7664553" y="1972358"/>
                </a:lnTo>
                <a:lnTo>
                  <a:pt x="7689040" y="2001723"/>
                </a:lnTo>
                <a:lnTo>
                  <a:pt x="7705514" y="2024771"/>
                </a:lnTo>
                <a:lnTo>
                  <a:pt x="7689040" y="2001722"/>
                </a:lnTo>
                <a:lnTo>
                  <a:pt x="7664553" y="1972357"/>
                </a:lnTo>
                <a:lnTo>
                  <a:pt x="7644963" y="1947886"/>
                </a:lnTo>
                <a:lnTo>
                  <a:pt x="7630270" y="1938097"/>
                </a:lnTo>
                <a:lnTo>
                  <a:pt x="7625373" y="1938097"/>
                </a:lnTo>
                <a:lnTo>
                  <a:pt x="7620475" y="1942992"/>
                </a:lnTo>
                <a:lnTo>
                  <a:pt x="7610680" y="1952780"/>
                </a:lnTo>
                <a:lnTo>
                  <a:pt x="7600885" y="1957674"/>
                </a:lnTo>
                <a:lnTo>
                  <a:pt x="7586193" y="1967462"/>
                </a:lnTo>
                <a:lnTo>
                  <a:pt x="7576398" y="1967462"/>
                </a:lnTo>
                <a:lnTo>
                  <a:pt x="7571500" y="1962568"/>
                </a:lnTo>
                <a:lnTo>
                  <a:pt x="7551910" y="1947886"/>
                </a:lnTo>
                <a:lnTo>
                  <a:pt x="7527423" y="1928309"/>
                </a:lnTo>
                <a:lnTo>
                  <a:pt x="7502936" y="1908732"/>
                </a:lnTo>
                <a:lnTo>
                  <a:pt x="7478448" y="1894050"/>
                </a:lnTo>
                <a:lnTo>
                  <a:pt x="7458858" y="1879367"/>
                </a:lnTo>
                <a:close/>
                <a:moveTo>
                  <a:pt x="999091" y="1835335"/>
                </a:moveTo>
                <a:lnTo>
                  <a:pt x="989297" y="1859803"/>
                </a:lnTo>
                <a:lnTo>
                  <a:pt x="979502" y="1869591"/>
                </a:lnTo>
                <a:lnTo>
                  <a:pt x="969710" y="1874485"/>
                </a:lnTo>
                <a:lnTo>
                  <a:pt x="974603" y="1874485"/>
                </a:lnTo>
                <a:lnTo>
                  <a:pt x="984398" y="1869591"/>
                </a:lnTo>
                <a:lnTo>
                  <a:pt x="994193" y="1859802"/>
                </a:lnTo>
                <a:lnTo>
                  <a:pt x="994193" y="1850014"/>
                </a:lnTo>
                <a:lnTo>
                  <a:pt x="999091" y="1840225"/>
                </a:lnTo>
                <a:close/>
                <a:moveTo>
                  <a:pt x="1552502" y="1757026"/>
                </a:moveTo>
                <a:lnTo>
                  <a:pt x="1474146" y="1835332"/>
                </a:lnTo>
                <a:lnTo>
                  <a:pt x="1474146" y="1835338"/>
                </a:lnTo>
                <a:lnTo>
                  <a:pt x="1552504" y="1757028"/>
                </a:lnTo>
                <a:lnTo>
                  <a:pt x="1552506" y="1757026"/>
                </a:lnTo>
                <a:close/>
                <a:moveTo>
                  <a:pt x="1003988" y="1712993"/>
                </a:moveTo>
                <a:lnTo>
                  <a:pt x="999092" y="1752132"/>
                </a:lnTo>
                <a:lnTo>
                  <a:pt x="999092" y="1781497"/>
                </a:lnTo>
                <a:lnTo>
                  <a:pt x="999092" y="1796179"/>
                </a:lnTo>
                <a:lnTo>
                  <a:pt x="999092" y="1825526"/>
                </a:lnTo>
                <a:lnTo>
                  <a:pt x="1003988" y="1761919"/>
                </a:lnTo>
                <a:close/>
                <a:moveTo>
                  <a:pt x="1557401" y="1698297"/>
                </a:moveTo>
                <a:lnTo>
                  <a:pt x="1557401" y="1742343"/>
                </a:lnTo>
                <a:lnTo>
                  <a:pt x="1557401" y="1752132"/>
                </a:lnTo>
                <a:lnTo>
                  <a:pt x="1557401" y="1752133"/>
                </a:lnTo>
                <a:lnTo>
                  <a:pt x="1562297" y="1732557"/>
                </a:lnTo>
                <a:close/>
                <a:moveTo>
                  <a:pt x="1542706" y="1654241"/>
                </a:moveTo>
                <a:lnTo>
                  <a:pt x="1542712" y="1654248"/>
                </a:lnTo>
                <a:lnTo>
                  <a:pt x="1542715" y="1654252"/>
                </a:lnTo>
                <a:lnTo>
                  <a:pt x="1542715" y="1654250"/>
                </a:lnTo>
                <a:close/>
                <a:moveTo>
                  <a:pt x="10796494" y="1580822"/>
                </a:moveTo>
                <a:lnTo>
                  <a:pt x="10801392" y="1580822"/>
                </a:lnTo>
                <a:lnTo>
                  <a:pt x="10806289" y="1580822"/>
                </a:lnTo>
                <a:lnTo>
                  <a:pt x="10816084" y="1590610"/>
                </a:lnTo>
                <a:lnTo>
                  <a:pt x="10825879" y="1600399"/>
                </a:lnTo>
                <a:lnTo>
                  <a:pt x="10830777" y="1610187"/>
                </a:lnTo>
                <a:lnTo>
                  <a:pt x="10840572" y="1619976"/>
                </a:lnTo>
                <a:lnTo>
                  <a:pt x="10845469" y="1624870"/>
                </a:lnTo>
                <a:lnTo>
                  <a:pt x="10845469" y="1634658"/>
                </a:lnTo>
                <a:lnTo>
                  <a:pt x="10855264" y="1639553"/>
                </a:lnTo>
                <a:lnTo>
                  <a:pt x="10860162" y="1649341"/>
                </a:lnTo>
                <a:lnTo>
                  <a:pt x="10865059" y="1649341"/>
                </a:lnTo>
                <a:lnTo>
                  <a:pt x="10869957" y="1649341"/>
                </a:lnTo>
                <a:lnTo>
                  <a:pt x="10869957" y="1644447"/>
                </a:lnTo>
                <a:lnTo>
                  <a:pt x="10869957" y="1639553"/>
                </a:lnTo>
                <a:lnTo>
                  <a:pt x="10869957" y="1629764"/>
                </a:lnTo>
                <a:lnTo>
                  <a:pt x="10869957" y="1619976"/>
                </a:lnTo>
                <a:lnTo>
                  <a:pt x="10874854" y="1610187"/>
                </a:lnTo>
                <a:lnTo>
                  <a:pt x="10884649" y="1600399"/>
                </a:lnTo>
                <a:lnTo>
                  <a:pt x="10899342" y="1595505"/>
                </a:lnTo>
                <a:lnTo>
                  <a:pt x="10909137" y="1595505"/>
                </a:lnTo>
                <a:lnTo>
                  <a:pt x="10918932" y="1600399"/>
                </a:lnTo>
                <a:lnTo>
                  <a:pt x="10928727" y="1610187"/>
                </a:lnTo>
                <a:lnTo>
                  <a:pt x="10933624" y="1615082"/>
                </a:lnTo>
                <a:lnTo>
                  <a:pt x="10933624" y="1619976"/>
                </a:lnTo>
                <a:lnTo>
                  <a:pt x="10938521" y="1624870"/>
                </a:lnTo>
                <a:lnTo>
                  <a:pt x="10948316" y="1629764"/>
                </a:lnTo>
                <a:lnTo>
                  <a:pt x="10953214" y="1634658"/>
                </a:lnTo>
                <a:lnTo>
                  <a:pt x="10963009" y="1634658"/>
                </a:lnTo>
                <a:lnTo>
                  <a:pt x="10967906" y="1629764"/>
                </a:lnTo>
                <a:lnTo>
                  <a:pt x="10972804" y="1624870"/>
                </a:lnTo>
                <a:lnTo>
                  <a:pt x="10982599" y="1619976"/>
                </a:lnTo>
                <a:lnTo>
                  <a:pt x="10992394" y="1615082"/>
                </a:lnTo>
                <a:lnTo>
                  <a:pt x="11002189" y="1610187"/>
                </a:lnTo>
                <a:lnTo>
                  <a:pt x="11011984" y="1605293"/>
                </a:lnTo>
                <a:lnTo>
                  <a:pt x="11016881" y="1605293"/>
                </a:lnTo>
                <a:lnTo>
                  <a:pt x="11021779" y="1600399"/>
                </a:lnTo>
                <a:lnTo>
                  <a:pt x="11036471" y="1605293"/>
                </a:lnTo>
                <a:lnTo>
                  <a:pt x="11041369" y="1605293"/>
                </a:lnTo>
                <a:lnTo>
                  <a:pt x="11051164" y="1610187"/>
                </a:lnTo>
                <a:lnTo>
                  <a:pt x="11051164" y="1619976"/>
                </a:lnTo>
                <a:lnTo>
                  <a:pt x="11051164" y="1624870"/>
                </a:lnTo>
                <a:lnTo>
                  <a:pt x="11051164" y="1629764"/>
                </a:lnTo>
                <a:lnTo>
                  <a:pt x="11051164" y="1634658"/>
                </a:lnTo>
                <a:lnTo>
                  <a:pt x="11056061" y="1634658"/>
                </a:lnTo>
                <a:lnTo>
                  <a:pt x="11065856" y="1639553"/>
                </a:lnTo>
                <a:lnTo>
                  <a:pt x="11070754" y="1649341"/>
                </a:lnTo>
                <a:lnTo>
                  <a:pt x="11080549" y="1659129"/>
                </a:lnTo>
                <a:lnTo>
                  <a:pt x="11085446" y="1668918"/>
                </a:lnTo>
                <a:lnTo>
                  <a:pt x="11090343" y="1678706"/>
                </a:lnTo>
                <a:lnTo>
                  <a:pt x="11095241" y="1683600"/>
                </a:lnTo>
                <a:lnTo>
                  <a:pt x="11095241" y="1688495"/>
                </a:lnTo>
                <a:lnTo>
                  <a:pt x="11085446" y="1722754"/>
                </a:lnTo>
                <a:lnTo>
                  <a:pt x="11060959" y="1757014"/>
                </a:lnTo>
                <a:lnTo>
                  <a:pt x="11031574" y="1776590"/>
                </a:lnTo>
                <a:lnTo>
                  <a:pt x="11007086" y="1791273"/>
                </a:lnTo>
                <a:lnTo>
                  <a:pt x="10997291" y="1796167"/>
                </a:lnTo>
                <a:lnTo>
                  <a:pt x="10992394" y="1796167"/>
                </a:lnTo>
                <a:lnTo>
                  <a:pt x="10982599" y="1791273"/>
                </a:lnTo>
                <a:lnTo>
                  <a:pt x="10972804" y="1791273"/>
                </a:lnTo>
                <a:lnTo>
                  <a:pt x="10963009" y="1791273"/>
                </a:lnTo>
                <a:lnTo>
                  <a:pt x="10948316" y="1796167"/>
                </a:lnTo>
                <a:lnTo>
                  <a:pt x="10943419" y="1801061"/>
                </a:lnTo>
                <a:lnTo>
                  <a:pt x="10933624" y="1805956"/>
                </a:lnTo>
                <a:lnTo>
                  <a:pt x="10923829" y="1810850"/>
                </a:lnTo>
                <a:lnTo>
                  <a:pt x="10909137" y="1815744"/>
                </a:lnTo>
                <a:lnTo>
                  <a:pt x="10904239" y="1820638"/>
                </a:lnTo>
                <a:lnTo>
                  <a:pt x="10899342" y="1820638"/>
                </a:lnTo>
                <a:lnTo>
                  <a:pt x="10855264" y="1791273"/>
                </a:lnTo>
                <a:lnTo>
                  <a:pt x="10811187" y="1747225"/>
                </a:lnTo>
                <a:lnTo>
                  <a:pt x="10776904" y="1747225"/>
                </a:lnTo>
                <a:lnTo>
                  <a:pt x="10767109" y="1737437"/>
                </a:lnTo>
                <a:lnTo>
                  <a:pt x="10762212" y="1727648"/>
                </a:lnTo>
                <a:lnTo>
                  <a:pt x="10762212" y="1722754"/>
                </a:lnTo>
                <a:lnTo>
                  <a:pt x="10767109" y="1717860"/>
                </a:lnTo>
                <a:lnTo>
                  <a:pt x="10767109" y="1712966"/>
                </a:lnTo>
                <a:lnTo>
                  <a:pt x="10772007" y="1712966"/>
                </a:lnTo>
                <a:lnTo>
                  <a:pt x="10776904" y="1712966"/>
                </a:lnTo>
                <a:lnTo>
                  <a:pt x="10816084" y="1698283"/>
                </a:lnTo>
                <a:lnTo>
                  <a:pt x="10801392" y="1668918"/>
                </a:lnTo>
                <a:lnTo>
                  <a:pt x="10762212" y="1659129"/>
                </a:lnTo>
                <a:lnTo>
                  <a:pt x="10791597" y="1590610"/>
                </a:lnTo>
                <a:close/>
                <a:moveTo>
                  <a:pt x="9221953" y="1522094"/>
                </a:moveTo>
                <a:lnTo>
                  <a:pt x="9226851" y="1546565"/>
                </a:lnTo>
                <a:lnTo>
                  <a:pt x="9236645" y="1546565"/>
                </a:lnTo>
                <a:lnTo>
                  <a:pt x="9246441" y="1551459"/>
                </a:lnTo>
                <a:lnTo>
                  <a:pt x="9256235" y="1556354"/>
                </a:lnTo>
                <a:lnTo>
                  <a:pt x="9266031" y="1561248"/>
                </a:lnTo>
                <a:lnTo>
                  <a:pt x="9275825" y="1571036"/>
                </a:lnTo>
                <a:lnTo>
                  <a:pt x="9285621" y="1575930"/>
                </a:lnTo>
                <a:lnTo>
                  <a:pt x="9290518" y="1580825"/>
                </a:lnTo>
                <a:lnTo>
                  <a:pt x="9305211" y="1585719"/>
                </a:lnTo>
                <a:lnTo>
                  <a:pt x="9315005" y="1595507"/>
                </a:lnTo>
                <a:lnTo>
                  <a:pt x="9324801" y="1605296"/>
                </a:lnTo>
                <a:lnTo>
                  <a:pt x="9334595" y="1615084"/>
                </a:lnTo>
                <a:lnTo>
                  <a:pt x="9339493" y="1619978"/>
                </a:lnTo>
                <a:lnTo>
                  <a:pt x="9339493" y="1624872"/>
                </a:lnTo>
                <a:lnTo>
                  <a:pt x="9319903" y="1639555"/>
                </a:lnTo>
                <a:lnTo>
                  <a:pt x="9275825" y="1629767"/>
                </a:lnTo>
                <a:lnTo>
                  <a:pt x="9226851" y="1659132"/>
                </a:lnTo>
                <a:lnTo>
                  <a:pt x="9217055" y="1664026"/>
                </a:lnTo>
                <a:lnTo>
                  <a:pt x="9207261" y="1664026"/>
                </a:lnTo>
                <a:lnTo>
                  <a:pt x="9197465" y="1664026"/>
                </a:lnTo>
                <a:lnTo>
                  <a:pt x="9192568" y="1659132"/>
                </a:lnTo>
                <a:lnTo>
                  <a:pt x="9187671" y="1654238"/>
                </a:lnTo>
                <a:lnTo>
                  <a:pt x="9182773" y="1649344"/>
                </a:lnTo>
                <a:lnTo>
                  <a:pt x="9182773" y="1644449"/>
                </a:lnTo>
                <a:lnTo>
                  <a:pt x="9182773" y="1639555"/>
                </a:lnTo>
                <a:lnTo>
                  <a:pt x="9177875" y="1634661"/>
                </a:lnTo>
                <a:lnTo>
                  <a:pt x="9172978" y="1629767"/>
                </a:lnTo>
                <a:lnTo>
                  <a:pt x="9168081" y="1629767"/>
                </a:lnTo>
                <a:lnTo>
                  <a:pt x="9158285" y="1629767"/>
                </a:lnTo>
                <a:lnTo>
                  <a:pt x="9153388" y="1629767"/>
                </a:lnTo>
                <a:lnTo>
                  <a:pt x="9148491" y="1634661"/>
                </a:lnTo>
                <a:lnTo>
                  <a:pt x="9143593" y="1634661"/>
                </a:lnTo>
                <a:lnTo>
                  <a:pt x="9158285" y="1610190"/>
                </a:lnTo>
                <a:lnTo>
                  <a:pt x="9158285" y="1595507"/>
                </a:lnTo>
                <a:lnTo>
                  <a:pt x="9158285" y="1580825"/>
                </a:lnTo>
                <a:lnTo>
                  <a:pt x="9168081" y="1571036"/>
                </a:lnTo>
                <a:lnTo>
                  <a:pt x="9172978" y="1566142"/>
                </a:lnTo>
                <a:lnTo>
                  <a:pt x="9182773" y="1561248"/>
                </a:lnTo>
                <a:lnTo>
                  <a:pt x="9187671" y="1556354"/>
                </a:lnTo>
                <a:lnTo>
                  <a:pt x="9192568" y="1556354"/>
                </a:lnTo>
                <a:lnTo>
                  <a:pt x="9197465" y="1556354"/>
                </a:lnTo>
                <a:close/>
                <a:moveTo>
                  <a:pt x="1540760" y="1504442"/>
                </a:moveTo>
                <a:lnTo>
                  <a:pt x="1537813" y="1522105"/>
                </a:lnTo>
                <a:lnTo>
                  <a:pt x="1532916" y="1566152"/>
                </a:lnTo>
                <a:lnTo>
                  <a:pt x="1532916" y="1610200"/>
                </a:lnTo>
                <a:lnTo>
                  <a:pt x="1532916" y="1639566"/>
                </a:lnTo>
                <a:lnTo>
                  <a:pt x="1532931" y="1639587"/>
                </a:lnTo>
                <a:lnTo>
                  <a:pt x="1532920" y="1639567"/>
                </a:lnTo>
                <a:lnTo>
                  <a:pt x="1532920" y="1624884"/>
                </a:lnTo>
                <a:lnTo>
                  <a:pt x="1532920" y="1610202"/>
                </a:lnTo>
                <a:close/>
                <a:moveTo>
                  <a:pt x="1542712" y="1478050"/>
                </a:moveTo>
                <a:lnTo>
                  <a:pt x="1542712" y="1478058"/>
                </a:lnTo>
                <a:lnTo>
                  <a:pt x="1542712" y="1478111"/>
                </a:lnTo>
                <a:lnTo>
                  <a:pt x="1542715" y="1478058"/>
                </a:lnTo>
                <a:close/>
                <a:moveTo>
                  <a:pt x="1101935" y="1434013"/>
                </a:moveTo>
                <a:lnTo>
                  <a:pt x="1097041" y="1438904"/>
                </a:lnTo>
                <a:lnTo>
                  <a:pt x="1093777" y="1445427"/>
                </a:lnTo>
                <a:lnTo>
                  <a:pt x="1097040" y="1443797"/>
                </a:lnTo>
                <a:close/>
                <a:moveTo>
                  <a:pt x="1351709" y="1345914"/>
                </a:moveTo>
                <a:lnTo>
                  <a:pt x="1346811" y="1355701"/>
                </a:lnTo>
                <a:lnTo>
                  <a:pt x="1341914" y="1360597"/>
                </a:lnTo>
                <a:lnTo>
                  <a:pt x="1337016" y="1365490"/>
                </a:lnTo>
                <a:lnTo>
                  <a:pt x="1337016" y="1365491"/>
                </a:lnTo>
                <a:lnTo>
                  <a:pt x="1341914" y="1360597"/>
                </a:lnTo>
                <a:lnTo>
                  <a:pt x="1346811" y="1355703"/>
                </a:lnTo>
                <a:lnTo>
                  <a:pt x="1351709" y="1350808"/>
                </a:lnTo>
                <a:close/>
                <a:moveTo>
                  <a:pt x="1552502" y="1326336"/>
                </a:moveTo>
                <a:lnTo>
                  <a:pt x="1552502" y="1394856"/>
                </a:lnTo>
                <a:lnTo>
                  <a:pt x="1523121" y="1429115"/>
                </a:lnTo>
                <a:lnTo>
                  <a:pt x="1525385" y="1431377"/>
                </a:lnTo>
                <a:lnTo>
                  <a:pt x="1552504" y="1399751"/>
                </a:lnTo>
                <a:lnTo>
                  <a:pt x="1552504" y="1326338"/>
                </a:lnTo>
                <a:close/>
                <a:moveTo>
                  <a:pt x="9633341" y="1301856"/>
                </a:moveTo>
                <a:lnTo>
                  <a:pt x="9635790" y="1301856"/>
                </a:lnTo>
                <a:lnTo>
                  <a:pt x="9633341" y="1306750"/>
                </a:lnTo>
                <a:close/>
                <a:moveTo>
                  <a:pt x="1312540" y="1292087"/>
                </a:moveTo>
                <a:lnTo>
                  <a:pt x="1333517" y="1308856"/>
                </a:lnTo>
                <a:lnTo>
                  <a:pt x="1332119" y="1306760"/>
                </a:lnTo>
                <a:close/>
                <a:moveTo>
                  <a:pt x="1285592" y="1252924"/>
                </a:moveTo>
                <a:lnTo>
                  <a:pt x="1288041" y="1257818"/>
                </a:lnTo>
                <a:lnTo>
                  <a:pt x="1295388" y="1265158"/>
                </a:lnTo>
                <a:lnTo>
                  <a:pt x="1292939" y="1257818"/>
                </a:lnTo>
                <a:close/>
                <a:moveTo>
                  <a:pt x="9457031" y="1252913"/>
                </a:moveTo>
                <a:lnTo>
                  <a:pt x="9461929" y="1252913"/>
                </a:lnTo>
                <a:lnTo>
                  <a:pt x="9466827" y="1252913"/>
                </a:lnTo>
                <a:lnTo>
                  <a:pt x="9481519" y="1252913"/>
                </a:lnTo>
                <a:lnTo>
                  <a:pt x="9491314" y="1257807"/>
                </a:lnTo>
                <a:lnTo>
                  <a:pt x="9496211" y="1262701"/>
                </a:lnTo>
                <a:lnTo>
                  <a:pt x="9501109" y="1272490"/>
                </a:lnTo>
                <a:lnTo>
                  <a:pt x="9501109" y="1282278"/>
                </a:lnTo>
                <a:lnTo>
                  <a:pt x="9501109" y="1292066"/>
                </a:lnTo>
                <a:lnTo>
                  <a:pt x="9501109" y="1301855"/>
                </a:lnTo>
                <a:lnTo>
                  <a:pt x="9501109" y="1306749"/>
                </a:lnTo>
                <a:lnTo>
                  <a:pt x="9501109" y="1311643"/>
                </a:lnTo>
                <a:lnTo>
                  <a:pt x="9501109" y="1316537"/>
                </a:lnTo>
                <a:lnTo>
                  <a:pt x="9501109" y="1321431"/>
                </a:lnTo>
                <a:lnTo>
                  <a:pt x="9496211" y="1326326"/>
                </a:lnTo>
                <a:lnTo>
                  <a:pt x="9486417" y="1331220"/>
                </a:lnTo>
                <a:lnTo>
                  <a:pt x="9481519" y="1331220"/>
                </a:lnTo>
                <a:lnTo>
                  <a:pt x="9471724" y="1331220"/>
                </a:lnTo>
                <a:lnTo>
                  <a:pt x="9466827" y="1331220"/>
                </a:lnTo>
                <a:lnTo>
                  <a:pt x="9461929" y="1331220"/>
                </a:lnTo>
                <a:lnTo>
                  <a:pt x="9457031" y="1331220"/>
                </a:lnTo>
                <a:lnTo>
                  <a:pt x="9447237" y="1326326"/>
                </a:lnTo>
                <a:lnTo>
                  <a:pt x="9442339" y="1316537"/>
                </a:lnTo>
                <a:lnTo>
                  <a:pt x="9442339" y="1306749"/>
                </a:lnTo>
                <a:lnTo>
                  <a:pt x="9442339" y="1296961"/>
                </a:lnTo>
                <a:lnTo>
                  <a:pt x="9442339" y="1292066"/>
                </a:lnTo>
                <a:lnTo>
                  <a:pt x="9442339" y="1287172"/>
                </a:lnTo>
                <a:lnTo>
                  <a:pt x="9442339" y="1272490"/>
                </a:lnTo>
                <a:lnTo>
                  <a:pt x="9447237" y="1262701"/>
                </a:lnTo>
                <a:lnTo>
                  <a:pt x="9452134" y="1257807"/>
                </a:lnTo>
                <a:close/>
                <a:moveTo>
                  <a:pt x="1234159" y="1203991"/>
                </a:moveTo>
                <a:lnTo>
                  <a:pt x="1190093" y="1243135"/>
                </a:lnTo>
                <a:lnTo>
                  <a:pt x="1183565" y="1254552"/>
                </a:lnTo>
                <a:lnTo>
                  <a:pt x="1185194" y="1252923"/>
                </a:lnTo>
                <a:lnTo>
                  <a:pt x="1190092" y="1248029"/>
                </a:lnTo>
                <a:lnTo>
                  <a:pt x="1194989" y="1243135"/>
                </a:lnTo>
                <a:lnTo>
                  <a:pt x="1204784" y="1233347"/>
                </a:lnTo>
                <a:lnTo>
                  <a:pt x="1214579" y="1223558"/>
                </a:lnTo>
                <a:lnTo>
                  <a:pt x="1224374" y="1213770"/>
                </a:lnTo>
                <a:close/>
                <a:moveTo>
                  <a:pt x="1247880" y="1195174"/>
                </a:moveTo>
                <a:lnTo>
                  <a:pt x="1234175" y="1203978"/>
                </a:lnTo>
                <a:lnTo>
                  <a:pt x="1243964" y="1199087"/>
                </a:lnTo>
                <a:close/>
                <a:moveTo>
                  <a:pt x="1254131" y="1191158"/>
                </a:moveTo>
                <a:lnTo>
                  <a:pt x="1254131" y="1191159"/>
                </a:lnTo>
                <a:lnTo>
                  <a:pt x="1262323" y="1232090"/>
                </a:lnTo>
                <a:close/>
                <a:moveTo>
                  <a:pt x="1530476" y="1186850"/>
                </a:moveTo>
                <a:lnTo>
                  <a:pt x="1523121" y="1189299"/>
                </a:lnTo>
                <a:lnTo>
                  <a:pt x="1503532" y="1233347"/>
                </a:lnTo>
                <a:lnTo>
                  <a:pt x="1503532" y="1272501"/>
                </a:lnTo>
                <a:lnTo>
                  <a:pt x="1503535" y="1272505"/>
                </a:lnTo>
                <a:lnTo>
                  <a:pt x="1503535" y="1233349"/>
                </a:lnTo>
                <a:lnTo>
                  <a:pt x="1523126" y="1189301"/>
                </a:lnTo>
                <a:lnTo>
                  <a:pt x="1528023" y="1189301"/>
                </a:lnTo>
                <a:close/>
                <a:moveTo>
                  <a:pt x="1552506" y="1164825"/>
                </a:moveTo>
                <a:lnTo>
                  <a:pt x="1552502" y="1164827"/>
                </a:lnTo>
                <a:lnTo>
                  <a:pt x="1552502" y="1164829"/>
                </a:lnTo>
                <a:lnTo>
                  <a:pt x="1547609" y="1169723"/>
                </a:lnTo>
                <a:lnTo>
                  <a:pt x="1547609" y="1174617"/>
                </a:lnTo>
                <a:lnTo>
                  <a:pt x="1547602" y="1174623"/>
                </a:lnTo>
                <a:lnTo>
                  <a:pt x="1547613" y="1174618"/>
                </a:lnTo>
                <a:lnTo>
                  <a:pt x="1552504" y="1164830"/>
                </a:lnTo>
                <a:close/>
                <a:moveTo>
                  <a:pt x="1302735" y="1159934"/>
                </a:moveTo>
                <a:lnTo>
                  <a:pt x="1302734" y="1159935"/>
                </a:lnTo>
                <a:lnTo>
                  <a:pt x="1322323" y="1159935"/>
                </a:lnTo>
                <a:lnTo>
                  <a:pt x="1346811" y="1174617"/>
                </a:lnTo>
                <a:lnTo>
                  <a:pt x="1351709" y="1179511"/>
                </a:lnTo>
                <a:lnTo>
                  <a:pt x="1371299" y="1179511"/>
                </a:lnTo>
                <a:lnTo>
                  <a:pt x="1378297" y="1178113"/>
                </a:lnTo>
                <a:lnTo>
                  <a:pt x="1346813" y="1174617"/>
                </a:lnTo>
                <a:lnTo>
                  <a:pt x="1337018" y="1164827"/>
                </a:lnTo>
                <a:lnTo>
                  <a:pt x="1327223" y="1159934"/>
                </a:lnTo>
                <a:lnTo>
                  <a:pt x="1317428" y="1159934"/>
                </a:lnTo>
                <a:lnTo>
                  <a:pt x="1307634" y="1159934"/>
                </a:lnTo>
                <a:close/>
                <a:moveTo>
                  <a:pt x="8795871" y="1145240"/>
                </a:moveTo>
                <a:lnTo>
                  <a:pt x="8800769" y="1150134"/>
                </a:lnTo>
                <a:lnTo>
                  <a:pt x="8810564" y="1159923"/>
                </a:lnTo>
                <a:lnTo>
                  <a:pt x="8815461" y="1169711"/>
                </a:lnTo>
                <a:lnTo>
                  <a:pt x="8815461" y="1179499"/>
                </a:lnTo>
                <a:lnTo>
                  <a:pt x="8820359" y="1189288"/>
                </a:lnTo>
                <a:lnTo>
                  <a:pt x="8820359" y="1199076"/>
                </a:lnTo>
                <a:lnTo>
                  <a:pt x="8825256" y="1203970"/>
                </a:lnTo>
                <a:lnTo>
                  <a:pt x="8830154" y="1208864"/>
                </a:lnTo>
                <a:lnTo>
                  <a:pt x="8835051" y="1218653"/>
                </a:lnTo>
                <a:lnTo>
                  <a:pt x="8839949" y="1233335"/>
                </a:lnTo>
                <a:lnTo>
                  <a:pt x="8839949" y="1248018"/>
                </a:lnTo>
                <a:lnTo>
                  <a:pt x="8844846" y="1252912"/>
                </a:lnTo>
                <a:lnTo>
                  <a:pt x="8844846" y="1257806"/>
                </a:lnTo>
                <a:lnTo>
                  <a:pt x="8839949" y="1252912"/>
                </a:lnTo>
                <a:lnTo>
                  <a:pt x="8830154" y="1252912"/>
                </a:lnTo>
                <a:lnTo>
                  <a:pt x="8815461" y="1252912"/>
                </a:lnTo>
                <a:lnTo>
                  <a:pt x="8805666" y="1252912"/>
                </a:lnTo>
                <a:lnTo>
                  <a:pt x="8795871" y="1257806"/>
                </a:lnTo>
                <a:lnTo>
                  <a:pt x="8786076" y="1257806"/>
                </a:lnTo>
                <a:lnTo>
                  <a:pt x="8781179" y="1257806"/>
                </a:lnTo>
                <a:lnTo>
                  <a:pt x="8766486" y="1257806"/>
                </a:lnTo>
                <a:lnTo>
                  <a:pt x="8751794" y="1252912"/>
                </a:lnTo>
                <a:lnTo>
                  <a:pt x="8737101" y="1248018"/>
                </a:lnTo>
                <a:lnTo>
                  <a:pt x="8732204" y="1243124"/>
                </a:lnTo>
                <a:lnTo>
                  <a:pt x="8722409" y="1238229"/>
                </a:lnTo>
                <a:lnTo>
                  <a:pt x="8722409" y="1223547"/>
                </a:lnTo>
                <a:lnTo>
                  <a:pt x="8722409" y="1218653"/>
                </a:lnTo>
                <a:lnTo>
                  <a:pt x="8727306" y="1213758"/>
                </a:lnTo>
                <a:lnTo>
                  <a:pt x="8732204" y="1208864"/>
                </a:lnTo>
                <a:lnTo>
                  <a:pt x="8737101" y="1208864"/>
                </a:lnTo>
                <a:lnTo>
                  <a:pt x="8741999" y="1208864"/>
                </a:lnTo>
                <a:lnTo>
                  <a:pt x="8746896" y="1203970"/>
                </a:lnTo>
                <a:lnTo>
                  <a:pt x="8751794" y="1199076"/>
                </a:lnTo>
                <a:lnTo>
                  <a:pt x="8761589" y="1194182"/>
                </a:lnTo>
                <a:lnTo>
                  <a:pt x="8766486" y="1189288"/>
                </a:lnTo>
                <a:lnTo>
                  <a:pt x="8776281" y="1189288"/>
                </a:lnTo>
                <a:lnTo>
                  <a:pt x="8781179" y="1189288"/>
                </a:lnTo>
                <a:lnTo>
                  <a:pt x="8786076" y="1150134"/>
                </a:lnTo>
                <a:close/>
                <a:moveTo>
                  <a:pt x="1434965" y="1140359"/>
                </a:moveTo>
                <a:lnTo>
                  <a:pt x="1430070" y="1145251"/>
                </a:lnTo>
                <a:lnTo>
                  <a:pt x="1430070" y="1150145"/>
                </a:lnTo>
                <a:close/>
                <a:moveTo>
                  <a:pt x="1443130" y="1128938"/>
                </a:moveTo>
                <a:lnTo>
                  <a:pt x="1439865" y="1130568"/>
                </a:lnTo>
                <a:lnTo>
                  <a:pt x="1434967" y="1140356"/>
                </a:lnTo>
                <a:lnTo>
                  <a:pt x="1439864" y="1135462"/>
                </a:lnTo>
                <a:close/>
                <a:moveTo>
                  <a:pt x="1449660" y="1125674"/>
                </a:moveTo>
                <a:lnTo>
                  <a:pt x="1449659" y="1125675"/>
                </a:lnTo>
                <a:lnTo>
                  <a:pt x="1454556" y="1125675"/>
                </a:lnTo>
                <a:lnTo>
                  <a:pt x="1454558" y="1125674"/>
                </a:lnTo>
                <a:close/>
                <a:moveTo>
                  <a:pt x="8933001" y="988625"/>
                </a:moveTo>
                <a:lnTo>
                  <a:pt x="8937899" y="988625"/>
                </a:lnTo>
                <a:lnTo>
                  <a:pt x="8942796" y="988625"/>
                </a:lnTo>
                <a:lnTo>
                  <a:pt x="8947694" y="988625"/>
                </a:lnTo>
                <a:lnTo>
                  <a:pt x="8952591" y="993519"/>
                </a:lnTo>
                <a:lnTo>
                  <a:pt x="8957489" y="1008201"/>
                </a:lnTo>
                <a:lnTo>
                  <a:pt x="8962386" y="1013095"/>
                </a:lnTo>
                <a:lnTo>
                  <a:pt x="8977079" y="1027778"/>
                </a:lnTo>
                <a:lnTo>
                  <a:pt x="8991771" y="1052249"/>
                </a:lnTo>
                <a:lnTo>
                  <a:pt x="9001566" y="1071826"/>
                </a:lnTo>
                <a:lnTo>
                  <a:pt x="9006464" y="1091402"/>
                </a:lnTo>
                <a:lnTo>
                  <a:pt x="9006464" y="1096297"/>
                </a:lnTo>
                <a:lnTo>
                  <a:pt x="9006464" y="1106085"/>
                </a:lnTo>
                <a:lnTo>
                  <a:pt x="9011361" y="1115873"/>
                </a:lnTo>
                <a:lnTo>
                  <a:pt x="9016259" y="1125662"/>
                </a:lnTo>
                <a:lnTo>
                  <a:pt x="9021156" y="1130556"/>
                </a:lnTo>
                <a:lnTo>
                  <a:pt x="9021156" y="1135450"/>
                </a:lnTo>
                <a:lnTo>
                  <a:pt x="9021156" y="1145239"/>
                </a:lnTo>
                <a:lnTo>
                  <a:pt x="9021156" y="1159921"/>
                </a:lnTo>
                <a:lnTo>
                  <a:pt x="9021156" y="1174604"/>
                </a:lnTo>
                <a:lnTo>
                  <a:pt x="9016259" y="1189286"/>
                </a:lnTo>
                <a:lnTo>
                  <a:pt x="9011361" y="1203969"/>
                </a:lnTo>
                <a:lnTo>
                  <a:pt x="9006464" y="1208863"/>
                </a:lnTo>
                <a:lnTo>
                  <a:pt x="9006464" y="1213757"/>
                </a:lnTo>
                <a:lnTo>
                  <a:pt x="9011361" y="1218652"/>
                </a:lnTo>
                <a:lnTo>
                  <a:pt x="9016259" y="1223546"/>
                </a:lnTo>
                <a:lnTo>
                  <a:pt x="9026053" y="1228440"/>
                </a:lnTo>
                <a:lnTo>
                  <a:pt x="9030951" y="1233334"/>
                </a:lnTo>
                <a:lnTo>
                  <a:pt x="9040746" y="1233334"/>
                </a:lnTo>
                <a:lnTo>
                  <a:pt x="9045643" y="1233334"/>
                </a:lnTo>
                <a:lnTo>
                  <a:pt x="9050541" y="1228440"/>
                </a:lnTo>
                <a:lnTo>
                  <a:pt x="9055439" y="1228440"/>
                </a:lnTo>
                <a:lnTo>
                  <a:pt x="9060336" y="1223546"/>
                </a:lnTo>
                <a:lnTo>
                  <a:pt x="9065233" y="1223546"/>
                </a:lnTo>
                <a:lnTo>
                  <a:pt x="9070131" y="1228440"/>
                </a:lnTo>
                <a:lnTo>
                  <a:pt x="9070131" y="1233334"/>
                </a:lnTo>
                <a:lnTo>
                  <a:pt x="9070131" y="1248017"/>
                </a:lnTo>
                <a:lnTo>
                  <a:pt x="9070131" y="1257805"/>
                </a:lnTo>
                <a:lnTo>
                  <a:pt x="9075028" y="1267593"/>
                </a:lnTo>
                <a:lnTo>
                  <a:pt x="9079926" y="1272488"/>
                </a:lnTo>
                <a:lnTo>
                  <a:pt x="9084823" y="1272488"/>
                </a:lnTo>
                <a:lnTo>
                  <a:pt x="9089721" y="1267593"/>
                </a:lnTo>
                <a:lnTo>
                  <a:pt x="9094618" y="1262699"/>
                </a:lnTo>
                <a:lnTo>
                  <a:pt x="9099516" y="1257805"/>
                </a:lnTo>
                <a:lnTo>
                  <a:pt x="9109311" y="1248017"/>
                </a:lnTo>
                <a:lnTo>
                  <a:pt x="9109311" y="1243122"/>
                </a:lnTo>
                <a:lnTo>
                  <a:pt x="9114208" y="1238228"/>
                </a:lnTo>
                <a:lnTo>
                  <a:pt x="9119106" y="1223546"/>
                </a:lnTo>
                <a:lnTo>
                  <a:pt x="9124003" y="1218652"/>
                </a:lnTo>
                <a:lnTo>
                  <a:pt x="9124003" y="1213757"/>
                </a:lnTo>
                <a:lnTo>
                  <a:pt x="9128901" y="1218652"/>
                </a:lnTo>
                <a:lnTo>
                  <a:pt x="9128901" y="1223546"/>
                </a:lnTo>
                <a:lnTo>
                  <a:pt x="9133798" y="1228440"/>
                </a:lnTo>
                <a:lnTo>
                  <a:pt x="9143593" y="1311641"/>
                </a:lnTo>
                <a:lnTo>
                  <a:pt x="9153388" y="1321430"/>
                </a:lnTo>
                <a:lnTo>
                  <a:pt x="9163183" y="1326324"/>
                </a:lnTo>
                <a:lnTo>
                  <a:pt x="9168081" y="1331218"/>
                </a:lnTo>
                <a:lnTo>
                  <a:pt x="9177876" y="1326324"/>
                </a:lnTo>
                <a:lnTo>
                  <a:pt x="9182773" y="1321430"/>
                </a:lnTo>
                <a:lnTo>
                  <a:pt x="9187671" y="1316535"/>
                </a:lnTo>
                <a:lnTo>
                  <a:pt x="9187671" y="1311641"/>
                </a:lnTo>
                <a:lnTo>
                  <a:pt x="9197465" y="1282276"/>
                </a:lnTo>
                <a:lnTo>
                  <a:pt x="9207261" y="1262699"/>
                </a:lnTo>
                <a:lnTo>
                  <a:pt x="9212158" y="1248017"/>
                </a:lnTo>
                <a:lnTo>
                  <a:pt x="9221953" y="1238228"/>
                </a:lnTo>
                <a:lnTo>
                  <a:pt x="9226851" y="1233334"/>
                </a:lnTo>
                <a:lnTo>
                  <a:pt x="9217055" y="1159921"/>
                </a:lnTo>
                <a:lnTo>
                  <a:pt x="9221953" y="1159921"/>
                </a:lnTo>
                <a:lnTo>
                  <a:pt x="9231748" y="1159921"/>
                </a:lnTo>
                <a:lnTo>
                  <a:pt x="9241543" y="1164815"/>
                </a:lnTo>
                <a:lnTo>
                  <a:pt x="9251338" y="1169710"/>
                </a:lnTo>
                <a:lnTo>
                  <a:pt x="9266030" y="1169710"/>
                </a:lnTo>
                <a:lnTo>
                  <a:pt x="9275825" y="1169710"/>
                </a:lnTo>
                <a:lnTo>
                  <a:pt x="9285620" y="1164815"/>
                </a:lnTo>
                <a:lnTo>
                  <a:pt x="9290518" y="1223546"/>
                </a:lnTo>
                <a:lnTo>
                  <a:pt x="9295415" y="1218652"/>
                </a:lnTo>
                <a:lnTo>
                  <a:pt x="9300313" y="1218652"/>
                </a:lnTo>
                <a:lnTo>
                  <a:pt x="9305210" y="1223546"/>
                </a:lnTo>
                <a:lnTo>
                  <a:pt x="9315005" y="1228440"/>
                </a:lnTo>
                <a:lnTo>
                  <a:pt x="9319903" y="1233334"/>
                </a:lnTo>
                <a:lnTo>
                  <a:pt x="9324800" y="1238228"/>
                </a:lnTo>
                <a:lnTo>
                  <a:pt x="9324800" y="1248017"/>
                </a:lnTo>
                <a:lnTo>
                  <a:pt x="9324800" y="1257805"/>
                </a:lnTo>
                <a:lnTo>
                  <a:pt x="9319903" y="1262699"/>
                </a:lnTo>
                <a:lnTo>
                  <a:pt x="9315005" y="1267593"/>
                </a:lnTo>
                <a:lnTo>
                  <a:pt x="9310108" y="1267593"/>
                </a:lnTo>
                <a:lnTo>
                  <a:pt x="9305210" y="1267593"/>
                </a:lnTo>
                <a:lnTo>
                  <a:pt x="9300313" y="1267593"/>
                </a:lnTo>
                <a:lnTo>
                  <a:pt x="9285620" y="1277382"/>
                </a:lnTo>
                <a:lnTo>
                  <a:pt x="9280723" y="1282276"/>
                </a:lnTo>
                <a:lnTo>
                  <a:pt x="9280723" y="1292064"/>
                </a:lnTo>
                <a:lnTo>
                  <a:pt x="9280723" y="1301853"/>
                </a:lnTo>
                <a:lnTo>
                  <a:pt x="9285620" y="1311641"/>
                </a:lnTo>
                <a:lnTo>
                  <a:pt x="9295415" y="1316535"/>
                </a:lnTo>
                <a:lnTo>
                  <a:pt x="9300313" y="1321430"/>
                </a:lnTo>
                <a:lnTo>
                  <a:pt x="9310108" y="1326324"/>
                </a:lnTo>
                <a:lnTo>
                  <a:pt x="9315005" y="1331218"/>
                </a:lnTo>
                <a:lnTo>
                  <a:pt x="9319903" y="1345900"/>
                </a:lnTo>
                <a:lnTo>
                  <a:pt x="9324800" y="1360583"/>
                </a:lnTo>
                <a:lnTo>
                  <a:pt x="9324800" y="1370371"/>
                </a:lnTo>
                <a:lnTo>
                  <a:pt x="9319903" y="1385054"/>
                </a:lnTo>
                <a:lnTo>
                  <a:pt x="9319903" y="1394842"/>
                </a:lnTo>
                <a:lnTo>
                  <a:pt x="9315005" y="1399737"/>
                </a:lnTo>
                <a:lnTo>
                  <a:pt x="9305210" y="1404631"/>
                </a:lnTo>
                <a:lnTo>
                  <a:pt x="9300313" y="1414419"/>
                </a:lnTo>
                <a:lnTo>
                  <a:pt x="9295415" y="1424208"/>
                </a:lnTo>
                <a:lnTo>
                  <a:pt x="9290518" y="1433996"/>
                </a:lnTo>
                <a:lnTo>
                  <a:pt x="9285620" y="1443784"/>
                </a:lnTo>
                <a:lnTo>
                  <a:pt x="9280723" y="1453573"/>
                </a:lnTo>
                <a:lnTo>
                  <a:pt x="9275825" y="1453573"/>
                </a:lnTo>
                <a:lnTo>
                  <a:pt x="9270928" y="1458467"/>
                </a:lnTo>
                <a:lnTo>
                  <a:pt x="9261133" y="1463361"/>
                </a:lnTo>
                <a:lnTo>
                  <a:pt x="9251338" y="1463361"/>
                </a:lnTo>
                <a:lnTo>
                  <a:pt x="9236645" y="1463361"/>
                </a:lnTo>
                <a:lnTo>
                  <a:pt x="9221953" y="1453573"/>
                </a:lnTo>
                <a:lnTo>
                  <a:pt x="9207261" y="1482938"/>
                </a:lnTo>
                <a:lnTo>
                  <a:pt x="9202363" y="1478043"/>
                </a:lnTo>
                <a:lnTo>
                  <a:pt x="9192568" y="1478043"/>
                </a:lnTo>
                <a:lnTo>
                  <a:pt x="9182773" y="1473149"/>
                </a:lnTo>
                <a:lnTo>
                  <a:pt x="9168081" y="1473149"/>
                </a:lnTo>
                <a:lnTo>
                  <a:pt x="9153388" y="1468255"/>
                </a:lnTo>
                <a:lnTo>
                  <a:pt x="9143593" y="1468255"/>
                </a:lnTo>
                <a:lnTo>
                  <a:pt x="9133798" y="1473149"/>
                </a:lnTo>
                <a:lnTo>
                  <a:pt x="9128901" y="1473149"/>
                </a:lnTo>
                <a:lnTo>
                  <a:pt x="9124003" y="1468255"/>
                </a:lnTo>
                <a:lnTo>
                  <a:pt x="9114208" y="1468255"/>
                </a:lnTo>
                <a:lnTo>
                  <a:pt x="9104413" y="1468255"/>
                </a:lnTo>
                <a:lnTo>
                  <a:pt x="9094618" y="1463361"/>
                </a:lnTo>
                <a:lnTo>
                  <a:pt x="9084823" y="1463361"/>
                </a:lnTo>
                <a:lnTo>
                  <a:pt x="9075028" y="1463361"/>
                </a:lnTo>
                <a:lnTo>
                  <a:pt x="9070131" y="1468255"/>
                </a:lnTo>
                <a:lnTo>
                  <a:pt x="9065233" y="1468255"/>
                </a:lnTo>
                <a:lnTo>
                  <a:pt x="9065233" y="1478043"/>
                </a:lnTo>
                <a:lnTo>
                  <a:pt x="9138696" y="1517197"/>
                </a:lnTo>
                <a:lnTo>
                  <a:pt x="9143593" y="1512303"/>
                </a:lnTo>
                <a:lnTo>
                  <a:pt x="9148491" y="1512303"/>
                </a:lnTo>
                <a:lnTo>
                  <a:pt x="9153388" y="1517197"/>
                </a:lnTo>
                <a:lnTo>
                  <a:pt x="9153388" y="1522091"/>
                </a:lnTo>
                <a:lnTo>
                  <a:pt x="9148491" y="1526985"/>
                </a:lnTo>
                <a:lnTo>
                  <a:pt x="9143593" y="1541668"/>
                </a:lnTo>
                <a:lnTo>
                  <a:pt x="9138696" y="1551456"/>
                </a:lnTo>
                <a:lnTo>
                  <a:pt x="9119106" y="1571033"/>
                </a:lnTo>
                <a:lnTo>
                  <a:pt x="9104413" y="1600398"/>
                </a:lnTo>
                <a:lnTo>
                  <a:pt x="9099516" y="1639552"/>
                </a:lnTo>
                <a:lnTo>
                  <a:pt x="9099516" y="1649340"/>
                </a:lnTo>
                <a:lnTo>
                  <a:pt x="9099516" y="1678705"/>
                </a:lnTo>
                <a:lnTo>
                  <a:pt x="9089721" y="1703176"/>
                </a:lnTo>
                <a:lnTo>
                  <a:pt x="9079926" y="1717859"/>
                </a:lnTo>
                <a:lnTo>
                  <a:pt x="9075028" y="1712965"/>
                </a:lnTo>
                <a:lnTo>
                  <a:pt x="9070131" y="1712965"/>
                </a:lnTo>
                <a:lnTo>
                  <a:pt x="9060336" y="1708071"/>
                </a:lnTo>
                <a:lnTo>
                  <a:pt x="9050541" y="1703176"/>
                </a:lnTo>
                <a:lnTo>
                  <a:pt x="9035849" y="1703176"/>
                </a:lnTo>
                <a:lnTo>
                  <a:pt x="9026053" y="1698282"/>
                </a:lnTo>
                <a:lnTo>
                  <a:pt x="9021156" y="1703176"/>
                </a:lnTo>
                <a:lnTo>
                  <a:pt x="9016259" y="1703176"/>
                </a:lnTo>
                <a:lnTo>
                  <a:pt x="9011361" y="1703176"/>
                </a:lnTo>
                <a:lnTo>
                  <a:pt x="9011361" y="1708071"/>
                </a:lnTo>
                <a:lnTo>
                  <a:pt x="9006464" y="1712965"/>
                </a:lnTo>
                <a:lnTo>
                  <a:pt x="9006464" y="1717859"/>
                </a:lnTo>
                <a:lnTo>
                  <a:pt x="9011361" y="1727647"/>
                </a:lnTo>
                <a:lnTo>
                  <a:pt x="9006464" y="1732542"/>
                </a:lnTo>
                <a:lnTo>
                  <a:pt x="9006464" y="1737436"/>
                </a:lnTo>
                <a:lnTo>
                  <a:pt x="9001566" y="1742330"/>
                </a:lnTo>
                <a:lnTo>
                  <a:pt x="8991771" y="1752118"/>
                </a:lnTo>
                <a:lnTo>
                  <a:pt x="8981976" y="1761907"/>
                </a:lnTo>
                <a:lnTo>
                  <a:pt x="8967284" y="1766801"/>
                </a:lnTo>
                <a:lnTo>
                  <a:pt x="8957489" y="1771695"/>
                </a:lnTo>
                <a:lnTo>
                  <a:pt x="8942796" y="1796166"/>
                </a:lnTo>
                <a:lnTo>
                  <a:pt x="8918309" y="1825531"/>
                </a:lnTo>
                <a:lnTo>
                  <a:pt x="8893821" y="1864684"/>
                </a:lnTo>
                <a:lnTo>
                  <a:pt x="8879129" y="1898944"/>
                </a:lnTo>
                <a:lnTo>
                  <a:pt x="8874231" y="1928309"/>
                </a:lnTo>
                <a:lnTo>
                  <a:pt x="8874231" y="1933203"/>
                </a:lnTo>
                <a:lnTo>
                  <a:pt x="8874231" y="1938097"/>
                </a:lnTo>
                <a:lnTo>
                  <a:pt x="8879129" y="1947886"/>
                </a:lnTo>
                <a:lnTo>
                  <a:pt x="8879129" y="1962568"/>
                </a:lnTo>
                <a:lnTo>
                  <a:pt x="8884026" y="1972357"/>
                </a:lnTo>
                <a:lnTo>
                  <a:pt x="8893821" y="1987039"/>
                </a:lnTo>
                <a:lnTo>
                  <a:pt x="8903616" y="1991934"/>
                </a:lnTo>
                <a:lnTo>
                  <a:pt x="8918309" y="1996828"/>
                </a:lnTo>
                <a:lnTo>
                  <a:pt x="8937899" y="1991934"/>
                </a:lnTo>
                <a:lnTo>
                  <a:pt x="8942796" y="1996828"/>
                </a:lnTo>
                <a:lnTo>
                  <a:pt x="8947694" y="2006616"/>
                </a:lnTo>
                <a:lnTo>
                  <a:pt x="8952591" y="2016404"/>
                </a:lnTo>
                <a:lnTo>
                  <a:pt x="8957489" y="2035982"/>
                </a:lnTo>
                <a:lnTo>
                  <a:pt x="8967284" y="2035982"/>
                </a:lnTo>
                <a:lnTo>
                  <a:pt x="8972181" y="2040875"/>
                </a:lnTo>
                <a:lnTo>
                  <a:pt x="8986874" y="2050664"/>
                </a:lnTo>
                <a:lnTo>
                  <a:pt x="8996669" y="2065346"/>
                </a:lnTo>
                <a:lnTo>
                  <a:pt x="9006464" y="2080029"/>
                </a:lnTo>
                <a:lnTo>
                  <a:pt x="9021156" y="2104500"/>
                </a:lnTo>
                <a:lnTo>
                  <a:pt x="9021156" y="2109394"/>
                </a:lnTo>
                <a:lnTo>
                  <a:pt x="9026053" y="2133865"/>
                </a:lnTo>
                <a:lnTo>
                  <a:pt x="9045643" y="2158336"/>
                </a:lnTo>
                <a:lnTo>
                  <a:pt x="9070131" y="2182807"/>
                </a:lnTo>
                <a:lnTo>
                  <a:pt x="9109311" y="2192595"/>
                </a:lnTo>
                <a:lnTo>
                  <a:pt x="9119106" y="2192595"/>
                </a:lnTo>
                <a:lnTo>
                  <a:pt x="9148491" y="2187701"/>
                </a:lnTo>
                <a:lnTo>
                  <a:pt x="9177876" y="2187701"/>
                </a:lnTo>
                <a:lnTo>
                  <a:pt x="9207261" y="2192595"/>
                </a:lnTo>
                <a:lnTo>
                  <a:pt x="9212158" y="2192595"/>
                </a:lnTo>
                <a:lnTo>
                  <a:pt x="9217055" y="2192595"/>
                </a:lnTo>
                <a:lnTo>
                  <a:pt x="9221953" y="2197489"/>
                </a:lnTo>
                <a:lnTo>
                  <a:pt x="9231748" y="2202384"/>
                </a:lnTo>
                <a:lnTo>
                  <a:pt x="9236645" y="2212172"/>
                </a:lnTo>
                <a:lnTo>
                  <a:pt x="9246440" y="2221960"/>
                </a:lnTo>
                <a:lnTo>
                  <a:pt x="9251338" y="2236643"/>
                </a:lnTo>
                <a:lnTo>
                  <a:pt x="9251338" y="2261114"/>
                </a:lnTo>
                <a:lnTo>
                  <a:pt x="9251338" y="2266008"/>
                </a:lnTo>
                <a:lnTo>
                  <a:pt x="9256235" y="2270903"/>
                </a:lnTo>
                <a:lnTo>
                  <a:pt x="9256235" y="2285585"/>
                </a:lnTo>
                <a:lnTo>
                  <a:pt x="9261133" y="2295374"/>
                </a:lnTo>
                <a:lnTo>
                  <a:pt x="9266030" y="2310056"/>
                </a:lnTo>
                <a:lnTo>
                  <a:pt x="9270928" y="2314950"/>
                </a:lnTo>
                <a:lnTo>
                  <a:pt x="9270928" y="2319844"/>
                </a:lnTo>
                <a:lnTo>
                  <a:pt x="9270928" y="2324738"/>
                </a:lnTo>
                <a:lnTo>
                  <a:pt x="9270928" y="2329632"/>
                </a:lnTo>
                <a:lnTo>
                  <a:pt x="9270928" y="2334527"/>
                </a:lnTo>
                <a:lnTo>
                  <a:pt x="9275825" y="2344315"/>
                </a:lnTo>
                <a:lnTo>
                  <a:pt x="9285620" y="2349210"/>
                </a:lnTo>
                <a:lnTo>
                  <a:pt x="9295415" y="2354104"/>
                </a:lnTo>
                <a:lnTo>
                  <a:pt x="9300313" y="2358998"/>
                </a:lnTo>
                <a:lnTo>
                  <a:pt x="9300313" y="2363892"/>
                </a:lnTo>
                <a:lnTo>
                  <a:pt x="9305210" y="2373681"/>
                </a:lnTo>
                <a:lnTo>
                  <a:pt x="9310108" y="2383469"/>
                </a:lnTo>
                <a:lnTo>
                  <a:pt x="9315005" y="2393257"/>
                </a:lnTo>
                <a:lnTo>
                  <a:pt x="9315005" y="2398151"/>
                </a:lnTo>
                <a:lnTo>
                  <a:pt x="9319903" y="2403046"/>
                </a:lnTo>
                <a:lnTo>
                  <a:pt x="9324800" y="2407940"/>
                </a:lnTo>
                <a:lnTo>
                  <a:pt x="9329698" y="2412834"/>
                </a:lnTo>
                <a:lnTo>
                  <a:pt x="9334595" y="2417728"/>
                </a:lnTo>
                <a:lnTo>
                  <a:pt x="9344390" y="2417728"/>
                </a:lnTo>
                <a:lnTo>
                  <a:pt x="9354185" y="2412834"/>
                </a:lnTo>
                <a:lnTo>
                  <a:pt x="9363980" y="2403046"/>
                </a:lnTo>
                <a:lnTo>
                  <a:pt x="9368878" y="2398151"/>
                </a:lnTo>
                <a:lnTo>
                  <a:pt x="9373775" y="2388363"/>
                </a:lnTo>
                <a:lnTo>
                  <a:pt x="9383570" y="2378574"/>
                </a:lnTo>
                <a:lnTo>
                  <a:pt x="9388467" y="2363892"/>
                </a:lnTo>
                <a:lnTo>
                  <a:pt x="9388467" y="2344315"/>
                </a:lnTo>
                <a:lnTo>
                  <a:pt x="9383570" y="2339421"/>
                </a:lnTo>
                <a:lnTo>
                  <a:pt x="9373775" y="2329632"/>
                </a:lnTo>
                <a:lnTo>
                  <a:pt x="9368878" y="2319844"/>
                </a:lnTo>
                <a:lnTo>
                  <a:pt x="9363980" y="2310056"/>
                </a:lnTo>
                <a:lnTo>
                  <a:pt x="9363980" y="2295374"/>
                </a:lnTo>
                <a:lnTo>
                  <a:pt x="9363980" y="2290479"/>
                </a:lnTo>
                <a:lnTo>
                  <a:pt x="9363980" y="2285585"/>
                </a:lnTo>
                <a:lnTo>
                  <a:pt x="9363980" y="2270903"/>
                </a:lnTo>
                <a:lnTo>
                  <a:pt x="9363980" y="2261114"/>
                </a:lnTo>
                <a:lnTo>
                  <a:pt x="9363980" y="2246431"/>
                </a:lnTo>
                <a:lnTo>
                  <a:pt x="9363980" y="2236643"/>
                </a:lnTo>
                <a:lnTo>
                  <a:pt x="9363980" y="2226854"/>
                </a:lnTo>
                <a:lnTo>
                  <a:pt x="9359083" y="2221960"/>
                </a:lnTo>
                <a:lnTo>
                  <a:pt x="9368878" y="2217066"/>
                </a:lnTo>
                <a:lnTo>
                  <a:pt x="9378673" y="2212172"/>
                </a:lnTo>
                <a:lnTo>
                  <a:pt x="9388467" y="2202384"/>
                </a:lnTo>
                <a:lnTo>
                  <a:pt x="9398263" y="2187701"/>
                </a:lnTo>
                <a:lnTo>
                  <a:pt x="9403160" y="2173018"/>
                </a:lnTo>
                <a:lnTo>
                  <a:pt x="9408057" y="2173018"/>
                </a:lnTo>
                <a:lnTo>
                  <a:pt x="9412955" y="2168124"/>
                </a:lnTo>
                <a:lnTo>
                  <a:pt x="9417852" y="2168124"/>
                </a:lnTo>
                <a:lnTo>
                  <a:pt x="9422750" y="2158336"/>
                </a:lnTo>
                <a:lnTo>
                  <a:pt x="9427647" y="2148548"/>
                </a:lnTo>
                <a:lnTo>
                  <a:pt x="9432545" y="2138759"/>
                </a:lnTo>
                <a:lnTo>
                  <a:pt x="9432545" y="2119182"/>
                </a:lnTo>
                <a:lnTo>
                  <a:pt x="9427647" y="2109394"/>
                </a:lnTo>
                <a:lnTo>
                  <a:pt x="9422750" y="2080029"/>
                </a:lnTo>
                <a:lnTo>
                  <a:pt x="9412955" y="2040875"/>
                </a:lnTo>
                <a:lnTo>
                  <a:pt x="9403160" y="2006616"/>
                </a:lnTo>
                <a:lnTo>
                  <a:pt x="9393365" y="1987039"/>
                </a:lnTo>
                <a:lnTo>
                  <a:pt x="9398263" y="1972357"/>
                </a:lnTo>
                <a:lnTo>
                  <a:pt x="9408057" y="1938097"/>
                </a:lnTo>
                <a:lnTo>
                  <a:pt x="9422750" y="1884261"/>
                </a:lnTo>
                <a:lnTo>
                  <a:pt x="9422750" y="1874473"/>
                </a:lnTo>
                <a:lnTo>
                  <a:pt x="9422750" y="1864684"/>
                </a:lnTo>
                <a:lnTo>
                  <a:pt x="9417852" y="1854896"/>
                </a:lnTo>
                <a:lnTo>
                  <a:pt x="9412955" y="1840214"/>
                </a:lnTo>
                <a:lnTo>
                  <a:pt x="9403160" y="1830425"/>
                </a:lnTo>
                <a:lnTo>
                  <a:pt x="9403160" y="1825531"/>
                </a:lnTo>
                <a:lnTo>
                  <a:pt x="9403160" y="1820637"/>
                </a:lnTo>
                <a:lnTo>
                  <a:pt x="9403160" y="1810849"/>
                </a:lnTo>
                <a:lnTo>
                  <a:pt x="9403160" y="1801060"/>
                </a:lnTo>
                <a:lnTo>
                  <a:pt x="9403160" y="1791272"/>
                </a:lnTo>
                <a:lnTo>
                  <a:pt x="9408057" y="1786378"/>
                </a:lnTo>
                <a:lnTo>
                  <a:pt x="9412955" y="1781483"/>
                </a:lnTo>
                <a:lnTo>
                  <a:pt x="9412955" y="1771695"/>
                </a:lnTo>
                <a:lnTo>
                  <a:pt x="9412955" y="1766801"/>
                </a:lnTo>
                <a:lnTo>
                  <a:pt x="9417852" y="1757012"/>
                </a:lnTo>
                <a:lnTo>
                  <a:pt x="9422750" y="1752118"/>
                </a:lnTo>
                <a:lnTo>
                  <a:pt x="9432545" y="1742330"/>
                </a:lnTo>
                <a:lnTo>
                  <a:pt x="9437442" y="1742330"/>
                </a:lnTo>
                <a:lnTo>
                  <a:pt x="9452135" y="1742330"/>
                </a:lnTo>
                <a:lnTo>
                  <a:pt x="9461930" y="1747224"/>
                </a:lnTo>
                <a:lnTo>
                  <a:pt x="9559879" y="1752118"/>
                </a:lnTo>
                <a:lnTo>
                  <a:pt x="9569675" y="1752118"/>
                </a:lnTo>
                <a:lnTo>
                  <a:pt x="9579469" y="1752118"/>
                </a:lnTo>
                <a:lnTo>
                  <a:pt x="9589265" y="1757012"/>
                </a:lnTo>
                <a:lnTo>
                  <a:pt x="9599059" y="1761907"/>
                </a:lnTo>
                <a:lnTo>
                  <a:pt x="9608855" y="1771695"/>
                </a:lnTo>
                <a:lnTo>
                  <a:pt x="9618649" y="1786378"/>
                </a:lnTo>
                <a:lnTo>
                  <a:pt x="9623547" y="1786378"/>
                </a:lnTo>
                <a:lnTo>
                  <a:pt x="9628444" y="1791272"/>
                </a:lnTo>
                <a:lnTo>
                  <a:pt x="9633342" y="1801060"/>
                </a:lnTo>
                <a:lnTo>
                  <a:pt x="9643137" y="1805954"/>
                </a:lnTo>
                <a:lnTo>
                  <a:pt x="9652932" y="1815743"/>
                </a:lnTo>
                <a:lnTo>
                  <a:pt x="9662727" y="1820637"/>
                </a:lnTo>
                <a:lnTo>
                  <a:pt x="9672522" y="1825531"/>
                </a:lnTo>
                <a:lnTo>
                  <a:pt x="9677419" y="1830425"/>
                </a:lnTo>
                <a:lnTo>
                  <a:pt x="9677419" y="1840214"/>
                </a:lnTo>
                <a:lnTo>
                  <a:pt x="9677419" y="1845108"/>
                </a:lnTo>
                <a:lnTo>
                  <a:pt x="9672522" y="1854896"/>
                </a:lnTo>
                <a:lnTo>
                  <a:pt x="9687214" y="1884261"/>
                </a:lnTo>
                <a:lnTo>
                  <a:pt x="9682317" y="1894050"/>
                </a:lnTo>
                <a:lnTo>
                  <a:pt x="9677419" y="1913626"/>
                </a:lnTo>
                <a:lnTo>
                  <a:pt x="9677419" y="1938097"/>
                </a:lnTo>
                <a:lnTo>
                  <a:pt x="9687214" y="1962568"/>
                </a:lnTo>
                <a:lnTo>
                  <a:pt x="9692112" y="1967462"/>
                </a:lnTo>
                <a:lnTo>
                  <a:pt x="9697009" y="1977251"/>
                </a:lnTo>
                <a:lnTo>
                  <a:pt x="9711701" y="1987039"/>
                </a:lnTo>
                <a:lnTo>
                  <a:pt x="9736189" y="1987039"/>
                </a:lnTo>
                <a:lnTo>
                  <a:pt x="9765574" y="1977251"/>
                </a:lnTo>
                <a:lnTo>
                  <a:pt x="9775369" y="1977251"/>
                </a:lnTo>
                <a:lnTo>
                  <a:pt x="9790061" y="1967462"/>
                </a:lnTo>
                <a:lnTo>
                  <a:pt x="9804754" y="1952780"/>
                </a:lnTo>
                <a:lnTo>
                  <a:pt x="9814549" y="1933203"/>
                </a:lnTo>
                <a:lnTo>
                  <a:pt x="9809651" y="1898944"/>
                </a:lnTo>
                <a:lnTo>
                  <a:pt x="9814549" y="1898944"/>
                </a:lnTo>
                <a:lnTo>
                  <a:pt x="9814549" y="1894050"/>
                </a:lnTo>
                <a:lnTo>
                  <a:pt x="9819446" y="1894050"/>
                </a:lnTo>
                <a:lnTo>
                  <a:pt x="9829241" y="1894050"/>
                </a:lnTo>
                <a:lnTo>
                  <a:pt x="9834139" y="1898944"/>
                </a:lnTo>
                <a:lnTo>
                  <a:pt x="9843934" y="1903838"/>
                </a:lnTo>
                <a:lnTo>
                  <a:pt x="9848831" y="1913626"/>
                </a:lnTo>
                <a:lnTo>
                  <a:pt x="9858626" y="1928309"/>
                </a:lnTo>
                <a:lnTo>
                  <a:pt x="9863524" y="1952780"/>
                </a:lnTo>
                <a:lnTo>
                  <a:pt x="9868421" y="1962568"/>
                </a:lnTo>
                <a:lnTo>
                  <a:pt x="9883114" y="1987039"/>
                </a:lnTo>
                <a:lnTo>
                  <a:pt x="9902703" y="2021299"/>
                </a:lnTo>
                <a:lnTo>
                  <a:pt x="9917396" y="2055558"/>
                </a:lnTo>
                <a:lnTo>
                  <a:pt x="9932089" y="2084923"/>
                </a:lnTo>
                <a:lnTo>
                  <a:pt x="9936986" y="2104500"/>
                </a:lnTo>
                <a:lnTo>
                  <a:pt x="9936986" y="2099606"/>
                </a:lnTo>
                <a:lnTo>
                  <a:pt x="9936986" y="2094712"/>
                </a:lnTo>
                <a:lnTo>
                  <a:pt x="9941883" y="2104500"/>
                </a:lnTo>
                <a:lnTo>
                  <a:pt x="9951679" y="2133865"/>
                </a:lnTo>
                <a:lnTo>
                  <a:pt x="9961473" y="2173018"/>
                </a:lnTo>
                <a:lnTo>
                  <a:pt x="9976166" y="2212172"/>
                </a:lnTo>
                <a:lnTo>
                  <a:pt x="9981063" y="2217066"/>
                </a:lnTo>
                <a:lnTo>
                  <a:pt x="9985961" y="2217066"/>
                </a:lnTo>
                <a:lnTo>
                  <a:pt x="9990858" y="2221960"/>
                </a:lnTo>
                <a:lnTo>
                  <a:pt x="9995756" y="2217066"/>
                </a:lnTo>
                <a:lnTo>
                  <a:pt x="10005551" y="2212172"/>
                </a:lnTo>
                <a:lnTo>
                  <a:pt x="10049628" y="2212172"/>
                </a:lnTo>
                <a:lnTo>
                  <a:pt x="10054526" y="2212172"/>
                </a:lnTo>
                <a:lnTo>
                  <a:pt x="10054526" y="2217066"/>
                </a:lnTo>
                <a:lnTo>
                  <a:pt x="10059423" y="2221960"/>
                </a:lnTo>
                <a:lnTo>
                  <a:pt x="10064321" y="2236643"/>
                </a:lnTo>
                <a:lnTo>
                  <a:pt x="10069218" y="2256220"/>
                </a:lnTo>
                <a:lnTo>
                  <a:pt x="10079013" y="2256220"/>
                </a:lnTo>
                <a:lnTo>
                  <a:pt x="10083911" y="2261114"/>
                </a:lnTo>
                <a:lnTo>
                  <a:pt x="10093705" y="2270903"/>
                </a:lnTo>
                <a:lnTo>
                  <a:pt x="10103501" y="2285585"/>
                </a:lnTo>
                <a:lnTo>
                  <a:pt x="10108398" y="2310056"/>
                </a:lnTo>
                <a:lnTo>
                  <a:pt x="10108398" y="2339421"/>
                </a:lnTo>
                <a:lnTo>
                  <a:pt x="10098603" y="2363892"/>
                </a:lnTo>
                <a:lnTo>
                  <a:pt x="10079013" y="2378574"/>
                </a:lnTo>
                <a:lnTo>
                  <a:pt x="10074115" y="2373681"/>
                </a:lnTo>
                <a:lnTo>
                  <a:pt x="10064321" y="2373681"/>
                </a:lnTo>
                <a:lnTo>
                  <a:pt x="10054526" y="2378574"/>
                </a:lnTo>
                <a:lnTo>
                  <a:pt x="10044731" y="2383469"/>
                </a:lnTo>
                <a:lnTo>
                  <a:pt x="10034936" y="2393257"/>
                </a:lnTo>
                <a:lnTo>
                  <a:pt x="10025141" y="2407940"/>
                </a:lnTo>
                <a:lnTo>
                  <a:pt x="10025141" y="2412834"/>
                </a:lnTo>
                <a:lnTo>
                  <a:pt x="10025141" y="2417728"/>
                </a:lnTo>
                <a:lnTo>
                  <a:pt x="10020243" y="2427516"/>
                </a:lnTo>
                <a:lnTo>
                  <a:pt x="10015346" y="2432410"/>
                </a:lnTo>
                <a:lnTo>
                  <a:pt x="10005551" y="2442199"/>
                </a:lnTo>
                <a:lnTo>
                  <a:pt x="9990858" y="2447093"/>
                </a:lnTo>
                <a:lnTo>
                  <a:pt x="9971269" y="2451987"/>
                </a:lnTo>
                <a:lnTo>
                  <a:pt x="9961473" y="2451987"/>
                </a:lnTo>
                <a:lnTo>
                  <a:pt x="9932089" y="2456882"/>
                </a:lnTo>
                <a:lnTo>
                  <a:pt x="9892909" y="2456882"/>
                </a:lnTo>
                <a:lnTo>
                  <a:pt x="9853729" y="2456882"/>
                </a:lnTo>
                <a:lnTo>
                  <a:pt x="9814549" y="2451987"/>
                </a:lnTo>
                <a:lnTo>
                  <a:pt x="9799856" y="2451987"/>
                </a:lnTo>
                <a:lnTo>
                  <a:pt x="9760677" y="2471564"/>
                </a:lnTo>
                <a:lnTo>
                  <a:pt x="9706804" y="2505824"/>
                </a:lnTo>
                <a:lnTo>
                  <a:pt x="9701907" y="2510717"/>
                </a:lnTo>
                <a:lnTo>
                  <a:pt x="9687214" y="2535188"/>
                </a:lnTo>
                <a:lnTo>
                  <a:pt x="9662727" y="2564554"/>
                </a:lnTo>
                <a:lnTo>
                  <a:pt x="9638239" y="2593919"/>
                </a:lnTo>
                <a:lnTo>
                  <a:pt x="9613752" y="2623284"/>
                </a:lnTo>
                <a:lnTo>
                  <a:pt x="9628444" y="2618390"/>
                </a:lnTo>
                <a:lnTo>
                  <a:pt x="9652932" y="2603707"/>
                </a:lnTo>
                <a:lnTo>
                  <a:pt x="9677419" y="2579237"/>
                </a:lnTo>
                <a:lnTo>
                  <a:pt x="9701907" y="2554766"/>
                </a:lnTo>
                <a:lnTo>
                  <a:pt x="9706804" y="2549871"/>
                </a:lnTo>
                <a:lnTo>
                  <a:pt x="9721497" y="2540083"/>
                </a:lnTo>
                <a:lnTo>
                  <a:pt x="9750881" y="2525400"/>
                </a:lnTo>
                <a:lnTo>
                  <a:pt x="9790061" y="2510717"/>
                </a:lnTo>
                <a:lnTo>
                  <a:pt x="9794959" y="2510717"/>
                </a:lnTo>
                <a:lnTo>
                  <a:pt x="9799856" y="2505824"/>
                </a:lnTo>
                <a:lnTo>
                  <a:pt x="9809651" y="2505824"/>
                </a:lnTo>
                <a:lnTo>
                  <a:pt x="9819446" y="2505824"/>
                </a:lnTo>
                <a:lnTo>
                  <a:pt x="9824344" y="2510717"/>
                </a:lnTo>
                <a:lnTo>
                  <a:pt x="9829241" y="2515612"/>
                </a:lnTo>
                <a:lnTo>
                  <a:pt x="9834139" y="2525400"/>
                </a:lnTo>
                <a:lnTo>
                  <a:pt x="9834139" y="2530294"/>
                </a:lnTo>
                <a:lnTo>
                  <a:pt x="9829241" y="2535188"/>
                </a:lnTo>
                <a:lnTo>
                  <a:pt x="9824344" y="2544977"/>
                </a:lnTo>
                <a:lnTo>
                  <a:pt x="9814549" y="2549871"/>
                </a:lnTo>
                <a:lnTo>
                  <a:pt x="9804754" y="2554766"/>
                </a:lnTo>
                <a:lnTo>
                  <a:pt x="9790061" y="2554766"/>
                </a:lnTo>
                <a:lnTo>
                  <a:pt x="9790061" y="2569448"/>
                </a:lnTo>
                <a:lnTo>
                  <a:pt x="9794959" y="2569448"/>
                </a:lnTo>
                <a:lnTo>
                  <a:pt x="9799856" y="2564554"/>
                </a:lnTo>
                <a:lnTo>
                  <a:pt x="9804754" y="2569448"/>
                </a:lnTo>
                <a:lnTo>
                  <a:pt x="9809651" y="2569448"/>
                </a:lnTo>
                <a:lnTo>
                  <a:pt x="9814549" y="2574342"/>
                </a:lnTo>
                <a:lnTo>
                  <a:pt x="9814549" y="2584130"/>
                </a:lnTo>
                <a:lnTo>
                  <a:pt x="9814549" y="2589025"/>
                </a:lnTo>
                <a:lnTo>
                  <a:pt x="9809651" y="2593919"/>
                </a:lnTo>
                <a:lnTo>
                  <a:pt x="9809651" y="2598813"/>
                </a:lnTo>
                <a:lnTo>
                  <a:pt x="9804754" y="2608601"/>
                </a:lnTo>
                <a:lnTo>
                  <a:pt x="9809651" y="2618390"/>
                </a:lnTo>
                <a:lnTo>
                  <a:pt x="9819446" y="2628178"/>
                </a:lnTo>
                <a:lnTo>
                  <a:pt x="9824344" y="2633072"/>
                </a:lnTo>
                <a:lnTo>
                  <a:pt x="9829241" y="2637967"/>
                </a:lnTo>
                <a:lnTo>
                  <a:pt x="9834139" y="2647755"/>
                </a:lnTo>
                <a:lnTo>
                  <a:pt x="9843934" y="2657543"/>
                </a:lnTo>
                <a:lnTo>
                  <a:pt x="9853729" y="2667332"/>
                </a:lnTo>
                <a:lnTo>
                  <a:pt x="9868421" y="2677120"/>
                </a:lnTo>
                <a:lnTo>
                  <a:pt x="9878216" y="2686909"/>
                </a:lnTo>
                <a:lnTo>
                  <a:pt x="9888011" y="2691803"/>
                </a:lnTo>
                <a:lnTo>
                  <a:pt x="9892909" y="2691803"/>
                </a:lnTo>
                <a:lnTo>
                  <a:pt x="9897806" y="2696697"/>
                </a:lnTo>
                <a:lnTo>
                  <a:pt x="9902703" y="2701591"/>
                </a:lnTo>
                <a:lnTo>
                  <a:pt x="9907601" y="2706485"/>
                </a:lnTo>
                <a:lnTo>
                  <a:pt x="9907601" y="2711379"/>
                </a:lnTo>
                <a:lnTo>
                  <a:pt x="9902703" y="2716274"/>
                </a:lnTo>
                <a:lnTo>
                  <a:pt x="9892909" y="2721168"/>
                </a:lnTo>
                <a:lnTo>
                  <a:pt x="9883114" y="2726062"/>
                </a:lnTo>
                <a:lnTo>
                  <a:pt x="9858626" y="2735850"/>
                </a:lnTo>
                <a:lnTo>
                  <a:pt x="9829241" y="2745639"/>
                </a:lnTo>
                <a:lnTo>
                  <a:pt x="9799856" y="2755427"/>
                </a:lnTo>
                <a:lnTo>
                  <a:pt x="9785164" y="2755427"/>
                </a:lnTo>
                <a:lnTo>
                  <a:pt x="9780267" y="2750533"/>
                </a:lnTo>
                <a:lnTo>
                  <a:pt x="9780267" y="2745639"/>
                </a:lnTo>
                <a:lnTo>
                  <a:pt x="9780267" y="2735850"/>
                </a:lnTo>
                <a:lnTo>
                  <a:pt x="9780267" y="2730956"/>
                </a:lnTo>
                <a:lnTo>
                  <a:pt x="9785164" y="2721168"/>
                </a:lnTo>
                <a:lnTo>
                  <a:pt x="9794959" y="2716274"/>
                </a:lnTo>
                <a:lnTo>
                  <a:pt x="9809651" y="2706485"/>
                </a:lnTo>
                <a:lnTo>
                  <a:pt x="9814549" y="2706485"/>
                </a:lnTo>
                <a:lnTo>
                  <a:pt x="9819446" y="2701591"/>
                </a:lnTo>
                <a:lnTo>
                  <a:pt x="9824344" y="2696697"/>
                </a:lnTo>
                <a:lnTo>
                  <a:pt x="9829241" y="2691803"/>
                </a:lnTo>
                <a:lnTo>
                  <a:pt x="9834139" y="2686909"/>
                </a:lnTo>
                <a:lnTo>
                  <a:pt x="9834139" y="2682015"/>
                </a:lnTo>
                <a:lnTo>
                  <a:pt x="9829241" y="2677120"/>
                </a:lnTo>
                <a:lnTo>
                  <a:pt x="9824344" y="2677120"/>
                </a:lnTo>
                <a:lnTo>
                  <a:pt x="9809651" y="2677120"/>
                </a:lnTo>
                <a:lnTo>
                  <a:pt x="9804754" y="2682015"/>
                </a:lnTo>
                <a:lnTo>
                  <a:pt x="9790061" y="2691803"/>
                </a:lnTo>
                <a:lnTo>
                  <a:pt x="9770471" y="2701591"/>
                </a:lnTo>
                <a:lnTo>
                  <a:pt x="9745986" y="2696697"/>
                </a:lnTo>
                <a:lnTo>
                  <a:pt x="9755780" y="2701591"/>
                </a:lnTo>
                <a:lnTo>
                  <a:pt x="9755780" y="2706485"/>
                </a:lnTo>
                <a:lnTo>
                  <a:pt x="9750883" y="2706485"/>
                </a:lnTo>
                <a:lnTo>
                  <a:pt x="9745985" y="2711379"/>
                </a:lnTo>
                <a:lnTo>
                  <a:pt x="9736190" y="2716274"/>
                </a:lnTo>
                <a:lnTo>
                  <a:pt x="9736190" y="2721168"/>
                </a:lnTo>
                <a:lnTo>
                  <a:pt x="9726395" y="2721168"/>
                </a:lnTo>
                <a:lnTo>
                  <a:pt x="9716600" y="2726062"/>
                </a:lnTo>
                <a:lnTo>
                  <a:pt x="9706805" y="2730957"/>
                </a:lnTo>
                <a:lnTo>
                  <a:pt x="9692113" y="2730957"/>
                </a:lnTo>
                <a:lnTo>
                  <a:pt x="9682318" y="2735850"/>
                </a:lnTo>
                <a:lnTo>
                  <a:pt x="9677420" y="2740745"/>
                </a:lnTo>
                <a:lnTo>
                  <a:pt x="9672523" y="2745639"/>
                </a:lnTo>
                <a:lnTo>
                  <a:pt x="9667625" y="2755427"/>
                </a:lnTo>
                <a:lnTo>
                  <a:pt x="9657830" y="2765215"/>
                </a:lnTo>
                <a:lnTo>
                  <a:pt x="9652933" y="2775004"/>
                </a:lnTo>
                <a:lnTo>
                  <a:pt x="9643138" y="2779898"/>
                </a:lnTo>
                <a:lnTo>
                  <a:pt x="9643138" y="2784792"/>
                </a:lnTo>
                <a:lnTo>
                  <a:pt x="9638240" y="2784792"/>
                </a:lnTo>
                <a:lnTo>
                  <a:pt x="9633343" y="2789686"/>
                </a:lnTo>
                <a:lnTo>
                  <a:pt x="9623548" y="2799475"/>
                </a:lnTo>
                <a:lnTo>
                  <a:pt x="9618650" y="2804369"/>
                </a:lnTo>
                <a:lnTo>
                  <a:pt x="9613753" y="2809263"/>
                </a:lnTo>
                <a:lnTo>
                  <a:pt x="9613753" y="2819052"/>
                </a:lnTo>
                <a:lnTo>
                  <a:pt x="9613753" y="2823945"/>
                </a:lnTo>
                <a:lnTo>
                  <a:pt x="9623548" y="2823945"/>
                </a:lnTo>
                <a:lnTo>
                  <a:pt x="9628445" y="2823945"/>
                </a:lnTo>
                <a:lnTo>
                  <a:pt x="9633343" y="2828840"/>
                </a:lnTo>
                <a:lnTo>
                  <a:pt x="9643138" y="2828840"/>
                </a:lnTo>
                <a:lnTo>
                  <a:pt x="9648035" y="2828840"/>
                </a:lnTo>
                <a:lnTo>
                  <a:pt x="9657830" y="2833734"/>
                </a:lnTo>
                <a:lnTo>
                  <a:pt x="9662728" y="2838628"/>
                </a:lnTo>
                <a:lnTo>
                  <a:pt x="9667625" y="2843523"/>
                </a:lnTo>
                <a:lnTo>
                  <a:pt x="9662728" y="2848416"/>
                </a:lnTo>
                <a:lnTo>
                  <a:pt x="9652933" y="2853311"/>
                </a:lnTo>
                <a:lnTo>
                  <a:pt x="9643138" y="2858205"/>
                </a:lnTo>
                <a:lnTo>
                  <a:pt x="9633343" y="2858205"/>
                </a:lnTo>
                <a:lnTo>
                  <a:pt x="9618650" y="2858205"/>
                </a:lnTo>
                <a:lnTo>
                  <a:pt x="9603958" y="2858205"/>
                </a:lnTo>
                <a:lnTo>
                  <a:pt x="9594163" y="2858205"/>
                </a:lnTo>
                <a:lnTo>
                  <a:pt x="9584368" y="2863099"/>
                </a:lnTo>
                <a:lnTo>
                  <a:pt x="9569675" y="2867993"/>
                </a:lnTo>
                <a:lnTo>
                  <a:pt x="9554983" y="2867993"/>
                </a:lnTo>
                <a:lnTo>
                  <a:pt x="9540291" y="2867993"/>
                </a:lnTo>
                <a:lnTo>
                  <a:pt x="9530495" y="2863099"/>
                </a:lnTo>
                <a:lnTo>
                  <a:pt x="9530495" y="2867993"/>
                </a:lnTo>
                <a:lnTo>
                  <a:pt x="9525598" y="2867993"/>
                </a:lnTo>
                <a:lnTo>
                  <a:pt x="9520701" y="2872887"/>
                </a:lnTo>
                <a:lnTo>
                  <a:pt x="9520701" y="2877782"/>
                </a:lnTo>
                <a:lnTo>
                  <a:pt x="9520701" y="2887570"/>
                </a:lnTo>
                <a:lnTo>
                  <a:pt x="9530495" y="2892465"/>
                </a:lnTo>
                <a:lnTo>
                  <a:pt x="9530495" y="2897358"/>
                </a:lnTo>
                <a:lnTo>
                  <a:pt x="9530495" y="2907147"/>
                </a:lnTo>
                <a:lnTo>
                  <a:pt x="9530495" y="2916935"/>
                </a:lnTo>
                <a:lnTo>
                  <a:pt x="9530495" y="2931618"/>
                </a:lnTo>
                <a:lnTo>
                  <a:pt x="9530495" y="2946300"/>
                </a:lnTo>
                <a:lnTo>
                  <a:pt x="9530495" y="2956089"/>
                </a:lnTo>
                <a:lnTo>
                  <a:pt x="9530495" y="2965877"/>
                </a:lnTo>
                <a:lnTo>
                  <a:pt x="9525598" y="2975665"/>
                </a:lnTo>
                <a:lnTo>
                  <a:pt x="9525598" y="2985454"/>
                </a:lnTo>
                <a:lnTo>
                  <a:pt x="9520701" y="2990348"/>
                </a:lnTo>
                <a:lnTo>
                  <a:pt x="9515803" y="2995242"/>
                </a:lnTo>
                <a:lnTo>
                  <a:pt x="9510906" y="2990348"/>
                </a:lnTo>
                <a:lnTo>
                  <a:pt x="9510906" y="2980560"/>
                </a:lnTo>
                <a:lnTo>
                  <a:pt x="9510906" y="2970771"/>
                </a:lnTo>
                <a:lnTo>
                  <a:pt x="9501111" y="2951194"/>
                </a:lnTo>
                <a:lnTo>
                  <a:pt x="9491316" y="2970771"/>
                </a:lnTo>
                <a:lnTo>
                  <a:pt x="9466828" y="2951194"/>
                </a:lnTo>
                <a:lnTo>
                  <a:pt x="9466828" y="2956089"/>
                </a:lnTo>
                <a:lnTo>
                  <a:pt x="9466828" y="2960983"/>
                </a:lnTo>
                <a:lnTo>
                  <a:pt x="9466828" y="2965877"/>
                </a:lnTo>
                <a:lnTo>
                  <a:pt x="9471726" y="2975665"/>
                </a:lnTo>
                <a:lnTo>
                  <a:pt x="9476623" y="2980560"/>
                </a:lnTo>
                <a:lnTo>
                  <a:pt x="9481521" y="2990348"/>
                </a:lnTo>
                <a:lnTo>
                  <a:pt x="9486418" y="3000136"/>
                </a:lnTo>
                <a:lnTo>
                  <a:pt x="9486418" y="3014819"/>
                </a:lnTo>
                <a:lnTo>
                  <a:pt x="9481521" y="3014819"/>
                </a:lnTo>
                <a:lnTo>
                  <a:pt x="9481521" y="3019713"/>
                </a:lnTo>
                <a:lnTo>
                  <a:pt x="9476623" y="3019713"/>
                </a:lnTo>
                <a:lnTo>
                  <a:pt x="9466828" y="3024607"/>
                </a:lnTo>
                <a:lnTo>
                  <a:pt x="9447238" y="3024607"/>
                </a:lnTo>
                <a:lnTo>
                  <a:pt x="9447238" y="3029501"/>
                </a:lnTo>
                <a:lnTo>
                  <a:pt x="9452136" y="3034395"/>
                </a:lnTo>
                <a:lnTo>
                  <a:pt x="9452136" y="3044184"/>
                </a:lnTo>
                <a:lnTo>
                  <a:pt x="9457033" y="3053973"/>
                </a:lnTo>
                <a:lnTo>
                  <a:pt x="9461931" y="3073549"/>
                </a:lnTo>
                <a:lnTo>
                  <a:pt x="9466828" y="3078443"/>
                </a:lnTo>
                <a:lnTo>
                  <a:pt x="9471726" y="3078443"/>
                </a:lnTo>
                <a:lnTo>
                  <a:pt x="9476623" y="3083337"/>
                </a:lnTo>
                <a:lnTo>
                  <a:pt x="9476623" y="3088231"/>
                </a:lnTo>
                <a:lnTo>
                  <a:pt x="9476623" y="3093126"/>
                </a:lnTo>
                <a:lnTo>
                  <a:pt x="9471726" y="3093126"/>
                </a:lnTo>
                <a:lnTo>
                  <a:pt x="9461931" y="3098020"/>
                </a:lnTo>
                <a:lnTo>
                  <a:pt x="9457033" y="3098020"/>
                </a:lnTo>
                <a:lnTo>
                  <a:pt x="9452136" y="3098020"/>
                </a:lnTo>
                <a:lnTo>
                  <a:pt x="9447238" y="3102914"/>
                </a:lnTo>
                <a:lnTo>
                  <a:pt x="9442341" y="3107808"/>
                </a:lnTo>
                <a:lnTo>
                  <a:pt x="9442341" y="3122491"/>
                </a:lnTo>
                <a:lnTo>
                  <a:pt x="9432546" y="3132279"/>
                </a:lnTo>
                <a:lnTo>
                  <a:pt x="9422751" y="3137173"/>
                </a:lnTo>
                <a:lnTo>
                  <a:pt x="9403161" y="3156750"/>
                </a:lnTo>
                <a:lnTo>
                  <a:pt x="9373776" y="3181221"/>
                </a:lnTo>
                <a:lnTo>
                  <a:pt x="9344391" y="3215481"/>
                </a:lnTo>
                <a:lnTo>
                  <a:pt x="9310109" y="3244845"/>
                </a:lnTo>
                <a:lnTo>
                  <a:pt x="9305211" y="3254634"/>
                </a:lnTo>
                <a:lnTo>
                  <a:pt x="9300314" y="3264422"/>
                </a:lnTo>
                <a:lnTo>
                  <a:pt x="9300314" y="3274210"/>
                </a:lnTo>
                <a:lnTo>
                  <a:pt x="9295416" y="3293788"/>
                </a:lnTo>
                <a:lnTo>
                  <a:pt x="9295416" y="3303576"/>
                </a:lnTo>
                <a:lnTo>
                  <a:pt x="9295416" y="3313364"/>
                </a:lnTo>
                <a:lnTo>
                  <a:pt x="9300314" y="3332941"/>
                </a:lnTo>
                <a:lnTo>
                  <a:pt x="9305211" y="3347623"/>
                </a:lnTo>
                <a:lnTo>
                  <a:pt x="9315006" y="3367200"/>
                </a:lnTo>
                <a:lnTo>
                  <a:pt x="9319904" y="3372094"/>
                </a:lnTo>
                <a:lnTo>
                  <a:pt x="9334596" y="3391671"/>
                </a:lnTo>
                <a:lnTo>
                  <a:pt x="9349289" y="3421036"/>
                </a:lnTo>
                <a:lnTo>
                  <a:pt x="9354186" y="3455295"/>
                </a:lnTo>
                <a:lnTo>
                  <a:pt x="9349289" y="3494449"/>
                </a:lnTo>
                <a:lnTo>
                  <a:pt x="9349289" y="3499343"/>
                </a:lnTo>
                <a:lnTo>
                  <a:pt x="9344391" y="3499343"/>
                </a:lnTo>
                <a:lnTo>
                  <a:pt x="9344391" y="3504237"/>
                </a:lnTo>
                <a:lnTo>
                  <a:pt x="9339493" y="3509131"/>
                </a:lnTo>
                <a:lnTo>
                  <a:pt x="9334596" y="3509131"/>
                </a:lnTo>
                <a:lnTo>
                  <a:pt x="9324801" y="3509131"/>
                </a:lnTo>
                <a:lnTo>
                  <a:pt x="9315006" y="3499343"/>
                </a:lnTo>
                <a:lnTo>
                  <a:pt x="9305211" y="3484660"/>
                </a:lnTo>
                <a:lnTo>
                  <a:pt x="9295416" y="3479766"/>
                </a:lnTo>
                <a:lnTo>
                  <a:pt x="9275826" y="3460189"/>
                </a:lnTo>
                <a:lnTo>
                  <a:pt x="9251339" y="3421036"/>
                </a:lnTo>
                <a:lnTo>
                  <a:pt x="9241544" y="3372094"/>
                </a:lnTo>
                <a:lnTo>
                  <a:pt x="9241544" y="3367200"/>
                </a:lnTo>
                <a:lnTo>
                  <a:pt x="9241544" y="3362306"/>
                </a:lnTo>
                <a:lnTo>
                  <a:pt x="9241544" y="3352517"/>
                </a:lnTo>
                <a:lnTo>
                  <a:pt x="9236646" y="3342729"/>
                </a:lnTo>
                <a:lnTo>
                  <a:pt x="9231749" y="3332941"/>
                </a:lnTo>
                <a:lnTo>
                  <a:pt x="9221954" y="3328047"/>
                </a:lnTo>
                <a:lnTo>
                  <a:pt x="9212159" y="3318258"/>
                </a:lnTo>
                <a:lnTo>
                  <a:pt x="9197466" y="3318258"/>
                </a:lnTo>
                <a:lnTo>
                  <a:pt x="9182774" y="3313364"/>
                </a:lnTo>
                <a:lnTo>
                  <a:pt x="9148491" y="3313364"/>
                </a:lnTo>
                <a:lnTo>
                  <a:pt x="9104414" y="3308470"/>
                </a:lnTo>
                <a:lnTo>
                  <a:pt x="9065234" y="3308470"/>
                </a:lnTo>
                <a:lnTo>
                  <a:pt x="9040747" y="3313364"/>
                </a:lnTo>
                <a:lnTo>
                  <a:pt x="9035849" y="3323152"/>
                </a:lnTo>
                <a:lnTo>
                  <a:pt x="9021157" y="3328047"/>
                </a:lnTo>
                <a:lnTo>
                  <a:pt x="8991772" y="3332941"/>
                </a:lnTo>
                <a:lnTo>
                  <a:pt x="8942797" y="3332941"/>
                </a:lnTo>
                <a:lnTo>
                  <a:pt x="8933002" y="3332941"/>
                </a:lnTo>
                <a:lnTo>
                  <a:pt x="8913412" y="3332941"/>
                </a:lnTo>
                <a:lnTo>
                  <a:pt x="8884027" y="3337835"/>
                </a:lnTo>
                <a:lnTo>
                  <a:pt x="8859540" y="3352517"/>
                </a:lnTo>
                <a:lnTo>
                  <a:pt x="8815462" y="3372094"/>
                </a:lnTo>
                <a:lnTo>
                  <a:pt x="8786077" y="3416142"/>
                </a:lnTo>
                <a:lnTo>
                  <a:pt x="8786077" y="3421036"/>
                </a:lnTo>
                <a:lnTo>
                  <a:pt x="8790975" y="3425930"/>
                </a:lnTo>
                <a:lnTo>
                  <a:pt x="8790975" y="3430824"/>
                </a:lnTo>
                <a:lnTo>
                  <a:pt x="8790975" y="3440613"/>
                </a:lnTo>
                <a:lnTo>
                  <a:pt x="8790975" y="3445507"/>
                </a:lnTo>
                <a:lnTo>
                  <a:pt x="8790975" y="3455295"/>
                </a:lnTo>
                <a:lnTo>
                  <a:pt x="8781180" y="3455295"/>
                </a:lnTo>
                <a:lnTo>
                  <a:pt x="8776282" y="3455295"/>
                </a:lnTo>
                <a:lnTo>
                  <a:pt x="8756693" y="3440613"/>
                </a:lnTo>
                <a:lnTo>
                  <a:pt x="8732205" y="3416142"/>
                </a:lnTo>
                <a:lnTo>
                  <a:pt x="8702820" y="3376988"/>
                </a:lnTo>
                <a:lnTo>
                  <a:pt x="8697923" y="3372094"/>
                </a:lnTo>
                <a:lnTo>
                  <a:pt x="8693025" y="3362306"/>
                </a:lnTo>
                <a:lnTo>
                  <a:pt x="8683230" y="3357411"/>
                </a:lnTo>
                <a:lnTo>
                  <a:pt x="8673435" y="3347623"/>
                </a:lnTo>
                <a:lnTo>
                  <a:pt x="8663640" y="3342729"/>
                </a:lnTo>
                <a:lnTo>
                  <a:pt x="8653845" y="3342729"/>
                </a:lnTo>
                <a:lnTo>
                  <a:pt x="8650567" y="3346005"/>
                </a:lnTo>
                <a:lnTo>
                  <a:pt x="8653843" y="3342733"/>
                </a:lnTo>
                <a:lnTo>
                  <a:pt x="8663638" y="3342733"/>
                </a:lnTo>
                <a:lnTo>
                  <a:pt x="8673433" y="3347624"/>
                </a:lnTo>
                <a:lnTo>
                  <a:pt x="8683228" y="3357412"/>
                </a:lnTo>
                <a:lnTo>
                  <a:pt x="8693023" y="3362308"/>
                </a:lnTo>
                <a:lnTo>
                  <a:pt x="8697921" y="3372095"/>
                </a:lnTo>
                <a:lnTo>
                  <a:pt x="8702818" y="3376989"/>
                </a:lnTo>
                <a:lnTo>
                  <a:pt x="8732203" y="3416143"/>
                </a:lnTo>
                <a:lnTo>
                  <a:pt x="8756691" y="3440614"/>
                </a:lnTo>
                <a:lnTo>
                  <a:pt x="8776280" y="3455297"/>
                </a:lnTo>
                <a:lnTo>
                  <a:pt x="8781178" y="3455297"/>
                </a:lnTo>
                <a:lnTo>
                  <a:pt x="8786075" y="3494450"/>
                </a:lnTo>
                <a:lnTo>
                  <a:pt x="8786075" y="3504238"/>
                </a:lnTo>
                <a:lnTo>
                  <a:pt x="8781178" y="3518920"/>
                </a:lnTo>
                <a:lnTo>
                  <a:pt x="8781178" y="3528709"/>
                </a:lnTo>
                <a:lnTo>
                  <a:pt x="8786075" y="3543391"/>
                </a:lnTo>
                <a:lnTo>
                  <a:pt x="8786075" y="3553180"/>
                </a:lnTo>
                <a:lnTo>
                  <a:pt x="8786075" y="3562968"/>
                </a:lnTo>
                <a:lnTo>
                  <a:pt x="8786075" y="3567862"/>
                </a:lnTo>
                <a:lnTo>
                  <a:pt x="8800768" y="3592333"/>
                </a:lnTo>
                <a:lnTo>
                  <a:pt x="8810563" y="3616804"/>
                </a:lnTo>
                <a:lnTo>
                  <a:pt x="8810563" y="3641275"/>
                </a:lnTo>
                <a:lnTo>
                  <a:pt x="8815460" y="3651063"/>
                </a:lnTo>
                <a:lnTo>
                  <a:pt x="8815460" y="3660852"/>
                </a:lnTo>
                <a:lnTo>
                  <a:pt x="8820358" y="3670640"/>
                </a:lnTo>
                <a:lnTo>
                  <a:pt x="8825255" y="3675534"/>
                </a:lnTo>
                <a:lnTo>
                  <a:pt x="8830153" y="3675534"/>
                </a:lnTo>
                <a:lnTo>
                  <a:pt x="8830153" y="3680429"/>
                </a:lnTo>
                <a:lnTo>
                  <a:pt x="8844845" y="3685323"/>
                </a:lnTo>
                <a:lnTo>
                  <a:pt x="8864435" y="3695111"/>
                </a:lnTo>
                <a:lnTo>
                  <a:pt x="8884025" y="3700005"/>
                </a:lnTo>
                <a:lnTo>
                  <a:pt x="8908513" y="3704900"/>
                </a:lnTo>
                <a:lnTo>
                  <a:pt x="8928103" y="3704900"/>
                </a:lnTo>
                <a:lnTo>
                  <a:pt x="8942795" y="3704900"/>
                </a:lnTo>
                <a:lnTo>
                  <a:pt x="8952590" y="3700005"/>
                </a:lnTo>
                <a:lnTo>
                  <a:pt x="8957487" y="3700005"/>
                </a:lnTo>
                <a:lnTo>
                  <a:pt x="8967282" y="3695111"/>
                </a:lnTo>
                <a:lnTo>
                  <a:pt x="8977077" y="3690217"/>
                </a:lnTo>
                <a:lnTo>
                  <a:pt x="8981975" y="3690217"/>
                </a:lnTo>
                <a:lnTo>
                  <a:pt x="8986872" y="3690217"/>
                </a:lnTo>
                <a:lnTo>
                  <a:pt x="8991770" y="3685323"/>
                </a:lnTo>
                <a:lnTo>
                  <a:pt x="9001565" y="3680429"/>
                </a:lnTo>
                <a:lnTo>
                  <a:pt x="9001565" y="3675534"/>
                </a:lnTo>
                <a:lnTo>
                  <a:pt x="9001565" y="3670640"/>
                </a:lnTo>
                <a:lnTo>
                  <a:pt x="9001565" y="3665746"/>
                </a:lnTo>
                <a:lnTo>
                  <a:pt x="9001565" y="3655958"/>
                </a:lnTo>
                <a:lnTo>
                  <a:pt x="9006462" y="3646169"/>
                </a:lnTo>
                <a:lnTo>
                  <a:pt x="9006462" y="3636381"/>
                </a:lnTo>
                <a:lnTo>
                  <a:pt x="9011360" y="3626593"/>
                </a:lnTo>
                <a:lnTo>
                  <a:pt x="9016257" y="3621698"/>
                </a:lnTo>
                <a:lnTo>
                  <a:pt x="9021155" y="3621698"/>
                </a:lnTo>
                <a:lnTo>
                  <a:pt x="9026052" y="3621698"/>
                </a:lnTo>
                <a:lnTo>
                  <a:pt x="9035847" y="3626593"/>
                </a:lnTo>
                <a:lnTo>
                  <a:pt x="9040745" y="3621698"/>
                </a:lnTo>
                <a:lnTo>
                  <a:pt x="9045642" y="3621698"/>
                </a:lnTo>
                <a:lnTo>
                  <a:pt x="9050540" y="3621698"/>
                </a:lnTo>
                <a:lnTo>
                  <a:pt x="9060335" y="3616804"/>
                </a:lnTo>
                <a:lnTo>
                  <a:pt x="9075027" y="3616804"/>
                </a:lnTo>
                <a:lnTo>
                  <a:pt x="9084822" y="3616804"/>
                </a:lnTo>
                <a:lnTo>
                  <a:pt x="9099515" y="3616804"/>
                </a:lnTo>
                <a:lnTo>
                  <a:pt x="9104412" y="3616804"/>
                </a:lnTo>
                <a:lnTo>
                  <a:pt x="9109310" y="3616804"/>
                </a:lnTo>
                <a:lnTo>
                  <a:pt x="9124002" y="3616804"/>
                </a:lnTo>
                <a:lnTo>
                  <a:pt x="9128899" y="3621698"/>
                </a:lnTo>
                <a:lnTo>
                  <a:pt x="9133797" y="3621698"/>
                </a:lnTo>
                <a:lnTo>
                  <a:pt x="9133797" y="3626593"/>
                </a:lnTo>
                <a:lnTo>
                  <a:pt x="9133797" y="3631487"/>
                </a:lnTo>
                <a:lnTo>
                  <a:pt x="9128899" y="3636381"/>
                </a:lnTo>
                <a:lnTo>
                  <a:pt x="9128899" y="3641275"/>
                </a:lnTo>
                <a:lnTo>
                  <a:pt x="9124002" y="3641275"/>
                </a:lnTo>
                <a:lnTo>
                  <a:pt x="9124002" y="3646169"/>
                </a:lnTo>
                <a:lnTo>
                  <a:pt x="9119105" y="3655958"/>
                </a:lnTo>
                <a:lnTo>
                  <a:pt x="9114207" y="3655958"/>
                </a:lnTo>
                <a:lnTo>
                  <a:pt x="9114207" y="3665746"/>
                </a:lnTo>
                <a:lnTo>
                  <a:pt x="9104412" y="3675534"/>
                </a:lnTo>
                <a:lnTo>
                  <a:pt x="9104411" y="3675535"/>
                </a:lnTo>
                <a:lnTo>
                  <a:pt x="9104413" y="3675535"/>
                </a:lnTo>
                <a:lnTo>
                  <a:pt x="9104413" y="3685324"/>
                </a:lnTo>
                <a:lnTo>
                  <a:pt x="9099515" y="3695112"/>
                </a:lnTo>
                <a:lnTo>
                  <a:pt x="9099515" y="3700006"/>
                </a:lnTo>
                <a:lnTo>
                  <a:pt x="9094618" y="3704900"/>
                </a:lnTo>
                <a:lnTo>
                  <a:pt x="9094618" y="3709795"/>
                </a:lnTo>
                <a:lnTo>
                  <a:pt x="9094618" y="3719583"/>
                </a:lnTo>
                <a:lnTo>
                  <a:pt x="9094618" y="3734266"/>
                </a:lnTo>
                <a:lnTo>
                  <a:pt x="9099515" y="3744054"/>
                </a:lnTo>
                <a:lnTo>
                  <a:pt x="9099515" y="3748948"/>
                </a:lnTo>
                <a:lnTo>
                  <a:pt x="9099515" y="3753842"/>
                </a:lnTo>
                <a:lnTo>
                  <a:pt x="9099515" y="3758737"/>
                </a:lnTo>
                <a:lnTo>
                  <a:pt x="9094618" y="3763631"/>
                </a:lnTo>
                <a:lnTo>
                  <a:pt x="9089720" y="3768525"/>
                </a:lnTo>
                <a:lnTo>
                  <a:pt x="9089720" y="3773418"/>
                </a:lnTo>
                <a:lnTo>
                  <a:pt x="9089721" y="3773418"/>
                </a:lnTo>
                <a:lnTo>
                  <a:pt x="9089721" y="3778312"/>
                </a:lnTo>
                <a:lnTo>
                  <a:pt x="9089721" y="3783207"/>
                </a:lnTo>
                <a:lnTo>
                  <a:pt x="9094618" y="3788101"/>
                </a:lnTo>
                <a:lnTo>
                  <a:pt x="9104413" y="3792995"/>
                </a:lnTo>
                <a:lnTo>
                  <a:pt x="9099515" y="3797889"/>
                </a:lnTo>
                <a:lnTo>
                  <a:pt x="9099514" y="3797892"/>
                </a:lnTo>
                <a:lnTo>
                  <a:pt x="9099516" y="3797889"/>
                </a:lnTo>
                <a:lnTo>
                  <a:pt x="9104414" y="3792995"/>
                </a:lnTo>
                <a:lnTo>
                  <a:pt x="9109311" y="3792995"/>
                </a:lnTo>
                <a:lnTo>
                  <a:pt x="9114209" y="3792995"/>
                </a:lnTo>
                <a:lnTo>
                  <a:pt x="9119106" y="3792995"/>
                </a:lnTo>
                <a:lnTo>
                  <a:pt x="9128901" y="3792995"/>
                </a:lnTo>
                <a:lnTo>
                  <a:pt x="9133799" y="3792995"/>
                </a:lnTo>
                <a:lnTo>
                  <a:pt x="9138696" y="3792995"/>
                </a:lnTo>
                <a:lnTo>
                  <a:pt x="9148491" y="3792995"/>
                </a:lnTo>
                <a:lnTo>
                  <a:pt x="9163184" y="3792995"/>
                </a:lnTo>
                <a:lnTo>
                  <a:pt x="9172979" y="3792995"/>
                </a:lnTo>
                <a:lnTo>
                  <a:pt x="9187671" y="3792995"/>
                </a:lnTo>
                <a:lnTo>
                  <a:pt x="9202364" y="3797889"/>
                </a:lnTo>
                <a:lnTo>
                  <a:pt x="9217056" y="3797889"/>
                </a:lnTo>
                <a:lnTo>
                  <a:pt x="9226851" y="3797889"/>
                </a:lnTo>
                <a:lnTo>
                  <a:pt x="9226851" y="3802783"/>
                </a:lnTo>
                <a:lnTo>
                  <a:pt x="9231749" y="3802783"/>
                </a:lnTo>
                <a:lnTo>
                  <a:pt x="9231749" y="3807678"/>
                </a:lnTo>
                <a:lnTo>
                  <a:pt x="9231749" y="3812572"/>
                </a:lnTo>
                <a:lnTo>
                  <a:pt x="9226851" y="3812572"/>
                </a:lnTo>
                <a:lnTo>
                  <a:pt x="9221954" y="3812572"/>
                </a:lnTo>
                <a:lnTo>
                  <a:pt x="9217056" y="3812572"/>
                </a:lnTo>
                <a:lnTo>
                  <a:pt x="9212159" y="3812572"/>
                </a:lnTo>
                <a:lnTo>
                  <a:pt x="9207261" y="3812572"/>
                </a:lnTo>
                <a:lnTo>
                  <a:pt x="9205861" y="3813971"/>
                </a:lnTo>
                <a:lnTo>
                  <a:pt x="9207261" y="3812572"/>
                </a:lnTo>
                <a:lnTo>
                  <a:pt x="9212158" y="3812572"/>
                </a:lnTo>
                <a:lnTo>
                  <a:pt x="9217055" y="3812572"/>
                </a:lnTo>
                <a:lnTo>
                  <a:pt x="9221953" y="3812572"/>
                </a:lnTo>
                <a:lnTo>
                  <a:pt x="9226851" y="3812572"/>
                </a:lnTo>
                <a:lnTo>
                  <a:pt x="9231748" y="3812572"/>
                </a:lnTo>
                <a:lnTo>
                  <a:pt x="9231748" y="3817466"/>
                </a:lnTo>
                <a:lnTo>
                  <a:pt x="9231748" y="3827255"/>
                </a:lnTo>
                <a:lnTo>
                  <a:pt x="9231748" y="3832149"/>
                </a:lnTo>
                <a:lnTo>
                  <a:pt x="9231748" y="3837043"/>
                </a:lnTo>
                <a:lnTo>
                  <a:pt x="9226851" y="3846831"/>
                </a:lnTo>
                <a:lnTo>
                  <a:pt x="9226851" y="3861514"/>
                </a:lnTo>
                <a:lnTo>
                  <a:pt x="9221953" y="3876196"/>
                </a:lnTo>
                <a:lnTo>
                  <a:pt x="9221953" y="3890879"/>
                </a:lnTo>
                <a:lnTo>
                  <a:pt x="9221953" y="3895773"/>
                </a:lnTo>
                <a:lnTo>
                  <a:pt x="9221953" y="3900667"/>
                </a:lnTo>
                <a:lnTo>
                  <a:pt x="9221953" y="3910456"/>
                </a:lnTo>
                <a:lnTo>
                  <a:pt x="9221953" y="3915350"/>
                </a:lnTo>
                <a:lnTo>
                  <a:pt x="9217055" y="3925138"/>
                </a:lnTo>
                <a:lnTo>
                  <a:pt x="9212158" y="3934926"/>
                </a:lnTo>
                <a:lnTo>
                  <a:pt x="9212158" y="3944715"/>
                </a:lnTo>
                <a:lnTo>
                  <a:pt x="9212158" y="3954503"/>
                </a:lnTo>
                <a:lnTo>
                  <a:pt x="9217055" y="3959397"/>
                </a:lnTo>
                <a:lnTo>
                  <a:pt x="9226851" y="3969186"/>
                </a:lnTo>
                <a:lnTo>
                  <a:pt x="9231748" y="3983868"/>
                </a:lnTo>
                <a:lnTo>
                  <a:pt x="9226851" y="3983868"/>
                </a:lnTo>
                <a:lnTo>
                  <a:pt x="9221953" y="3983868"/>
                </a:lnTo>
                <a:lnTo>
                  <a:pt x="9221953" y="3978974"/>
                </a:lnTo>
                <a:lnTo>
                  <a:pt x="9212158" y="3978974"/>
                </a:lnTo>
                <a:lnTo>
                  <a:pt x="9207261" y="3974080"/>
                </a:lnTo>
                <a:lnTo>
                  <a:pt x="9202363" y="3974080"/>
                </a:lnTo>
                <a:lnTo>
                  <a:pt x="9192568" y="3974080"/>
                </a:lnTo>
                <a:lnTo>
                  <a:pt x="9187671" y="3974080"/>
                </a:lnTo>
                <a:lnTo>
                  <a:pt x="9177875" y="3974080"/>
                </a:lnTo>
                <a:lnTo>
                  <a:pt x="9172978" y="3974080"/>
                </a:lnTo>
                <a:lnTo>
                  <a:pt x="9168081" y="3974080"/>
                </a:lnTo>
                <a:lnTo>
                  <a:pt x="9163183" y="3969186"/>
                </a:lnTo>
                <a:lnTo>
                  <a:pt x="9153388" y="3964291"/>
                </a:lnTo>
                <a:lnTo>
                  <a:pt x="9148491" y="3964291"/>
                </a:lnTo>
                <a:lnTo>
                  <a:pt x="9143593" y="3969186"/>
                </a:lnTo>
                <a:lnTo>
                  <a:pt x="9138695" y="3969186"/>
                </a:lnTo>
                <a:lnTo>
                  <a:pt x="9133798" y="3959397"/>
                </a:lnTo>
                <a:lnTo>
                  <a:pt x="9128901" y="3949609"/>
                </a:lnTo>
                <a:lnTo>
                  <a:pt x="9124003" y="3939821"/>
                </a:lnTo>
                <a:lnTo>
                  <a:pt x="9104413" y="3920244"/>
                </a:lnTo>
                <a:lnTo>
                  <a:pt x="9104413" y="3915350"/>
                </a:lnTo>
                <a:lnTo>
                  <a:pt x="9109311" y="3920244"/>
                </a:lnTo>
                <a:lnTo>
                  <a:pt x="9114208" y="3920244"/>
                </a:lnTo>
                <a:lnTo>
                  <a:pt x="9119105" y="3915350"/>
                </a:lnTo>
                <a:lnTo>
                  <a:pt x="9119105" y="3910456"/>
                </a:lnTo>
                <a:lnTo>
                  <a:pt x="9124003" y="3905561"/>
                </a:lnTo>
                <a:lnTo>
                  <a:pt x="9124003" y="3905561"/>
                </a:lnTo>
                <a:lnTo>
                  <a:pt x="9119106" y="3905561"/>
                </a:lnTo>
                <a:lnTo>
                  <a:pt x="9114209" y="3900667"/>
                </a:lnTo>
                <a:lnTo>
                  <a:pt x="9114209" y="3895773"/>
                </a:lnTo>
                <a:lnTo>
                  <a:pt x="9109311" y="3895773"/>
                </a:lnTo>
                <a:lnTo>
                  <a:pt x="9109311" y="3900667"/>
                </a:lnTo>
                <a:lnTo>
                  <a:pt x="9109310" y="3900667"/>
                </a:lnTo>
                <a:lnTo>
                  <a:pt x="9109310" y="3900669"/>
                </a:lnTo>
                <a:lnTo>
                  <a:pt x="9104413" y="3905563"/>
                </a:lnTo>
                <a:lnTo>
                  <a:pt x="9099515" y="3905563"/>
                </a:lnTo>
                <a:lnTo>
                  <a:pt x="9099515" y="3910457"/>
                </a:lnTo>
                <a:lnTo>
                  <a:pt x="9079925" y="3905563"/>
                </a:lnTo>
                <a:lnTo>
                  <a:pt x="9065233" y="3905563"/>
                </a:lnTo>
                <a:lnTo>
                  <a:pt x="9050541" y="3900669"/>
                </a:lnTo>
                <a:lnTo>
                  <a:pt x="9040746" y="3895774"/>
                </a:lnTo>
                <a:lnTo>
                  <a:pt x="9030951" y="3895774"/>
                </a:lnTo>
                <a:lnTo>
                  <a:pt x="9030951" y="3890880"/>
                </a:lnTo>
                <a:lnTo>
                  <a:pt x="9016258" y="3885986"/>
                </a:lnTo>
                <a:lnTo>
                  <a:pt x="9006463" y="3881092"/>
                </a:lnTo>
                <a:lnTo>
                  <a:pt x="9001566" y="3876197"/>
                </a:lnTo>
                <a:lnTo>
                  <a:pt x="9021156" y="3861515"/>
                </a:lnTo>
                <a:lnTo>
                  <a:pt x="9026053" y="3856620"/>
                </a:lnTo>
                <a:lnTo>
                  <a:pt x="9030951" y="3851726"/>
                </a:lnTo>
                <a:lnTo>
                  <a:pt x="9035848" y="3851726"/>
                </a:lnTo>
                <a:lnTo>
                  <a:pt x="9040746" y="3851726"/>
                </a:lnTo>
                <a:lnTo>
                  <a:pt x="9050541" y="3856620"/>
                </a:lnTo>
                <a:lnTo>
                  <a:pt x="9050544" y="3856622"/>
                </a:lnTo>
                <a:lnTo>
                  <a:pt x="9045644" y="3851725"/>
                </a:lnTo>
                <a:lnTo>
                  <a:pt x="9035849" y="3851725"/>
                </a:lnTo>
                <a:lnTo>
                  <a:pt x="9030951" y="3851725"/>
                </a:lnTo>
                <a:lnTo>
                  <a:pt x="9035849" y="3846831"/>
                </a:lnTo>
                <a:lnTo>
                  <a:pt x="9045644" y="3846831"/>
                </a:lnTo>
                <a:lnTo>
                  <a:pt x="9050541" y="3841937"/>
                </a:lnTo>
                <a:lnTo>
                  <a:pt x="9055439" y="3837043"/>
                </a:lnTo>
                <a:lnTo>
                  <a:pt x="9060336" y="3827254"/>
                </a:lnTo>
                <a:lnTo>
                  <a:pt x="9065234" y="3822360"/>
                </a:lnTo>
                <a:lnTo>
                  <a:pt x="9065233" y="3822360"/>
                </a:lnTo>
                <a:lnTo>
                  <a:pt x="9060335" y="3827254"/>
                </a:lnTo>
                <a:lnTo>
                  <a:pt x="9055438" y="3837043"/>
                </a:lnTo>
                <a:lnTo>
                  <a:pt x="9050541" y="3841937"/>
                </a:lnTo>
                <a:lnTo>
                  <a:pt x="9045643" y="3846831"/>
                </a:lnTo>
                <a:lnTo>
                  <a:pt x="9035848" y="3846831"/>
                </a:lnTo>
                <a:lnTo>
                  <a:pt x="9030951" y="3851725"/>
                </a:lnTo>
                <a:lnTo>
                  <a:pt x="9021155" y="3856619"/>
                </a:lnTo>
                <a:lnTo>
                  <a:pt x="9016258" y="3861514"/>
                </a:lnTo>
                <a:lnTo>
                  <a:pt x="8996668" y="3876196"/>
                </a:lnTo>
                <a:lnTo>
                  <a:pt x="8981975" y="3866408"/>
                </a:lnTo>
                <a:lnTo>
                  <a:pt x="8972181" y="3856619"/>
                </a:lnTo>
                <a:lnTo>
                  <a:pt x="8967283" y="3846831"/>
                </a:lnTo>
                <a:lnTo>
                  <a:pt x="8957488" y="3827254"/>
                </a:lnTo>
                <a:lnTo>
                  <a:pt x="8957487" y="3827254"/>
                </a:lnTo>
                <a:lnTo>
                  <a:pt x="8957487" y="3817466"/>
                </a:lnTo>
                <a:lnTo>
                  <a:pt x="8947693" y="3812572"/>
                </a:lnTo>
                <a:lnTo>
                  <a:pt x="8942795" y="3807677"/>
                </a:lnTo>
                <a:lnTo>
                  <a:pt x="8937897" y="3807677"/>
                </a:lnTo>
                <a:lnTo>
                  <a:pt x="8933000" y="3807677"/>
                </a:lnTo>
                <a:lnTo>
                  <a:pt x="8898718" y="3807677"/>
                </a:lnTo>
                <a:lnTo>
                  <a:pt x="8869333" y="3807677"/>
                </a:lnTo>
                <a:lnTo>
                  <a:pt x="8854640" y="3807677"/>
                </a:lnTo>
                <a:lnTo>
                  <a:pt x="8810563" y="3797889"/>
                </a:lnTo>
                <a:lnTo>
                  <a:pt x="8776280" y="3783206"/>
                </a:lnTo>
                <a:lnTo>
                  <a:pt x="8751793" y="3773418"/>
                </a:lnTo>
                <a:lnTo>
                  <a:pt x="8741998" y="3768524"/>
                </a:lnTo>
                <a:lnTo>
                  <a:pt x="8697921" y="3768524"/>
                </a:lnTo>
                <a:lnTo>
                  <a:pt x="8673433" y="3748947"/>
                </a:lnTo>
                <a:lnTo>
                  <a:pt x="8644048" y="3729370"/>
                </a:lnTo>
                <a:lnTo>
                  <a:pt x="8614663" y="3719582"/>
                </a:lnTo>
                <a:lnTo>
                  <a:pt x="8604868" y="3719582"/>
                </a:lnTo>
                <a:lnTo>
                  <a:pt x="8580381" y="3714688"/>
                </a:lnTo>
                <a:lnTo>
                  <a:pt x="8565689" y="3709794"/>
                </a:lnTo>
                <a:lnTo>
                  <a:pt x="8555894" y="3704900"/>
                </a:lnTo>
                <a:lnTo>
                  <a:pt x="8550996" y="3704900"/>
                </a:lnTo>
                <a:lnTo>
                  <a:pt x="8550996" y="3651063"/>
                </a:lnTo>
                <a:lnTo>
                  <a:pt x="8541201" y="3611910"/>
                </a:lnTo>
                <a:lnTo>
                  <a:pt x="8536304" y="3582545"/>
                </a:lnTo>
                <a:lnTo>
                  <a:pt x="8531406" y="3567862"/>
                </a:lnTo>
                <a:lnTo>
                  <a:pt x="8516714" y="3553180"/>
                </a:lnTo>
                <a:lnTo>
                  <a:pt x="8492226" y="3528709"/>
                </a:lnTo>
                <a:lnTo>
                  <a:pt x="8472636" y="3504238"/>
                </a:lnTo>
                <a:lnTo>
                  <a:pt x="8448149" y="3479767"/>
                </a:lnTo>
                <a:lnTo>
                  <a:pt x="8433456" y="3460190"/>
                </a:lnTo>
                <a:lnTo>
                  <a:pt x="8428559" y="3455297"/>
                </a:lnTo>
                <a:lnTo>
                  <a:pt x="8423661" y="3440614"/>
                </a:lnTo>
                <a:lnTo>
                  <a:pt x="8418764" y="3430826"/>
                </a:lnTo>
                <a:lnTo>
                  <a:pt x="8413866" y="3425932"/>
                </a:lnTo>
                <a:lnTo>
                  <a:pt x="8404071" y="3416143"/>
                </a:lnTo>
                <a:lnTo>
                  <a:pt x="8394276" y="3416143"/>
                </a:lnTo>
                <a:lnTo>
                  <a:pt x="8384481" y="3411249"/>
                </a:lnTo>
                <a:lnTo>
                  <a:pt x="8379584" y="3411249"/>
                </a:lnTo>
                <a:lnTo>
                  <a:pt x="8355097" y="3381883"/>
                </a:lnTo>
                <a:lnTo>
                  <a:pt x="8330609" y="3347624"/>
                </a:lnTo>
                <a:lnTo>
                  <a:pt x="8311019" y="3308472"/>
                </a:lnTo>
                <a:lnTo>
                  <a:pt x="8296327" y="3279108"/>
                </a:lnTo>
                <a:lnTo>
                  <a:pt x="8291429" y="3264427"/>
                </a:lnTo>
                <a:lnTo>
                  <a:pt x="8281634" y="3259529"/>
                </a:lnTo>
                <a:lnTo>
                  <a:pt x="8271839" y="3254636"/>
                </a:lnTo>
                <a:lnTo>
                  <a:pt x="8266942" y="3254636"/>
                </a:lnTo>
                <a:lnTo>
                  <a:pt x="8262044" y="3259529"/>
                </a:lnTo>
                <a:lnTo>
                  <a:pt x="8262044" y="3264427"/>
                </a:lnTo>
                <a:lnTo>
                  <a:pt x="8262044" y="3269318"/>
                </a:lnTo>
                <a:lnTo>
                  <a:pt x="8262044" y="3274213"/>
                </a:lnTo>
                <a:lnTo>
                  <a:pt x="8262044" y="3279108"/>
                </a:lnTo>
                <a:lnTo>
                  <a:pt x="8271839" y="3323154"/>
                </a:lnTo>
                <a:lnTo>
                  <a:pt x="8291429" y="3362308"/>
                </a:lnTo>
                <a:lnTo>
                  <a:pt x="8315917" y="3396567"/>
                </a:lnTo>
                <a:lnTo>
                  <a:pt x="8340404" y="3421037"/>
                </a:lnTo>
                <a:lnTo>
                  <a:pt x="8355097" y="3450402"/>
                </a:lnTo>
                <a:lnTo>
                  <a:pt x="8369789" y="3484661"/>
                </a:lnTo>
                <a:lnTo>
                  <a:pt x="8384481" y="3504238"/>
                </a:lnTo>
                <a:lnTo>
                  <a:pt x="8389379" y="3514026"/>
                </a:lnTo>
                <a:lnTo>
                  <a:pt x="8399174" y="3528709"/>
                </a:lnTo>
                <a:lnTo>
                  <a:pt x="8408969" y="3548286"/>
                </a:lnTo>
                <a:lnTo>
                  <a:pt x="8418764" y="3562968"/>
                </a:lnTo>
                <a:lnTo>
                  <a:pt x="8428559" y="3572756"/>
                </a:lnTo>
                <a:lnTo>
                  <a:pt x="8428559" y="3582545"/>
                </a:lnTo>
                <a:lnTo>
                  <a:pt x="8423661" y="3582545"/>
                </a:lnTo>
                <a:lnTo>
                  <a:pt x="8418764" y="3582545"/>
                </a:lnTo>
                <a:lnTo>
                  <a:pt x="8413866" y="3582545"/>
                </a:lnTo>
                <a:lnTo>
                  <a:pt x="8404071" y="3577651"/>
                </a:lnTo>
                <a:lnTo>
                  <a:pt x="8394276" y="3572756"/>
                </a:lnTo>
                <a:lnTo>
                  <a:pt x="8389379" y="3567862"/>
                </a:lnTo>
                <a:lnTo>
                  <a:pt x="8374687" y="3553180"/>
                </a:lnTo>
                <a:lnTo>
                  <a:pt x="8355097" y="3533603"/>
                </a:lnTo>
                <a:lnTo>
                  <a:pt x="8340404" y="3509132"/>
                </a:lnTo>
                <a:lnTo>
                  <a:pt x="8330609" y="3484661"/>
                </a:lnTo>
                <a:lnTo>
                  <a:pt x="8325712" y="3479767"/>
                </a:lnTo>
                <a:lnTo>
                  <a:pt x="8315917" y="3460190"/>
                </a:lnTo>
                <a:lnTo>
                  <a:pt x="8306122" y="3445508"/>
                </a:lnTo>
                <a:lnTo>
                  <a:pt x="8296327" y="3435720"/>
                </a:lnTo>
                <a:lnTo>
                  <a:pt x="8281634" y="3425932"/>
                </a:lnTo>
                <a:lnTo>
                  <a:pt x="8271839" y="3421037"/>
                </a:lnTo>
                <a:lnTo>
                  <a:pt x="8266942" y="3421037"/>
                </a:lnTo>
                <a:lnTo>
                  <a:pt x="8262044" y="3416143"/>
                </a:lnTo>
                <a:lnTo>
                  <a:pt x="8257147" y="3401461"/>
                </a:lnTo>
                <a:lnTo>
                  <a:pt x="8252249" y="3386779"/>
                </a:lnTo>
                <a:lnTo>
                  <a:pt x="8247352" y="3372095"/>
                </a:lnTo>
                <a:lnTo>
                  <a:pt x="8242454" y="3362308"/>
                </a:lnTo>
                <a:lnTo>
                  <a:pt x="8232659" y="3337840"/>
                </a:lnTo>
                <a:lnTo>
                  <a:pt x="8217967" y="3308472"/>
                </a:lnTo>
                <a:lnTo>
                  <a:pt x="8203274" y="3274213"/>
                </a:lnTo>
                <a:lnTo>
                  <a:pt x="8193479" y="3254636"/>
                </a:lnTo>
                <a:lnTo>
                  <a:pt x="8188582" y="3244847"/>
                </a:lnTo>
                <a:lnTo>
                  <a:pt x="8222864" y="3225273"/>
                </a:lnTo>
                <a:lnTo>
                  <a:pt x="8252249" y="3220376"/>
                </a:lnTo>
                <a:lnTo>
                  <a:pt x="8262044" y="3225273"/>
                </a:lnTo>
                <a:lnTo>
                  <a:pt x="8266942" y="3230165"/>
                </a:lnTo>
                <a:lnTo>
                  <a:pt x="8291429" y="3244847"/>
                </a:lnTo>
                <a:lnTo>
                  <a:pt x="8320814" y="3254636"/>
                </a:lnTo>
                <a:lnTo>
                  <a:pt x="8355097" y="3264427"/>
                </a:lnTo>
                <a:lnTo>
                  <a:pt x="8379584" y="3269318"/>
                </a:lnTo>
                <a:lnTo>
                  <a:pt x="8389379" y="3269318"/>
                </a:lnTo>
                <a:lnTo>
                  <a:pt x="8433456" y="3269318"/>
                </a:lnTo>
                <a:lnTo>
                  <a:pt x="8459556" y="3260623"/>
                </a:lnTo>
                <a:lnTo>
                  <a:pt x="8462842" y="3259528"/>
                </a:lnTo>
                <a:lnTo>
                  <a:pt x="8462841" y="3259529"/>
                </a:lnTo>
                <a:lnTo>
                  <a:pt x="8459556" y="3260623"/>
                </a:lnTo>
                <a:lnTo>
                  <a:pt x="8433458" y="3269316"/>
                </a:lnTo>
                <a:lnTo>
                  <a:pt x="8389381" y="3269316"/>
                </a:lnTo>
                <a:lnTo>
                  <a:pt x="8379586" y="3269316"/>
                </a:lnTo>
                <a:lnTo>
                  <a:pt x="8355099" y="3264422"/>
                </a:lnTo>
                <a:lnTo>
                  <a:pt x="8320816" y="3254634"/>
                </a:lnTo>
                <a:lnTo>
                  <a:pt x="8291431" y="3244845"/>
                </a:lnTo>
                <a:lnTo>
                  <a:pt x="8266944" y="3230163"/>
                </a:lnTo>
                <a:lnTo>
                  <a:pt x="8262046" y="3225269"/>
                </a:lnTo>
                <a:lnTo>
                  <a:pt x="8252251" y="3220374"/>
                </a:lnTo>
                <a:lnTo>
                  <a:pt x="8222866" y="3225269"/>
                </a:lnTo>
                <a:lnTo>
                  <a:pt x="8188584" y="3244845"/>
                </a:lnTo>
                <a:lnTo>
                  <a:pt x="8183686" y="3239951"/>
                </a:lnTo>
                <a:lnTo>
                  <a:pt x="8183686" y="3235057"/>
                </a:lnTo>
                <a:lnTo>
                  <a:pt x="8178789" y="3225269"/>
                </a:lnTo>
                <a:lnTo>
                  <a:pt x="8168994" y="3210586"/>
                </a:lnTo>
                <a:lnTo>
                  <a:pt x="8164096" y="3195903"/>
                </a:lnTo>
                <a:lnTo>
                  <a:pt x="8154301" y="3186115"/>
                </a:lnTo>
                <a:lnTo>
                  <a:pt x="8144507" y="3176327"/>
                </a:lnTo>
                <a:lnTo>
                  <a:pt x="8129814" y="3171433"/>
                </a:lnTo>
                <a:lnTo>
                  <a:pt x="8120019" y="3166539"/>
                </a:lnTo>
                <a:lnTo>
                  <a:pt x="8110224" y="3161644"/>
                </a:lnTo>
                <a:lnTo>
                  <a:pt x="8095532" y="3151856"/>
                </a:lnTo>
                <a:lnTo>
                  <a:pt x="8075942" y="3137173"/>
                </a:lnTo>
                <a:lnTo>
                  <a:pt x="8061249" y="3112702"/>
                </a:lnTo>
                <a:lnTo>
                  <a:pt x="8051454" y="3107808"/>
                </a:lnTo>
                <a:lnTo>
                  <a:pt x="8036762" y="3083337"/>
                </a:lnTo>
                <a:lnTo>
                  <a:pt x="8012274" y="3049078"/>
                </a:lnTo>
                <a:lnTo>
                  <a:pt x="7987787" y="3009924"/>
                </a:lnTo>
                <a:lnTo>
                  <a:pt x="7968197" y="2960983"/>
                </a:lnTo>
                <a:lnTo>
                  <a:pt x="7953504" y="2902253"/>
                </a:lnTo>
                <a:lnTo>
                  <a:pt x="7953504" y="2892465"/>
                </a:lnTo>
                <a:lnTo>
                  <a:pt x="7948607" y="2863099"/>
                </a:lnTo>
                <a:lnTo>
                  <a:pt x="7948607" y="2823945"/>
                </a:lnTo>
                <a:lnTo>
                  <a:pt x="7948607" y="2789686"/>
                </a:lnTo>
                <a:lnTo>
                  <a:pt x="7958402" y="2775004"/>
                </a:lnTo>
                <a:lnTo>
                  <a:pt x="7963299" y="2770110"/>
                </a:lnTo>
                <a:lnTo>
                  <a:pt x="7968197" y="2765215"/>
                </a:lnTo>
                <a:lnTo>
                  <a:pt x="7973094" y="2755427"/>
                </a:lnTo>
                <a:lnTo>
                  <a:pt x="7973094" y="2745639"/>
                </a:lnTo>
                <a:lnTo>
                  <a:pt x="7973094" y="2730957"/>
                </a:lnTo>
                <a:lnTo>
                  <a:pt x="7968197" y="2716274"/>
                </a:lnTo>
                <a:lnTo>
                  <a:pt x="7968197" y="2706485"/>
                </a:lnTo>
                <a:lnTo>
                  <a:pt x="7963299" y="2672226"/>
                </a:lnTo>
                <a:lnTo>
                  <a:pt x="7963299" y="2633073"/>
                </a:lnTo>
                <a:lnTo>
                  <a:pt x="7958402" y="2593919"/>
                </a:lnTo>
                <a:lnTo>
                  <a:pt x="7958402" y="2569448"/>
                </a:lnTo>
                <a:lnTo>
                  <a:pt x="7963299" y="2569448"/>
                </a:lnTo>
                <a:lnTo>
                  <a:pt x="7968197" y="2569448"/>
                </a:lnTo>
                <a:lnTo>
                  <a:pt x="7973094" y="2574342"/>
                </a:lnTo>
                <a:lnTo>
                  <a:pt x="7982889" y="2574342"/>
                </a:lnTo>
                <a:lnTo>
                  <a:pt x="7987787" y="2569448"/>
                </a:lnTo>
                <a:lnTo>
                  <a:pt x="7992684" y="2564554"/>
                </a:lnTo>
                <a:lnTo>
                  <a:pt x="7992684" y="2554766"/>
                </a:lnTo>
                <a:lnTo>
                  <a:pt x="7992684" y="2520507"/>
                </a:lnTo>
                <a:lnTo>
                  <a:pt x="8879130" y="2520507"/>
                </a:lnTo>
                <a:lnTo>
                  <a:pt x="8879129" y="2520506"/>
                </a:lnTo>
                <a:lnTo>
                  <a:pt x="7992684" y="2520506"/>
                </a:lnTo>
                <a:lnTo>
                  <a:pt x="7992684" y="2510717"/>
                </a:lnTo>
                <a:lnTo>
                  <a:pt x="7987786" y="2500929"/>
                </a:lnTo>
                <a:lnTo>
                  <a:pt x="7977991" y="2486247"/>
                </a:lnTo>
                <a:lnTo>
                  <a:pt x="7968197" y="2471564"/>
                </a:lnTo>
                <a:lnTo>
                  <a:pt x="7953504" y="2456882"/>
                </a:lnTo>
                <a:lnTo>
                  <a:pt x="7943709" y="2451987"/>
                </a:lnTo>
                <a:lnTo>
                  <a:pt x="7919222" y="2442199"/>
                </a:lnTo>
                <a:lnTo>
                  <a:pt x="7889837" y="2417728"/>
                </a:lnTo>
                <a:lnTo>
                  <a:pt x="7850657" y="2388363"/>
                </a:lnTo>
                <a:lnTo>
                  <a:pt x="7850657" y="2383469"/>
                </a:lnTo>
                <a:lnTo>
                  <a:pt x="7845759" y="2378574"/>
                </a:lnTo>
                <a:lnTo>
                  <a:pt x="7840862" y="2363892"/>
                </a:lnTo>
                <a:lnTo>
                  <a:pt x="7835965" y="2354104"/>
                </a:lnTo>
                <a:lnTo>
                  <a:pt x="7831067" y="2339421"/>
                </a:lnTo>
                <a:lnTo>
                  <a:pt x="7821272" y="2329632"/>
                </a:lnTo>
                <a:lnTo>
                  <a:pt x="7811477" y="2314950"/>
                </a:lnTo>
                <a:lnTo>
                  <a:pt x="7796785" y="2310056"/>
                </a:lnTo>
                <a:lnTo>
                  <a:pt x="7796785" y="2305162"/>
                </a:lnTo>
                <a:lnTo>
                  <a:pt x="7791887" y="2300268"/>
                </a:lnTo>
                <a:lnTo>
                  <a:pt x="7786990" y="2290479"/>
                </a:lnTo>
                <a:lnTo>
                  <a:pt x="7786990" y="2275796"/>
                </a:lnTo>
                <a:lnTo>
                  <a:pt x="7786990" y="2261115"/>
                </a:lnTo>
                <a:lnTo>
                  <a:pt x="7777195" y="2256221"/>
                </a:lnTo>
                <a:lnTo>
                  <a:pt x="7772298" y="2251327"/>
                </a:lnTo>
                <a:lnTo>
                  <a:pt x="7767400" y="2236644"/>
                </a:lnTo>
                <a:lnTo>
                  <a:pt x="7767400" y="2226856"/>
                </a:lnTo>
                <a:lnTo>
                  <a:pt x="7767400" y="2217067"/>
                </a:lnTo>
                <a:lnTo>
                  <a:pt x="7772298" y="2207279"/>
                </a:lnTo>
                <a:lnTo>
                  <a:pt x="7772298" y="2202385"/>
                </a:lnTo>
                <a:lnTo>
                  <a:pt x="7777195" y="2202385"/>
                </a:lnTo>
                <a:lnTo>
                  <a:pt x="7772298" y="2187702"/>
                </a:lnTo>
                <a:lnTo>
                  <a:pt x="7772298" y="2177914"/>
                </a:lnTo>
                <a:lnTo>
                  <a:pt x="7772298" y="2168126"/>
                </a:lnTo>
                <a:lnTo>
                  <a:pt x="7767400" y="2168126"/>
                </a:lnTo>
                <a:lnTo>
                  <a:pt x="7767400" y="2163231"/>
                </a:lnTo>
                <a:lnTo>
                  <a:pt x="7757605" y="2173020"/>
                </a:lnTo>
                <a:lnTo>
                  <a:pt x="7752708" y="2173020"/>
                </a:lnTo>
                <a:lnTo>
                  <a:pt x="7747810" y="2173020"/>
                </a:lnTo>
                <a:lnTo>
                  <a:pt x="7742913" y="2173020"/>
                </a:lnTo>
                <a:lnTo>
                  <a:pt x="7742913" y="2168126"/>
                </a:lnTo>
                <a:lnTo>
                  <a:pt x="7742913" y="2163231"/>
                </a:lnTo>
                <a:lnTo>
                  <a:pt x="7733118" y="2153443"/>
                </a:lnTo>
                <a:lnTo>
                  <a:pt x="7728220" y="2143655"/>
                </a:lnTo>
                <a:lnTo>
                  <a:pt x="7723323" y="2128972"/>
                </a:lnTo>
                <a:lnTo>
                  <a:pt x="7723323" y="2119184"/>
                </a:lnTo>
                <a:lnTo>
                  <a:pt x="7723323" y="2109395"/>
                </a:lnTo>
                <a:lnTo>
                  <a:pt x="7718425" y="2099607"/>
                </a:lnTo>
                <a:lnTo>
                  <a:pt x="7708630" y="2089819"/>
                </a:lnTo>
                <a:lnTo>
                  <a:pt x="7698835" y="2080030"/>
                </a:lnTo>
                <a:lnTo>
                  <a:pt x="7693938" y="2070242"/>
                </a:lnTo>
                <a:lnTo>
                  <a:pt x="7689040" y="2065348"/>
                </a:lnTo>
                <a:lnTo>
                  <a:pt x="7684143" y="2065348"/>
                </a:lnTo>
                <a:lnTo>
                  <a:pt x="7674348" y="2040877"/>
                </a:lnTo>
                <a:lnTo>
                  <a:pt x="7659656" y="2016406"/>
                </a:lnTo>
                <a:lnTo>
                  <a:pt x="7644963" y="1991935"/>
                </a:lnTo>
                <a:lnTo>
                  <a:pt x="7640066" y="1987041"/>
                </a:lnTo>
                <a:lnTo>
                  <a:pt x="7600886" y="2045771"/>
                </a:lnTo>
                <a:lnTo>
                  <a:pt x="7595988" y="2040877"/>
                </a:lnTo>
                <a:lnTo>
                  <a:pt x="7576398" y="2026194"/>
                </a:lnTo>
                <a:lnTo>
                  <a:pt x="7556808" y="2001723"/>
                </a:lnTo>
                <a:lnTo>
                  <a:pt x="7532321" y="1977252"/>
                </a:lnTo>
                <a:lnTo>
                  <a:pt x="7512731" y="1952781"/>
                </a:lnTo>
                <a:lnTo>
                  <a:pt x="7498038" y="1938099"/>
                </a:lnTo>
                <a:lnTo>
                  <a:pt x="7493141" y="1928310"/>
                </a:lnTo>
                <a:lnTo>
                  <a:pt x="7483346" y="1928310"/>
                </a:lnTo>
                <a:lnTo>
                  <a:pt x="7473551" y="1928310"/>
                </a:lnTo>
                <a:lnTo>
                  <a:pt x="7468654" y="1933204"/>
                </a:lnTo>
                <a:lnTo>
                  <a:pt x="7458859" y="1938099"/>
                </a:lnTo>
                <a:lnTo>
                  <a:pt x="7458859" y="1942993"/>
                </a:lnTo>
                <a:lnTo>
                  <a:pt x="7453961" y="1947887"/>
                </a:lnTo>
                <a:lnTo>
                  <a:pt x="7444166" y="1933204"/>
                </a:lnTo>
                <a:lnTo>
                  <a:pt x="7434371" y="1928310"/>
                </a:lnTo>
                <a:lnTo>
                  <a:pt x="7424576" y="1918522"/>
                </a:lnTo>
                <a:lnTo>
                  <a:pt x="7414781" y="1918522"/>
                </a:lnTo>
                <a:lnTo>
                  <a:pt x="7409884" y="1918522"/>
                </a:lnTo>
                <a:lnTo>
                  <a:pt x="7365806" y="1908734"/>
                </a:lnTo>
                <a:lnTo>
                  <a:pt x="7336421" y="1903839"/>
                </a:lnTo>
                <a:lnTo>
                  <a:pt x="7326626" y="1898945"/>
                </a:lnTo>
                <a:lnTo>
                  <a:pt x="7321729" y="1889157"/>
                </a:lnTo>
                <a:lnTo>
                  <a:pt x="7311934" y="1879368"/>
                </a:lnTo>
                <a:lnTo>
                  <a:pt x="7297241" y="1874474"/>
                </a:lnTo>
                <a:lnTo>
                  <a:pt x="7287447" y="1869580"/>
                </a:lnTo>
                <a:lnTo>
                  <a:pt x="7272754" y="1869580"/>
                </a:lnTo>
                <a:lnTo>
                  <a:pt x="7267857" y="1869580"/>
                </a:lnTo>
                <a:lnTo>
                  <a:pt x="7262959" y="1869580"/>
                </a:lnTo>
                <a:lnTo>
                  <a:pt x="7253164" y="1859792"/>
                </a:lnTo>
                <a:lnTo>
                  <a:pt x="7243369" y="1854897"/>
                </a:lnTo>
                <a:lnTo>
                  <a:pt x="7233574" y="1859792"/>
                </a:lnTo>
                <a:lnTo>
                  <a:pt x="7228677" y="1859792"/>
                </a:lnTo>
                <a:lnTo>
                  <a:pt x="7223779" y="1869580"/>
                </a:lnTo>
                <a:lnTo>
                  <a:pt x="7218882" y="1874474"/>
                </a:lnTo>
                <a:lnTo>
                  <a:pt x="7218882" y="1884263"/>
                </a:lnTo>
                <a:lnTo>
                  <a:pt x="7213984" y="1889157"/>
                </a:lnTo>
                <a:lnTo>
                  <a:pt x="7213984" y="1894051"/>
                </a:lnTo>
                <a:lnTo>
                  <a:pt x="7213984" y="1898945"/>
                </a:lnTo>
                <a:lnTo>
                  <a:pt x="7209087" y="1908734"/>
                </a:lnTo>
                <a:lnTo>
                  <a:pt x="7204189" y="1913628"/>
                </a:lnTo>
                <a:lnTo>
                  <a:pt x="7194394" y="1923416"/>
                </a:lnTo>
                <a:lnTo>
                  <a:pt x="7179702" y="1933204"/>
                </a:lnTo>
                <a:lnTo>
                  <a:pt x="7169907" y="1942993"/>
                </a:lnTo>
                <a:lnTo>
                  <a:pt x="7160112" y="1947887"/>
                </a:lnTo>
                <a:lnTo>
                  <a:pt x="7150317" y="1952781"/>
                </a:lnTo>
                <a:lnTo>
                  <a:pt x="7140522" y="1957675"/>
                </a:lnTo>
                <a:lnTo>
                  <a:pt x="7140522" y="1962570"/>
                </a:lnTo>
                <a:lnTo>
                  <a:pt x="7125829" y="1962570"/>
                </a:lnTo>
                <a:lnTo>
                  <a:pt x="7120932" y="1962570"/>
                </a:lnTo>
                <a:lnTo>
                  <a:pt x="7111137" y="1962570"/>
                </a:lnTo>
                <a:lnTo>
                  <a:pt x="7111137" y="1952781"/>
                </a:lnTo>
                <a:lnTo>
                  <a:pt x="7106239" y="1947887"/>
                </a:lnTo>
                <a:lnTo>
                  <a:pt x="7106239" y="1938099"/>
                </a:lnTo>
                <a:lnTo>
                  <a:pt x="7106239" y="1933204"/>
                </a:lnTo>
                <a:lnTo>
                  <a:pt x="7106239" y="1928310"/>
                </a:lnTo>
                <a:lnTo>
                  <a:pt x="7106239" y="1923416"/>
                </a:lnTo>
                <a:lnTo>
                  <a:pt x="7111137" y="1918522"/>
                </a:lnTo>
                <a:lnTo>
                  <a:pt x="7116034" y="1908734"/>
                </a:lnTo>
                <a:lnTo>
                  <a:pt x="7120932" y="1898945"/>
                </a:lnTo>
                <a:lnTo>
                  <a:pt x="7120932" y="1894051"/>
                </a:lnTo>
                <a:lnTo>
                  <a:pt x="7120932" y="1889157"/>
                </a:lnTo>
                <a:lnTo>
                  <a:pt x="7140522" y="1864686"/>
                </a:lnTo>
                <a:lnTo>
                  <a:pt x="7169907" y="1854897"/>
                </a:lnTo>
                <a:lnTo>
                  <a:pt x="7199292" y="1845109"/>
                </a:lnTo>
                <a:lnTo>
                  <a:pt x="7209087" y="1845109"/>
                </a:lnTo>
                <a:lnTo>
                  <a:pt x="7218882" y="1840215"/>
                </a:lnTo>
                <a:lnTo>
                  <a:pt x="7218882" y="1835321"/>
                </a:lnTo>
                <a:lnTo>
                  <a:pt x="7213984" y="1830426"/>
                </a:lnTo>
                <a:lnTo>
                  <a:pt x="7209087" y="1830426"/>
                </a:lnTo>
                <a:lnTo>
                  <a:pt x="7204189" y="1825532"/>
                </a:lnTo>
                <a:lnTo>
                  <a:pt x="7199292" y="1820638"/>
                </a:lnTo>
                <a:lnTo>
                  <a:pt x="7155214" y="1820638"/>
                </a:lnTo>
                <a:lnTo>
                  <a:pt x="7125829" y="1830426"/>
                </a:lnTo>
                <a:lnTo>
                  <a:pt x="7106239" y="1840215"/>
                </a:lnTo>
                <a:lnTo>
                  <a:pt x="7101342" y="1845109"/>
                </a:lnTo>
                <a:lnTo>
                  <a:pt x="7091547" y="1874474"/>
                </a:lnTo>
                <a:lnTo>
                  <a:pt x="7076855" y="1898945"/>
                </a:lnTo>
                <a:lnTo>
                  <a:pt x="7062162" y="1923416"/>
                </a:lnTo>
                <a:lnTo>
                  <a:pt x="7052367" y="1942993"/>
                </a:lnTo>
                <a:lnTo>
                  <a:pt x="7047470" y="1952781"/>
                </a:lnTo>
                <a:lnTo>
                  <a:pt x="7037675" y="1957675"/>
                </a:lnTo>
                <a:lnTo>
                  <a:pt x="7032777" y="1962570"/>
                </a:lnTo>
                <a:lnTo>
                  <a:pt x="7037675" y="1967464"/>
                </a:lnTo>
                <a:lnTo>
                  <a:pt x="7037675" y="1972358"/>
                </a:lnTo>
                <a:lnTo>
                  <a:pt x="7042572" y="1977252"/>
                </a:lnTo>
                <a:lnTo>
                  <a:pt x="7047470" y="1977252"/>
                </a:lnTo>
                <a:lnTo>
                  <a:pt x="7052367" y="1987041"/>
                </a:lnTo>
                <a:lnTo>
                  <a:pt x="7057265" y="1996829"/>
                </a:lnTo>
                <a:lnTo>
                  <a:pt x="7052367" y="2006617"/>
                </a:lnTo>
                <a:lnTo>
                  <a:pt x="7042572" y="2016406"/>
                </a:lnTo>
                <a:lnTo>
                  <a:pt x="7032777" y="2026194"/>
                </a:lnTo>
                <a:lnTo>
                  <a:pt x="7022982" y="2031088"/>
                </a:lnTo>
                <a:lnTo>
                  <a:pt x="7013187" y="2040877"/>
                </a:lnTo>
                <a:lnTo>
                  <a:pt x="7003392" y="2045771"/>
                </a:lnTo>
                <a:lnTo>
                  <a:pt x="6993597" y="2050665"/>
                </a:lnTo>
                <a:lnTo>
                  <a:pt x="6964212" y="2080030"/>
                </a:lnTo>
                <a:lnTo>
                  <a:pt x="6929930" y="2109395"/>
                </a:lnTo>
                <a:lnTo>
                  <a:pt x="6895648" y="2143655"/>
                </a:lnTo>
                <a:lnTo>
                  <a:pt x="6861365" y="2163231"/>
                </a:lnTo>
                <a:lnTo>
                  <a:pt x="6831980" y="2177914"/>
                </a:lnTo>
                <a:lnTo>
                  <a:pt x="6812390" y="2182809"/>
                </a:lnTo>
                <a:lnTo>
                  <a:pt x="6792800" y="2187702"/>
                </a:lnTo>
                <a:lnTo>
                  <a:pt x="6778108" y="2192597"/>
                </a:lnTo>
                <a:lnTo>
                  <a:pt x="6763415" y="2197491"/>
                </a:lnTo>
                <a:lnTo>
                  <a:pt x="6758518" y="2202385"/>
                </a:lnTo>
                <a:lnTo>
                  <a:pt x="6753620" y="2202385"/>
                </a:lnTo>
                <a:lnTo>
                  <a:pt x="6758518" y="2192597"/>
                </a:lnTo>
                <a:lnTo>
                  <a:pt x="6768313" y="2177914"/>
                </a:lnTo>
                <a:lnTo>
                  <a:pt x="6783005" y="2173020"/>
                </a:lnTo>
                <a:lnTo>
                  <a:pt x="6792800" y="2163231"/>
                </a:lnTo>
                <a:lnTo>
                  <a:pt x="6802595" y="2158337"/>
                </a:lnTo>
                <a:lnTo>
                  <a:pt x="6807493" y="2158337"/>
                </a:lnTo>
                <a:lnTo>
                  <a:pt x="6812390" y="2153443"/>
                </a:lnTo>
                <a:lnTo>
                  <a:pt x="6831980" y="2128972"/>
                </a:lnTo>
                <a:lnTo>
                  <a:pt x="6856468" y="2104501"/>
                </a:lnTo>
                <a:lnTo>
                  <a:pt x="6880955" y="2084924"/>
                </a:lnTo>
                <a:lnTo>
                  <a:pt x="6900545" y="2070242"/>
                </a:lnTo>
                <a:lnTo>
                  <a:pt x="6910340" y="2065348"/>
                </a:lnTo>
                <a:lnTo>
                  <a:pt x="6925032" y="2040877"/>
                </a:lnTo>
                <a:lnTo>
                  <a:pt x="6934827" y="2011512"/>
                </a:lnTo>
                <a:lnTo>
                  <a:pt x="6939725" y="1991935"/>
                </a:lnTo>
                <a:lnTo>
                  <a:pt x="6939725" y="1982146"/>
                </a:lnTo>
                <a:lnTo>
                  <a:pt x="6939725" y="1972358"/>
                </a:lnTo>
                <a:lnTo>
                  <a:pt x="6934827" y="1972358"/>
                </a:lnTo>
                <a:lnTo>
                  <a:pt x="6929930" y="1972358"/>
                </a:lnTo>
                <a:lnTo>
                  <a:pt x="6920135" y="1977252"/>
                </a:lnTo>
                <a:lnTo>
                  <a:pt x="6915237" y="1982146"/>
                </a:lnTo>
                <a:lnTo>
                  <a:pt x="6910340" y="1991935"/>
                </a:lnTo>
                <a:lnTo>
                  <a:pt x="6905442" y="1996829"/>
                </a:lnTo>
                <a:lnTo>
                  <a:pt x="6900545" y="2001723"/>
                </a:lnTo>
                <a:lnTo>
                  <a:pt x="6895648" y="2001723"/>
                </a:lnTo>
                <a:lnTo>
                  <a:pt x="6885853" y="2011512"/>
                </a:lnTo>
                <a:lnTo>
                  <a:pt x="6871160" y="2016406"/>
                </a:lnTo>
                <a:lnTo>
                  <a:pt x="6861365" y="2016406"/>
                </a:lnTo>
                <a:lnTo>
                  <a:pt x="6856468" y="2011512"/>
                </a:lnTo>
                <a:lnTo>
                  <a:pt x="6851570" y="2006617"/>
                </a:lnTo>
                <a:lnTo>
                  <a:pt x="6846673" y="2001723"/>
                </a:lnTo>
                <a:lnTo>
                  <a:pt x="6846673" y="1996829"/>
                </a:lnTo>
                <a:lnTo>
                  <a:pt x="6841775" y="1991935"/>
                </a:lnTo>
                <a:lnTo>
                  <a:pt x="6841775" y="1982146"/>
                </a:lnTo>
                <a:lnTo>
                  <a:pt x="6836878" y="1977252"/>
                </a:lnTo>
                <a:lnTo>
                  <a:pt x="6831980" y="1977252"/>
                </a:lnTo>
                <a:lnTo>
                  <a:pt x="6827083" y="1977252"/>
                </a:lnTo>
                <a:lnTo>
                  <a:pt x="6822185" y="1977252"/>
                </a:lnTo>
                <a:lnTo>
                  <a:pt x="6812390" y="1987041"/>
                </a:lnTo>
                <a:lnTo>
                  <a:pt x="6802595" y="1991935"/>
                </a:lnTo>
                <a:lnTo>
                  <a:pt x="6797698" y="1991935"/>
                </a:lnTo>
                <a:lnTo>
                  <a:pt x="6787903" y="1991935"/>
                </a:lnTo>
                <a:lnTo>
                  <a:pt x="6783005" y="1987041"/>
                </a:lnTo>
                <a:lnTo>
                  <a:pt x="6783005" y="1972358"/>
                </a:lnTo>
                <a:lnTo>
                  <a:pt x="6778108" y="1957675"/>
                </a:lnTo>
                <a:lnTo>
                  <a:pt x="6773210" y="1947887"/>
                </a:lnTo>
                <a:lnTo>
                  <a:pt x="6773210" y="1938099"/>
                </a:lnTo>
                <a:lnTo>
                  <a:pt x="6768313" y="1933204"/>
                </a:lnTo>
                <a:lnTo>
                  <a:pt x="6768313" y="1928310"/>
                </a:lnTo>
                <a:lnTo>
                  <a:pt x="6758518" y="1928310"/>
                </a:lnTo>
                <a:lnTo>
                  <a:pt x="6743825" y="1928310"/>
                </a:lnTo>
                <a:lnTo>
                  <a:pt x="6734030" y="1928310"/>
                </a:lnTo>
                <a:lnTo>
                  <a:pt x="6724235" y="1928310"/>
                </a:lnTo>
                <a:lnTo>
                  <a:pt x="6719338" y="1928310"/>
                </a:lnTo>
                <a:lnTo>
                  <a:pt x="6704645" y="1918522"/>
                </a:lnTo>
                <a:lnTo>
                  <a:pt x="6694851" y="1903839"/>
                </a:lnTo>
                <a:lnTo>
                  <a:pt x="6694851" y="1889157"/>
                </a:lnTo>
                <a:lnTo>
                  <a:pt x="6694851" y="1874474"/>
                </a:lnTo>
                <a:lnTo>
                  <a:pt x="6694851" y="1864686"/>
                </a:lnTo>
                <a:lnTo>
                  <a:pt x="6694851" y="1854897"/>
                </a:lnTo>
                <a:lnTo>
                  <a:pt x="6685056" y="1850003"/>
                </a:lnTo>
                <a:lnTo>
                  <a:pt x="6670363" y="1845109"/>
                </a:lnTo>
                <a:lnTo>
                  <a:pt x="6660568" y="1840215"/>
                </a:lnTo>
                <a:lnTo>
                  <a:pt x="6655671" y="1840215"/>
                </a:lnTo>
                <a:lnTo>
                  <a:pt x="6655671" y="1835321"/>
                </a:lnTo>
                <a:lnTo>
                  <a:pt x="6640978" y="1825532"/>
                </a:lnTo>
                <a:lnTo>
                  <a:pt x="6636081" y="1815744"/>
                </a:lnTo>
                <a:lnTo>
                  <a:pt x="6640978" y="1805955"/>
                </a:lnTo>
                <a:lnTo>
                  <a:pt x="6645876" y="1796167"/>
                </a:lnTo>
                <a:lnTo>
                  <a:pt x="6655671" y="1786379"/>
                </a:lnTo>
                <a:lnTo>
                  <a:pt x="6670363" y="1776590"/>
                </a:lnTo>
                <a:lnTo>
                  <a:pt x="6689953" y="1766802"/>
                </a:lnTo>
                <a:lnTo>
                  <a:pt x="6709543" y="1752119"/>
                </a:lnTo>
                <a:lnTo>
                  <a:pt x="6719338" y="1747225"/>
                </a:lnTo>
                <a:lnTo>
                  <a:pt x="6729133" y="1742331"/>
                </a:lnTo>
                <a:lnTo>
                  <a:pt x="6729133" y="1737437"/>
                </a:lnTo>
                <a:lnTo>
                  <a:pt x="6738928" y="1712966"/>
                </a:lnTo>
                <a:lnTo>
                  <a:pt x="6758518" y="1693389"/>
                </a:lnTo>
                <a:lnTo>
                  <a:pt x="6787903" y="1678706"/>
                </a:lnTo>
                <a:lnTo>
                  <a:pt x="6812390" y="1668918"/>
                </a:lnTo>
                <a:lnTo>
                  <a:pt x="6822185" y="1659130"/>
                </a:lnTo>
                <a:lnTo>
                  <a:pt x="6827083" y="1649341"/>
                </a:lnTo>
                <a:lnTo>
                  <a:pt x="6827083" y="1644447"/>
                </a:lnTo>
                <a:lnTo>
                  <a:pt x="6822185" y="1634659"/>
                </a:lnTo>
                <a:lnTo>
                  <a:pt x="6817288" y="1629765"/>
                </a:lnTo>
                <a:lnTo>
                  <a:pt x="6812390" y="1619976"/>
                </a:lnTo>
                <a:lnTo>
                  <a:pt x="6807493" y="1615082"/>
                </a:lnTo>
                <a:lnTo>
                  <a:pt x="6812390" y="1605294"/>
                </a:lnTo>
                <a:lnTo>
                  <a:pt x="6812390" y="1600399"/>
                </a:lnTo>
                <a:lnTo>
                  <a:pt x="6817288" y="1595505"/>
                </a:lnTo>
                <a:lnTo>
                  <a:pt x="6822185" y="1590611"/>
                </a:lnTo>
                <a:lnTo>
                  <a:pt x="6817288" y="1585717"/>
                </a:lnTo>
                <a:lnTo>
                  <a:pt x="6812390" y="1580823"/>
                </a:lnTo>
                <a:lnTo>
                  <a:pt x="6802595" y="1580823"/>
                </a:lnTo>
                <a:lnTo>
                  <a:pt x="6792800" y="1585717"/>
                </a:lnTo>
                <a:lnTo>
                  <a:pt x="6783005" y="1585717"/>
                </a:lnTo>
                <a:lnTo>
                  <a:pt x="6773210" y="1590611"/>
                </a:lnTo>
                <a:lnTo>
                  <a:pt x="6763415" y="1595505"/>
                </a:lnTo>
                <a:lnTo>
                  <a:pt x="6758518" y="1600399"/>
                </a:lnTo>
                <a:lnTo>
                  <a:pt x="6753620" y="1600399"/>
                </a:lnTo>
                <a:lnTo>
                  <a:pt x="6709543" y="1610188"/>
                </a:lnTo>
                <a:lnTo>
                  <a:pt x="6665466" y="1595505"/>
                </a:lnTo>
                <a:lnTo>
                  <a:pt x="6621388" y="1571034"/>
                </a:lnTo>
                <a:lnTo>
                  <a:pt x="6601798" y="1551457"/>
                </a:lnTo>
                <a:lnTo>
                  <a:pt x="6601798" y="1531881"/>
                </a:lnTo>
                <a:lnTo>
                  <a:pt x="6606696" y="1512304"/>
                </a:lnTo>
                <a:lnTo>
                  <a:pt x="6621388" y="1487833"/>
                </a:lnTo>
                <a:lnTo>
                  <a:pt x="6650773" y="1463362"/>
                </a:lnTo>
                <a:lnTo>
                  <a:pt x="6685056" y="1453574"/>
                </a:lnTo>
                <a:lnTo>
                  <a:pt x="6714440" y="1453574"/>
                </a:lnTo>
                <a:lnTo>
                  <a:pt x="6724235" y="1458468"/>
                </a:lnTo>
                <a:lnTo>
                  <a:pt x="6729133" y="1463362"/>
                </a:lnTo>
                <a:lnTo>
                  <a:pt x="6734030" y="1473150"/>
                </a:lnTo>
                <a:lnTo>
                  <a:pt x="6743825" y="1478044"/>
                </a:lnTo>
                <a:lnTo>
                  <a:pt x="6753620" y="1482939"/>
                </a:lnTo>
                <a:lnTo>
                  <a:pt x="6758518" y="1482939"/>
                </a:lnTo>
                <a:lnTo>
                  <a:pt x="6768313" y="1482939"/>
                </a:lnTo>
                <a:lnTo>
                  <a:pt x="6778108" y="1478044"/>
                </a:lnTo>
                <a:lnTo>
                  <a:pt x="6787903" y="1453574"/>
                </a:lnTo>
                <a:lnTo>
                  <a:pt x="6773210" y="1424208"/>
                </a:lnTo>
                <a:lnTo>
                  <a:pt x="6748723" y="1394843"/>
                </a:lnTo>
                <a:lnTo>
                  <a:pt x="6719338" y="1360584"/>
                </a:lnTo>
                <a:lnTo>
                  <a:pt x="6694851" y="1336113"/>
                </a:lnTo>
                <a:lnTo>
                  <a:pt x="6680158" y="1321430"/>
                </a:lnTo>
                <a:lnTo>
                  <a:pt x="6665466" y="1311642"/>
                </a:lnTo>
                <a:lnTo>
                  <a:pt x="6655671" y="1301854"/>
                </a:lnTo>
                <a:lnTo>
                  <a:pt x="6650773" y="1292065"/>
                </a:lnTo>
                <a:lnTo>
                  <a:pt x="6645876" y="1282277"/>
                </a:lnTo>
                <a:lnTo>
                  <a:pt x="6645876" y="1267594"/>
                </a:lnTo>
                <a:lnTo>
                  <a:pt x="6650773" y="1248018"/>
                </a:lnTo>
                <a:lnTo>
                  <a:pt x="6670363" y="1233335"/>
                </a:lnTo>
                <a:lnTo>
                  <a:pt x="6694851" y="1228441"/>
                </a:lnTo>
                <a:lnTo>
                  <a:pt x="6724235" y="1223547"/>
                </a:lnTo>
                <a:lnTo>
                  <a:pt x="6743825" y="1213758"/>
                </a:lnTo>
                <a:lnTo>
                  <a:pt x="6768313" y="1189287"/>
                </a:lnTo>
                <a:lnTo>
                  <a:pt x="6783005" y="1159922"/>
                </a:lnTo>
                <a:lnTo>
                  <a:pt x="6797698" y="1130557"/>
                </a:lnTo>
                <a:lnTo>
                  <a:pt x="6807493" y="1110980"/>
                </a:lnTo>
                <a:lnTo>
                  <a:pt x="6812390" y="1096298"/>
                </a:lnTo>
                <a:lnTo>
                  <a:pt x="6817288" y="1091403"/>
                </a:lnTo>
                <a:lnTo>
                  <a:pt x="6831980" y="1081615"/>
                </a:lnTo>
                <a:lnTo>
                  <a:pt x="6846673" y="1076721"/>
                </a:lnTo>
                <a:lnTo>
                  <a:pt x="6856468" y="1071827"/>
                </a:lnTo>
                <a:lnTo>
                  <a:pt x="6866263" y="1071827"/>
                </a:lnTo>
                <a:lnTo>
                  <a:pt x="6871160" y="1071827"/>
                </a:lnTo>
                <a:lnTo>
                  <a:pt x="6876058" y="1071827"/>
                </a:lnTo>
                <a:lnTo>
                  <a:pt x="6880955" y="1071827"/>
                </a:lnTo>
                <a:lnTo>
                  <a:pt x="6885853" y="1071827"/>
                </a:lnTo>
                <a:lnTo>
                  <a:pt x="6890750" y="1071827"/>
                </a:lnTo>
                <a:lnTo>
                  <a:pt x="6900545" y="1066932"/>
                </a:lnTo>
                <a:lnTo>
                  <a:pt x="6915237" y="1062038"/>
                </a:lnTo>
                <a:lnTo>
                  <a:pt x="6929930" y="1052250"/>
                </a:lnTo>
                <a:lnTo>
                  <a:pt x="6969110" y="1042461"/>
                </a:lnTo>
                <a:lnTo>
                  <a:pt x="7003392" y="1042461"/>
                </a:lnTo>
                <a:lnTo>
                  <a:pt x="7022982" y="1052250"/>
                </a:lnTo>
                <a:lnTo>
                  <a:pt x="7032777" y="1052250"/>
                </a:lnTo>
                <a:lnTo>
                  <a:pt x="7042572" y="1057144"/>
                </a:lnTo>
                <a:lnTo>
                  <a:pt x="7062162" y="1066932"/>
                </a:lnTo>
                <a:lnTo>
                  <a:pt x="7086650" y="1081615"/>
                </a:lnTo>
                <a:lnTo>
                  <a:pt x="7111137" y="1091403"/>
                </a:lnTo>
                <a:lnTo>
                  <a:pt x="7120932" y="1101192"/>
                </a:lnTo>
                <a:lnTo>
                  <a:pt x="7130727" y="1110980"/>
                </a:lnTo>
                <a:lnTo>
                  <a:pt x="7140522" y="1120769"/>
                </a:lnTo>
                <a:lnTo>
                  <a:pt x="7150317" y="1130557"/>
                </a:lnTo>
                <a:lnTo>
                  <a:pt x="7160112" y="1130557"/>
                </a:lnTo>
                <a:lnTo>
                  <a:pt x="7165009" y="1130557"/>
                </a:lnTo>
                <a:lnTo>
                  <a:pt x="7165009" y="1125663"/>
                </a:lnTo>
                <a:lnTo>
                  <a:pt x="7165009" y="1115874"/>
                </a:lnTo>
                <a:lnTo>
                  <a:pt x="7165009" y="1110980"/>
                </a:lnTo>
                <a:lnTo>
                  <a:pt x="7160112" y="1106086"/>
                </a:lnTo>
                <a:lnTo>
                  <a:pt x="7165009" y="1096298"/>
                </a:lnTo>
                <a:lnTo>
                  <a:pt x="7174804" y="1091403"/>
                </a:lnTo>
                <a:lnTo>
                  <a:pt x="7179702" y="1096298"/>
                </a:lnTo>
                <a:lnTo>
                  <a:pt x="7189497" y="1101192"/>
                </a:lnTo>
                <a:lnTo>
                  <a:pt x="7194394" y="1101192"/>
                </a:lnTo>
                <a:lnTo>
                  <a:pt x="7199292" y="1106086"/>
                </a:lnTo>
                <a:lnTo>
                  <a:pt x="7204189" y="1106086"/>
                </a:lnTo>
                <a:lnTo>
                  <a:pt x="7213984" y="1106086"/>
                </a:lnTo>
                <a:lnTo>
                  <a:pt x="7223779" y="1110980"/>
                </a:lnTo>
                <a:lnTo>
                  <a:pt x="7233574" y="1115874"/>
                </a:lnTo>
                <a:lnTo>
                  <a:pt x="7238472" y="1115874"/>
                </a:lnTo>
                <a:lnTo>
                  <a:pt x="7243369" y="1120769"/>
                </a:lnTo>
                <a:lnTo>
                  <a:pt x="7248267" y="1130557"/>
                </a:lnTo>
                <a:lnTo>
                  <a:pt x="7258062" y="1135451"/>
                </a:lnTo>
                <a:lnTo>
                  <a:pt x="7267857" y="1140345"/>
                </a:lnTo>
                <a:lnTo>
                  <a:pt x="7277652" y="1140345"/>
                </a:lnTo>
                <a:lnTo>
                  <a:pt x="7287447" y="1140345"/>
                </a:lnTo>
                <a:lnTo>
                  <a:pt x="7292344" y="1140345"/>
                </a:lnTo>
                <a:lnTo>
                  <a:pt x="7307036" y="1150134"/>
                </a:lnTo>
                <a:lnTo>
                  <a:pt x="7321729" y="1155028"/>
                </a:lnTo>
                <a:lnTo>
                  <a:pt x="7336421" y="1159922"/>
                </a:lnTo>
                <a:lnTo>
                  <a:pt x="7351114" y="1159922"/>
                </a:lnTo>
                <a:lnTo>
                  <a:pt x="7360909" y="1159922"/>
                </a:lnTo>
                <a:lnTo>
                  <a:pt x="7380499" y="1150134"/>
                </a:lnTo>
                <a:lnTo>
                  <a:pt x="7395191" y="1150134"/>
                </a:lnTo>
                <a:lnTo>
                  <a:pt x="7404986" y="1150134"/>
                </a:lnTo>
                <a:lnTo>
                  <a:pt x="7414781" y="1155028"/>
                </a:lnTo>
                <a:lnTo>
                  <a:pt x="7419679" y="1155028"/>
                </a:lnTo>
                <a:lnTo>
                  <a:pt x="7424576" y="1159922"/>
                </a:lnTo>
                <a:lnTo>
                  <a:pt x="7429473" y="1164816"/>
                </a:lnTo>
                <a:lnTo>
                  <a:pt x="7429473" y="1164815"/>
                </a:lnTo>
                <a:lnTo>
                  <a:pt x="7434371" y="1164815"/>
                </a:lnTo>
                <a:lnTo>
                  <a:pt x="7458858" y="1174604"/>
                </a:lnTo>
                <a:lnTo>
                  <a:pt x="7483346" y="1184392"/>
                </a:lnTo>
                <a:lnTo>
                  <a:pt x="7507833" y="1189286"/>
                </a:lnTo>
                <a:lnTo>
                  <a:pt x="7512731" y="1194181"/>
                </a:lnTo>
                <a:lnTo>
                  <a:pt x="7532320" y="1203969"/>
                </a:lnTo>
                <a:lnTo>
                  <a:pt x="7556808" y="1218652"/>
                </a:lnTo>
                <a:lnTo>
                  <a:pt x="7576398" y="1233334"/>
                </a:lnTo>
                <a:lnTo>
                  <a:pt x="7591090" y="1248017"/>
                </a:lnTo>
                <a:lnTo>
                  <a:pt x="7595988" y="1252911"/>
                </a:lnTo>
                <a:lnTo>
                  <a:pt x="7605783" y="1252911"/>
                </a:lnTo>
                <a:lnTo>
                  <a:pt x="7615578" y="1252911"/>
                </a:lnTo>
                <a:lnTo>
                  <a:pt x="7625373" y="1252911"/>
                </a:lnTo>
                <a:lnTo>
                  <a:pt x="7640065" y="1243122"/>
                </a:lnTo>
                <a:lnTo>
                  <a:pt x="7654758" y="1233334"/>
                </a:lnTo>
                <a:lnTo>
                  <a:pt x="7664553" y="1228440"/>
                </a:lnTo>
                <a:lnTo>
                  <a:pt x="7679245" y="1213757"/>
                </a:lnTo>
                <a:lnTo>
                  <a:pt x="7703732" y="1194181"/>
                </a:lnTo>
                <a:lnTo>
                  <a:pt x="7733117" y="1179498"/>
                </a:lnTo>
                <a:lnTo>
                  <a:pt x="7757605" y="1174604"/>
                </a:lnTo>
                <a:lnTo>
                  <a:pt x="7762502" y="1174604"/>
                </a:lnTo>
                <a:lnTo>
                  <a:pt x="7767400" y="1169710"/>
                </a:lnTo>
                <a:lnTo>
                  <a:pt x="7777195" y="1164815"/>
                </a:lnTo>
                <a:lnTo>
                  <a:pt x="7782092" y="1155027"/>
                </a:lnTo>
                <a:lnTo>
                  <a:pt x="7791887" y="1150133"/>
                </a:lnTo>
                <a:lnTo>
                  <a:pt x="7796785" y="1145239"/>
                </a:lnTo>
                <a:lnTo>
                  <a:pt x="7796785" y="1140344"/>
                </a:lnTo>
                <a:lnTo>
                  <a:pt x="7801682" y="1135450"/>
                </a:lnTo>
                <a:lnTo>
                  <a:pt x="7811477" y="1130556"/>
                </a:lnTo>
                <a:lnTo>
                  <a:pt x="7816375" y="1130556"/>
                </a:lnTo>
                <a:lnTo>
                  <a:pt x="7826170" y="1130556"/>
                </a:lnTo>
                <a:lnTo>
                  <a:pt x="7835965" y="1135450"/>
                </a:lnTo>
                <a:lnTo>
                  <a:pt x="7835965" y="1140344"/>
                </a:lnTo>
                <a:lnTo>
                  <a:pt x="7840862" y="1145239"/>
                </a:lnTo>
                <a:lnTo>
                  <a:pt x="7845759" y="1150133"/>
                </a:lnTo>
                <a:lnTo>
                  <a:pt x="7855554" y="1155027"/>
                </a:lnTo>
                <a:lnTo>
                  <a:pt x="7860452" y="1155027"/>
                </a:lnTo>
                <a:lnTo>
                  <a:pt x="7865349" y="1150133"/>
                </a:lnTo>
                <a:lnTo>
                  <a:pt x="7870247" y="1140344"/>
                </a:lnTo>
                <a:lnTo>
                  <a:pt x="7875144" y="1125662"/>
                </a:lnTo>
                <a:lnTo>
                  <a:pt x="7875144" y="1120768"/>
                </a:lnTo>
                <a:lnTo>
                  <a:pt x="7870247" y="1115873"/>
                </a:lnTo>
                <a:lnTo>
                  <a:pt x="7870247" y="1110979"/>
                </a:lnTo>
                <a:lnTo>
                  <a:pt x="7870247" y="1106085"/>
                </a:lnTo>
                <a:lnTo>
                  <a:pt x="7865349" y="1101191"/>
                </a:lnTo>
                <a:lnTo>
                  <a:pt x="7870247" y="1096297"/>
                </a:lnTo>
                <a:lnTo>
                  <a:pt x="7875144" y="1096297"/>
                </a:lnTo>
                <a:lnTo>
                  <a:pt x="7884939" y="1096297"/>
                </a:lnTo>
                <a:lnTo>
                  <a:pt x="7894734" y="1106085"/>
                </a:lnTo>
                <a:lnTo>
                  <a:pt x="7904529" y="1115873"/>
                </a:lnTo>
                <a:lnTo>
                  <a:pt x="7919222" y="1135450"/>
                </a:lnTo>
                <a:lnTo>
                  <a:pt x="7938812" y="1164815"/>
                </a:lnTo>
                <a:lnTo>
                  <a:pt x="7948607" y="1184392"/>
                </a:lnTo>
                <a:lnTo>
                  <a:pt x="7948607" y="1189286"/>
                </a:lnTo>
                <a:lnTo>
                  <a:pt x="7953504" y="1189286"/>
                </a:lnTo>
                <a:lnTo>
                  <a:pt x="7958401" y="1194181"/>
                </a:lnTo>
                <a:lnTo>
                  <a:pt x="7963299" y="1189286"/>
                </a:lnTo>
                <a:lnTo>
                  <a:pt x="7968197" y="1184392"/>
                </a:lnTo>
                <a:lnTo>
                  <a:pt x="7973094" y="1174604"/>
                </a:lnTo>
                <a:lnTo>
                  <a:pt x="7973094" y="1169710"/>
                </a:lnTo>
                <a:lnTo>
                  <a:pt x="7968197" y="1164815"/>
                </a:lnTo>
                <a:lnTo>
                  <a:pt x="7968197" y="1155027"/>
                </a:lnTo>
                <a:lnTo>
                  <a:pt x="7968197" y="1150133"/>
                </a:lnTo>
                <a:lnTo>
                  <a:pt x="7973094" y="1145239"/>
                </a:lnTo>
                <a:lnTo>
                  <a:pt x="7973094" y="1140344"/>
                </a:lnTo>
                <a:lnTo>
                  <a:pt x="7977991" y="1140344"/>
                </a:lnTo>
                <a:lnTo>
                  <a:pt x="7987786" y="1140344"/>
                </a:lnTo>
                <a:lnTo>
                  <a:pt x="7997581" y="1150133"/>
                </a:lnTo>
                <a:lnTo>
                  <a:pt x="8002479" y="1150133"/>
                </a:lnTo>
                <a:lnTo>
                  <a:pt x="8007376" y="1155027"/>
                </a:lnTo>
                <a:lnTo>
                  <a:pt x="8017171" y="1159921"/>
                </a:lnTo>
                <a:lnTo>
                  <a:pt x="8026966" y="1164815"/>
                </a:lnTo>
                <a:lnTo>
                  <a:pt x="8046556" y="1169710"/>
                </a:lnTo>
                <a:lnTo>
                  <a:pt x="8071044" y="1174604"/>
                </a:lnTo>
                <a:lnTo>
                  <a:pt x="8085736" y="1179498"/>
                </a:lnTo>
                <a:lnTo>
                  <a:pt x="8120019" y="1194181"/>
                </a:lnTo>
                <a:lnTo>
                  <a:pt x="8159198" y="1218652"/>
                </a:lnTo>
                <a:lnTo>
                  <a:pt x="8203276" y="1252911"/>
                </a:lnTo>
                <a:lnTo>
                  <a:pt x="8208173" y="1257805"/>
                </a:lnTo>
                <a:lnTo>
                  <a:pt x="8213071" y="1262699"/>
                </a:lnTo>
                <a:lnTo>
                  <a:pt x="8217968" y="1262699"/>
                </a:lnTo>
                <a:lnTo>
                  <a:pt x="8222866" y="1267593"/>
                </a:lnTo>
                <a:lnTo>
                  <a:pt x="8227763" y="1267593"/>
                </a:lnTo>
                <a:lnTo>
                  <a:pt x="8227763" y="1262699"/>
                </a:lnTo>
                <a:lnTo>
                  <a:pt x="8232661" y="1257805"/>
                </a:lnTo>
                <a:lnTo>
                  <a:pt x="8232661" y="1248017"/>
                </a:lnTo>
                <a:lnTo>
                  <a:pt x="8232661" y="1243122"/>
                </a:lnTo>
                <a:lnTo>
                  <a:pt x="8227763" y="1243122"/>
                </a:lnTo>
                <a:lnTo>
                  <a:pt x="8227763" y="1238228"/>
                </a:lnTo>
                <a:lnTo>
                  <a:pt x="8227763" y="1233334"/>
                </a:lnTo>
                <a:lnTo>
                  <a:pt x="8232661" y="1233334"/>
                </a:lnTo>
                <a:lnTo>
                  <a:pt x="8232661" y="1228440"/>
                </a:lnTo>
                <a:lnTo>
                  <a:pt x="8237558" y="1228440"/>
                </a:lnTo>
                <a:lnTo>
                  <a:pt x="8242456" y="1233334"/>
                </a:lnTo>
                <a:lnTo>
                  <a:pt x="8247353" y="1238228"/>
                </a:lnTo>
                <a:lnTo>
                  <a:pt x="8262046" y="1248017"/>
                </a:lnTo>
                <a:lnTo>
                  <a:pt x="8266943" y="1252911"/>
                </a:lnTo>
                <a:lnTo>
                  <a:pt x="8271841" y="1252911"/>
                </a:lnTo>
                <a:lnTo>
                  <a:pt x="8276738" y="1257805"/>
                </a:lnTo>
                <a:lnTo>
                  <a:pt x="8281636" y="1262699"/>
                </a:lnTo>
                <a:lnTo>
                  <a:pt x="8286533" y="1272488"/>
                </a:lnTo>
                <a:lnTo>
                  <a:pt x="8286533" y="1282276"/>
                </a:lnTo>
                <a:lnTo>
                  <a:pt x="8286533" y="1292064"/>
                </a:lnTo>
                <a:lnTo>
                  <a:pt x="8276738" y="1306747"/>
                </a:lnTo>
                <a:lnTo>
                  <a:pt x="8266943" y="1326324"/>
                </a:lnTo>
                <a:lnTo>
                  <a:pt x="8262046" y="1331218"/>
                </a:lnTo>
                <a:lnTo>
                  <a:pt x="8257148" y="1331218"/>
                </a:lnTo>
                <a:lnTo>
                  <a:pt x="8252251" y="1336112"/>
                </a:lnTo>
                <a:lnTo>
                  <a:pt x="8252251" y="1341006"/>
                </a:lnTo>
                <a:lnTo>
                  <a:pt x="8257148" y="1345900"/>
                </a:lnTo>
                <a:lnTo>
                  <a:pt x="8262046" y="1350795"/>
                </a:lnTo>
                <a:lnTo>
                  <a:pt x="8266943" y="1350795"/>
                </a:lnTo>
                <a:lnTo>
                  <a:pt x="8281636" y="1355689"/>
                </a:lnTo>
                <a:lnTo>
                  <a:pt x="8306123" y="1355689"/>
                </a:lnTo>
                <a:lnTo>
                  <a:pt x="8315918" y="1350795"/>
                </a:lnTo>
                <a:lnTo>
                  <a:pt x="8325713" y="1350795"/>
                </a:lnTo>
                <a:lnTo>
                  <a:pt x="8335508" y="1350795"/>
                </a:lnTo>
                <a:lnTo>
                  <a:pt x="8350200" y="1350795"/>
                </a:lnTo>
                <a:lnTo>
                  <a:pt x="8359995" y="1350795"/>
                </a:lnTo>
                <a:lnTo>
                  <a:pt x="8369790" y="1360583"/>
                </a:lnTo>
                <a:lnTo>
                  <a:pt x="8369790" y="1355689"/>
                </a:lnTo>
                <a:lnTo>
                  <a:pt x="8374688" y="1350795"/>
                </a:lnTo>
                <a:lnTo>
                  <a:pt x="8374688" y="1341006"/>
                </a:lnTo>
                <a:lnTo>
                  <a:pt x="8379585" y="1331218"/>
                </a:lnTo>
                <a:lnTo>
                  <a:pt x="8384483" y="1326324"/>
                </a:lnTo>
                <a:lnTo>
                  <a:pt x="8389380" y="1321430"/>
                </a:lnTo>
                <a:lnTo>
                  <a:pt x="8394278" y="1326324"/>
                </a:lnTo>
                <a:lnTo>
                  <a:pt x="8408970" y="1341006"/>
                </a:lnTo>
                <a:lnTo>
                  <a:pt x="8423663" y="1375265"/>
                </a:lnTo>
                <a:lnTo>
                  <a:pt x="8443253" y="1409525"/>
                </a:lnTo>
                <a:lnTo>
                  <a:pt x="8457945" y="1443784"/>
                </a:lnTo>
                <a:lnTo>
                  <a:pt x="8462843" y="1443784"/>
                </a:lnTo>
                <a:lnTo>
                  <a:pt x="8462843" y="1433996"/>
                </a:lnTo>
                <a:lnTo>
                  <a:pt x="8467740" y="1424208"/>
                </a:lnTo>
                <a:lnTo>
                  <a:pt x="8467740" y="1360583"/>
                </a:lnTo>
                <a:lnTo>
                  <a:pt x="8472638" y="1360583"/>
                </a:lnTo>
                <a:lnTo>
                  <a:pt x="8472638" y="1355689"/>
                </a:lnTo>
                <a:lnTo>
                  <a:pt x="8477535" y="1350795"/>
                </a:lnTo>
                <a:lnTo>
                  <a:pt x="8482433" y="1341006"/>
                </a:lnTo>
                <a:lnTo>
                  <a:pt x="8482433" y="1336112"/>
                </a:lnTo>
                <a:lnTo>
                  <a:pt x="8477535" y="1326324"/>
                </a:lnTo>
                <a:lnTo>
                  <a:pt x="8467740" y="1321430"/>
                </a:lnTo>
                <a:lnTo>
                  <a:pt x="8467740" y="1316535"/>
                </a:lnTo>
                <a:lnTo>
                  <a:pt x="8467740" y="1306747"/>
                </a:lnTo>
                <a:lnTo>
                  <a:pt x="8467740" y="1301853"/>
                </a:lnTo>
                <a:lnTo>
                  <a:pt x="8467740" y="1292064"/>
                </a:lnTo>
                <a:lnTo>
                  <a:pt x="8467740" y="1282276"/>
                </a:lnTo>
                <a:lnTo>
                  <a:pt x="8472638" y="1272488"/>
                </a:lnTo>
                <a:lnTo>
                  <a:pt x="8482433" y="1267593"/>
                </a:lnTo>
                <a:lnTo>
                  <a:pt x="8492227" y="1262699"/>
                </a:lnTo>
                <a:lnTo>
                  <a:pt x="8506920" y="1257805"/>
                </a:lnTo>
                <a:lnTo>
                  <a:pt x="8526510" y="1257805"/>
                </a:lnTo>
                <a:lnTo>
                  <a:pt x="8531407" y="1257805"/>
                </a:lnTo>
                <a:lnTo>
                  <a:pt x="8536305" y="1252911"/>
                </a:lnTo>
                <a:lnTo>
                  <a:pt x="8546100" y="1252911"/>
                </a:lnTo>
                <a:lnTo>
                  <a:pt x="8550997" y="1252911"/>
                </a:lnTo>
                <a:lnTo>
                  <a:pt x="8555895" y="1257805"/>
                </a:lnTo>
                <a:lnTo>
                  <a:pt x="8560792" y="1267593"/>
                </a:lnTo>
                <a:lnTo>
                  <a:pt x="8565690" y="1282276"/>
                </a:lnTo>
                <a:lnTo>
                  <a:pt x="8565690" y="1287170"/>
                </a:lnTo>
                <a:lnTo>
                  <a:pt x="8565690" y="1292064"/>
                </a:lnTo>
                <a:lnTo>
                  <a:pt x="8570587" y="1296959"/>
                </a:lnTo>
                <a:lnTo>
                  <a:pt x="8575485" y="1306747"/>
                </a:lnTo>
                <a:lnTo>
                  <a:pt x="8590177" y="1311641"/>
                </a:lnTo>
                <a:lnTo>
                  <a:pt x="8609767" y="1321430"/>
                </a:lnTo>
                <a:lnTo>
                  <a:pt x="8614665" y="1316535"/>
                </a:lnTo>
                <a:lnTo>
                  <a:pt x="8619562" y="1316535"/>
                </a:lnTo>
                <a:lnTo>
                  <a:pt x="8624460" y="1316535"/>
                </a:lnTo>
                <a:lnTo>
                  <a:pt x="8634255" y="1316535"/>
                </a:lnTo>
                <a:lnTo>
                  <a:pt x="8639152" y="1321430"/>
                </a:lnTo>
                <a:lnTo>
                  <a:pt x="8648947" y="1331218"/>
                </a:lnTo>
                <a:lnTo>
                  <a:pt x="8653845" y="1345900"/>
                </a:lnTo>
                <a:lnTo>
                  <a:pt x="8653845" y="1350795"/>
                </a:lnTo>
                <a:lnTo>
                  <a:pt x="8658742" y="1355689"/>
                </a:lnTo>
                <a:lnTo>
                  <a:pt x="8663639" y="1360583"/>
                </a:lnTo>
                <a:lnTo>
                  <a:pt x="8668537" y="1365477"/>
                </a:lnTo>
                <a:lnTo>
                  <a:pt x="8673435" y="1365477"/>
                </a:lnTo>
                <a:lnTo>
                  <a:pt x="8683229" y="1365477"/>
                </a:lnTo>
                <a:lnTo>
                  <a:pt x="8693025" y="1360583"/>
                </a:lnTo>
                <a:lnTo>
                  <a:pt x="8707717" y="1350795"/>
                </a:lnTo>
                <a:lnTo>
                  <a:pt x="8712614" y="1345900"/>
                </a:lnTo>
                <a:lnTo>
                  <a:pt x="8717512" y="1341006"/>
                </a:lnTo>
                <a:lnTo>
                  <a:pt x="8722409" y="1341006"/>
                </a:lnTo>
                <a:lnTo>
                  <a:pt x="8732204" y="1341006"/>
                </a:lnTo>
                <a:lnTo>
                  <a:pt x="8741999" y="1345900"/>
                </a:lnTo>
                <a:lnTo>
                  <a:pt x="8756692" y="1355689"/>
                </a:lnTo>
                <a:lnTo>
                  <a:pt x="8761589" y="1355689"/>
                </a:lnTo>
                <a:lnTo>
                  <a:pt x="8761589" y="1360583"/>
                </a:lnTo>
                <a:lnTo>
                  <a:pt x="8766487" y="1360583"/>
                </a:lnTo>
                <a:lnTo>
                  <a:pt x="8771384" y="1360583"/>
                </a:lnTo>
                <a:lnTo>
                  <a:pt x="8776282" y="1360583"/>
                </a:lnTo>
                <a:lnTo>
                  <a:pt x="8781179" y="1360583"/>
                </a:lnTo>
                <a:lnTo>
                  <a:pt x="8781179" y="1350795"/>
                </a:lnTo>
                <a:lnTo>
                  <a:pt x="8786077" y="1341006"/>
                </a:lnTo>
                <a:lnTo>
                  <a:pt x="8786077" y="1326324"/>
                </a:lnTo>
                <a:lnTo>
                  <a:pt x="8781179" y="1301853"/>
                </a:lnTo>
                <a:lnTo>
                  <a:pt x="8786077" y="1296959"/>
                </a:lnTo>
                <a:lnTo>
                  <a:pt x="8790974" y="1292064"/>
                </a:lnTo>
                <a:lnTo>
                  <a:pt x="8795872" y="1292064"/>
                </a:lnTo>
                <a:lnTo>
                  <a:pt x="8805667" y="1292064"/>
                </a:lnTo>
                <a:lnTo>
                  <a:pt x="8820359" y="1292064"/>
                </a:lnTo>
                <a:lnTo>
                  <a:pt x="8859539" y="1292064"/>
                </a:lnTo>
                <a:lnTo>
                  <a:pt x="8854641" y="1350795"/>
                </a:lnTo>
                <a:lnTo>
                  <a:pt x="8854641" y="1355689"/>
                </a:lnTo>
                <a:lnTo>
                  <a:pt x="8859539" y="1355689"/>
                </a:lnTo>
                <a:lnTo>
                  <a:pt x="8869334" y="1355689"/>
                </a:lnTo>
                <a:lnTo>
                  <a:pt x="8884026" y="1360583"/>
                </a:lnTo>
                <a:lnTo>
                  <a:pt x="8893821" y="1355689"/>
                </a:lnTo>
                <a:lnTo>
                  <a:pt x="8913411" y="1345900"/>
                </a:lnTo>
                <a:lnTo>
                  <a:pt x="8933001" y="1331218"/>
                </a:lnTo>
                <a:lnTo>
                  <a:pt x="8957489" y="1316535"/>
                </a:lnTo>
                <a:lnTo>
                  <a:pt x="8967284" y="1306747"/>
                </a:lnTo>
                <a:lnTo>
                  <a:pt x="8972181" y="1301853"/>
                </a:lnTo>
                <a:lnTo>
                  <a:pt x="8972181" y="1292064"/>
                </a:lnTo>
                <a:lnTo>
                  <a:pt x="8972181" y="1287170"/>
                </a:lnTo>
                <a:lnTo>
                  <a:pt x="8972181" y="1282276"/>
                </a:lnTo>
                <a:lnTo>
                  <a:pt x="8967284" y="1277382"/>
                </a:lnTo>
                <a:lnTo>
                  <a:pt x="8957489" y="1272488"/>
                </a:lnTo>
                <a:lnTo>
                  <a:pt x="8952591" y="1267593"/>
                </a:lnTo>
                <a:lnTo>
                  <a:pt x="8942796" y="1267593"/>
                </a:lnTo>
                <a:lnTo>
                  <a:pt x="8937899" y="1262699"/>
                </a:lnTo>
                <a:lnTo>
                  <a:pt x="8928104" y="1252911"/>
                </a:lnTo>
                <a:lnTo>
                  <a:pt x="8923206" y="1248017"/>
                </a:lnTo>
                <a:lnTo>
                  <a:pt x="8918309" y="1238228"/>
                </a:lnTo>
                <a:lnTo>
                  <a:pt x="8918309" y="1228440"/>
                </a:lnTo>
                <a:lnTo>
                  <a:pt x="8923206" y="1213757"/>
                </a:lnTo>
                <a:lnTo>
                  <a:pt x="8937899" y="1203969"/>
                </a:lnTo>
                <a:lnTo>
                  <a:pt x="8928104" y="1199075"/>
                </a:lnTo>
                <a:lnTo>
                  <a:pt x="8913411" y="1194181"/>
                </a:lnTo>
                <a:lnTo>
                  <a:pt x="8893821" y="1179498"/>
                </a:lnTo>
                <a:lnTo>
                  <a:pt x="8874231" y="1155027"/>
                </a:lnTo>
                <a:lnTo>
                  <a:pt x="8869334" y="1115873"/>
                </a:lnTo>
                <a:lnTo>
                  <a:pt x="8869334" y="1110979"/>
                </a:lnTo>
                <a:lnTo>
                  <a:pt x="8869334" y="1106085"/>
                </a:lnTo>
                <a:lnTo>
                  <a:pt x="8869334" y="1096297"/>
                </a:lnTo>
                <a:lnTo>
                  <a:pt x="8869334" y="1086508"/>
                </a:lnTo>
                <a:lnTo>
                  <a:pt x="8874231" y="1071826"/>
                </a:lnTo>
                <a:lnTo>
                  <a:pt x="8884026" y="1057143"/>
                </a:lnTo>
                <a:lnTo>
                  <a:pt x="8898719" y="1047355"/>
                </a:lnTo>
                <a:lnTo>
                  <a:pt x="8898719" y="1042460"/>
                </a:lnTo>
                <a:lnTo>
                  <a:pt x="8903616" y="1037566"/>
                </a:lnTo>
                <a:lnTo>
                  <a:pt x="8903616" y="1022884"/>
                </a:lnTo>
                <a:lnTo>
                  <a:pt x="8908514" y="1013095"/>
                </a:lnTo>
                <a:lnTo>
                  <a:pt x="8908514" y="1003307"/>
                </a:lnTo>
                <a:lnTo>
                  <a:pt x="8918309" y="998413"/>
                </a:lnTo>
                <a:lnTo>
                  <a:pt x="8923206" y="998413"/>
                </a:lnTo>
                <a:lnTo>
                  <a:pt x="8928104" y="993519"/>
                </a:lnTo>
                <a:close/>
                <a:moveTo>
                  <a:pt x="9398262" y="939685"/>
                </a:moveTo>
                <a:lnTo>
                  <a:pt x="9417852" y="939685"/>
                </a:lnTo>
                <a:lnTo>
                  <a:pt x="9427647" y="944580"/>
                </a:lnTo>
                <a:lnTo>
                  <a:pt x="9427647" y="949474"/>
                </a:lnTo>
                <a:lnTo>
                  <a:pt x="9412954" y="988628"/>
                </a:lnTo>
                <a:lnTo>
                  <a:pt x="9408057" y="1017993"/>
                </a:lnTo>
                <a:lnTo>
                  <a:pt x="9408057" y="1032675"/>
                </a:lnTo>
                <a:lnTo>
                  <a:pt x="9417852" y="1086512"/>
                </a:lnTo>
                <a:lnTo>
                  <a:pt x="9437441" y="1125665"/>
                </a:lnTo>
                <a:lnTo>
                  <a:pt x="9457031" y="1150136"/>
                </a:lnTo>
                <a:lnTo>
                  <a:pt x="9466826" y="1159925"/>
                </a:lnTo>
                <a:lnTo>
                  <a:pt x="9471724" y="1164819"/>
                </a:lnTo>
                <a:lnTo>
                  <a:pt x="9476621" y="1164819"/>
                </a:lnTo>
                <a:lnTo>
                  <a:pt x="9476621" y="1159925"/>
                </a:lnTo>
                <a:lnTo>
                  <a:pt x="9476621" y="1150136"/>
                </a:lnTo>
                <a:lnTo>
                  <a:pt x="9476621" y="1145242"/>
                </a:lnTo>
                <a:lnTo>
                  <a:pt x="9476621" y="1135453"/>
                </a:lnTo>
                <a:lnTo>
                  <a:pt x="9476621" y="1130560"/>
                </a:lnTo>
                <a:lnTo>
                  <a:pt x="9437441" y="1081617"/>
                </a:lnTo>
                <a:lnTo>
                  <a:pt x="9432544" y="1052252"/>
                </a:lnTo>
                <a:lnTo>
                  <a:pt x="9432544" y="1027781"/>
                </a:lnTo>
                <a:lnTo>
                  <a:pt x="9437441" y="1008205"/>
                </a:lnTo>
                <a:lnTo>
                  <a:pt x="9437441" y="998416"/>
                </a:lnTo>
                <a:lnTo>
                  <a:pt x="9447236" y="978839"/>
                </a:lnTo>
                <a:lnTo>
                  <a:pt x="9457031" y="969051"/>
                </a:lnTo>
                <a:lnTo>
                  <a:pt x="9466826" y="959262"/>
                </a:lnTo>
                <a:lnTo>
                  <a:pt x="9476621" y="954368"/>
                </a:lnTo>
                <a:lnTo>
                  <a:pt x="9486416" y="949474"/>
                </a:lnTo>
                <a:lnTo>
                  <a:pt x="9491314" y="949474"/>
                </a:lnTo>
                <a:lnTo>
                  <a:pt x="9496211" y="949474"/>
                </a:lnTo>
                <a:lnTo>
                  <a:pt x="9501109" y="954368"/>
                </a:lnTo>
                <a:lnTo>
                  <a:pt x="9506006" y="959262"/>
                </a:lnTo>
                <a:lnTo>
                  <a:pt x="9510904" y="969051"/>
                </a:lnTo>
                <a:lnTo>
                  <a:pt x="9506006" y="978839"/>
                </a:lnTo>
                <a:lnTo>
                  <a:pt x="9506006" y="988628"/>
                </a:lnTo>
                <a:lnTo>
                  <a:pt x="9506006" y="998416"/>
                </a:lnTo>
                <a:lnTo>
                  <a:pt x="9501109" y="1003310"/>
                </a:lnTo>
                <a:lnTo>
                  <a:pt x="9501109" y="1008205"/>
                </a:lnTo>
                <a:lnTo>
                  <a:pt x="9501109" y="1022887"/>
                </a:lnTo>
                <a:lnTo>
                  <a:pt x="9496211" y="1037570"/>
                </a:lnTo>
                <a:lnTo>
                  <a:pt x="9491314" y="1042464"/>
                </a:lnTo>
                <a:lnTo>
                  <a:pt x="9491314" y="1047358"/>
                </a:lnTo>
                <a:lnTo>
                  <a:pt x="9530494" y="1032675"/>
                </a:lnTo>
                <a:lnTo>
                  <a:pt x="9535391" y="1047358"/>
                </a:lnTo>
                <a:lnTo>
                  <a:pt x="9540289" y="1057146"/>
                </a:lnTo>
                <a:lnTo>
                  <a:pt x="9550084" y="1057146"/>
                </a:lnTo>
                <a:lnTo>
                  <a:pt x="9559879" y="1057146"/>
                </a:lnTo>
                <a:lnTo>
                  <a:pt x="9564776" y="1057146"/>
                </a:lnTo>
                <a:lnTo>
                  <a:pt x="9574571" y="1052252"/>
                </a:lnTo>
                <a:lnTo>
                  <a:pt x="9579468" y="1052252"/>
                </a:lnTo>
                <a:lnTo>
                  <a:pt x="9623546" y="1057146"/>
                </a:lnTo>
                <a:lnTo>
                  <a:pt x="9652931" y="1071829"/>
                </a:lnTo>
                <a:lnTo>
                  <a:pt x="9667623" y="1081617"/>
                </a:lnTo>
                <a:lnTo>
                  <a:pt x="9672521" y="1091406"/>
                </a:lnTo>
                <a:lnTo>
                  <a:pt x="9682316" y="1110982"/>
                </a:lnTo>
                <a:lnTo>
                  <a:pt x="9692111" y="1120771"/>
                </a:lnTo>
                <a:lnTo>
                  <a:pt x="9701906" y="1125665"/>
                </a:lnTo>
                <a:lnTo>
                  <a:pt x="9706803" y="1130560"/>
                </a:lnTo>
                <a:lnTo>
                  <a:pt x="9711701" y="1130560"/>
                </a:lnTo>
                <a:lnTo>
                  <a:pt x="9716598" y="1130560"/>
                </a:lnTo>
                <a:lnTo>
                  <a:pt x="9721495" y="1125665"/>
                </a:lnTo>
                <a:lnTo>
                  <a:pt x="9731290" y="1130560"/>
                </a:lnTo>
                <a:lnTo>
                  <a:pt x="9736188" y="1130560"/>
                </a:lnTo>
                <a:lnTo>
                  <a:pt x="9741085" y="1140348"/>
                </a:lnTo>
                <a:lnTo>
                  <a:pt x="9741085" y="1145242"/>
                </a:lnTo>
                <a:lnTo>
                  <a:pt x="9741085" y="1150136"/>
                </a:lnTo>
                <a:lnTo>
                  <a:pt x="9736188" y="1155030"/>
                </a:lnTo>
                <a:lnTo>
                  <a:pt x="9736188" y="1159925"/>
                </a:lnTo>
                <a:lnTo>
                  <a:pt x="9731290" y="1169713"/>
                </a:lnTo>
                <a:lnTo>
                  <a:pt x="9731290" y="1174607"/>
                </a:lnTo>
                <a:lnTo>
                  <a:pt x="9736188" y="1174607"/>
                </a:lnTo>
                <a:lnTo>
                  <a:pt x="9741085" y="1174607"/>
                </a:lnTo>
                <a:lnTo>
                  <a:pt x="9745983" y="1174607"/>
                </a:lnTo>
                <a:lnTo>
                  <a:pt x="9750880" y="1169713"/>
                </a:lnTo>
                <a:lnTo>
                  <a:pt x="9755778" y="1169713"/>
                </a:lnTo>
                <a:lnTo>
                  <a:pt x="9765573" y="1164819"/>
                </a:lnTo>
                <a:lnTo>
                  <a:pt x="9770470" y="1164819"/>
                </a:lnTo>
                <a:lnTo>
                  <a:pt x="9775368" y="1169713"/>
                </a:lnTo>
                <a:lnTo>
                  <a:pt x="9780265" y="1174607"/>
                </a:lnTo>
                <a:lnTo>
                  <a:pt x="9780265" y="1179501"/>
                </a:lnTo>
                <a:lnTo>
                  <a:pt x="9790060" y="1189289"/>
                </a:lnTo>
                <a:lnTo>
                  <a:pt x="9799855" y="1189289"/>
                </a:lnTo>
                <a:lnTo>
                  <a:pt x="9804753" y="1194184"/>
                </a:lnTo>
                <a:lnTo>
                  <a:pt x="9809650" y="1194184"/>
                </a:lnTo>
                <a:lnTo>
                  <a:pt x="9809650" y="1223549"/>
                </a:lnTo>
                <a:lnTo>
                  <a:pt x="9824343" y="1223549"/>
                </a:lnTo>
                <a:lnTo>
                  <a:pt x="9834138" y="1228443"/>
                </a:lnTo>
                <a:lnTo>
                  <a:pt x="9834138" y="1233337"/>
                </a:lnTo>
                <a:lnTo>
                  <a:pt x="9839035" y="1238231"/>
                </a:lnTo>
                <a:lnTo>
                  <a:pt x="9839035" y="1243126"/>
                </a:lnTo>
                <a:lnTo>
                  <a:pt x="9834138" y="1248020"/>
                </a:lnTo>
                <a:lnTo>
                  <a:pt x="9829240" y="1257808"/>
                </a:lnTo>
                <a:lnTo>
                  <a:pt x="9834138" y="1262702"/>
                </a:lnTo>
                <a:lnTo>
                  <a:pt x="9834138" y="1272491"/>
                </a:lnTo>
                <a:lnTo>
                  <a:pt x="9843933" y="1282279"/>
                </a:lnTo>
                <a:lnTo>
                  <a:pt x="9843933" y="1292068"/>
                </a:lnTo>
                <a:lnTo>
                  <a:pt x="9839035" y="1296962"/>
                </a:lnTo>
                <a:lnTo>
                  <a:pt x="9839035" y="1301856"/>
                </a:lnTo>
                <a:lnTo>
                  <a:pt x="9834138" y="1301856"/>
                </a:lnTo>
                <a:lnTo>
                  <a:pt x="9809650" y="1306750"/>
                </a:lnTo>
                <a:lnTo>
                  <a:pt x="9814548" y="1311645"/>
                </a:lnTo>
                <a:lnTo>
                  <a:pt x="9809650" y="1321433"/>
                </a:lnTo>
                <a:lnTo>
                  <a:pt x="9809650" y="1326327"/>
                </a:lnTo>
                <a:lnTo>
                  <a:pt x="9804753" y="1336116"/>
                </a:lnTo>
                <a:lnTo>
                  <a:pt x="9804753" y="1345904"/>
                </a:lnTo>
                <a:lnTo>
                  <a:pt x="9804753" y="1350798"/>
                </a:lnTo>
                <a:lnTo>
                  <a:pt x="9809650" y="1350798"/>
                </a:lnTo>
                <a:lnTo>
                  <a:pt x="9814548" y="1350798"/>
                </a:lnTo>
                <a:lnTo>
                  <a:pt x="9819445" y="1350798"/>
                </a:lnTo>
                <a:lnTo>
                  <a:pt x="9824343" y="1345904"/>
                </a:lnTo>
                <a:lnTo>
                  <a:pt x="9829240" y="1345904"/>
                </a:lnTo>
                <a:lnTo>
                  <a:pt x="9858625" y="1370375"/>
                </a:lnTo>
                <a:lnTo>
                  <a:pt x="9897805" y="1385057"/>
                </a:lnTo>
                <a:lnTo>
                  <a:pt x="9907600" y="1394846"/>
                </a:lnTo>
                <a:lnTo>
                  <a:pt x="9917395" y="1404634"/>
                </a:lnTo>
                <a:lnTo>
                  <a:pt x="9917395" y="1414423"/>
                </a:lnTo>
                <a:lnTo>
                  <a:pt x="9922292" y="1419317"/>
                </a:lnTo>
                <a:lnTo>
                  <a:pt x="9922292" y="1424211"/>
                </a:lnTo>
                <a:lnTo>
                  <a:pt x="9922292" y="1429105"/>
                </a:lnTo>
                <a:lnTo>
                  <a:pt x="9922292" y="1433999"/>
                </a:lnTo>
                <a:lnTo>
                  <a:pt x="9927190" y="1433999"/>
                </a:lnTo>
                <a:lnTo>
                  <a:pt x="9932087" y="1429105"/>
                </a:lnTo>
                <a:lnTo>
                  <a:pt x="9936985" y="1429105"/>
                </a:lnTo>
                <a:lnTo>
                  <a:pt x="9941882" y="1429105"/>
                </a:lnTo>
                <a:lnTo>
                  <a:pt x="9941882" y="1424211"/>
                </a:lnTo>
                <a:lnTo>
                  <a:pt x="9951677" y="1424211"/>
                </a:lnTo>
                <a:lnTo>
                  <a:pt x="9956575" y="1424211"/>
                </a:lnTo>
                <a:lnTo>
                  <a:pt x="9961472" y="1429105"/>
                </a:lnTo>
                <a:lnTo>
                  <a:pt x="9961472" y="1433999"/>
                </a:lnTo>
                <a:lnTo>
                  <a:pt x="9966370" y="1438893"/>
                </a:lnTo>
                <a:lnTo>
                  <a:pt x="9971267" y="1443788"/>
                </a:lnTo>
                <a:lnTo>
                  <a:pt x="9976165" y="1448682"/>
                </a:lnTo>
                <a:lnTo>
                  <a:pt x="9976165" y="1453576"/>
                </a:lnTo>
                <a:lnTo>
                  <a:pt x="9976165" y="1458470"/>
                </a:lnTo>
                <a:lnTo>
                  <a:pt x="9951677" y="1463364"/>
                </a:lnTo>
                <a:lnTo>
                  <a:pt x="9951677" y="1473153"/>
                </a:lnTo>
                <a:lnTo>
                  <a:pt x="9956575" y="1473153"/>
                </a:lnTo>
                <a:lnTo>
                  <a:pt x="9961472" y="1478047"/>
                </a:lnTo>
                <a:lnTo>
                  <a:pt x="9966370" y="1478047"/>
                </a:lnTo>
                <a:lnTo>
                  <a:pt x="9971267" y="1478047"/>
                </a:lnTo>
                <a:lnTo>
                  <a:pt x="9976165" y="1487835"/>
                </a:lnTo>
                <a:lnTo>
                  <a:pt x="9981062" y="1497624"/>
                </a:lnTo>
                <a:lnTo>
                  <a:pt x="9976165" y="1502518"/>
                </a:lnTo>
                <a:lnTo>
                  <a:pt x="9971267" y="1507412"/>
                </a:lnTo>
                <a:lnTo>
                  <a:pt x="9966370" y="1512306"/>
                </a:lnTo>
                <a:lnTo>
                  <a:pt x="9961472" y="1512306"/>
                </a:lnTo>
                <a:lnTo>
                  <a:pt x="9956575" y="1512306"/>
                </a:lnTo>
                <a:lnTo>
                  <a:pt x="9951677" y="1512306"/>
                </a:lnTo>
                <a:lnTo>
                  <a:pt x="9946780" y="1512306"/>
                </a:lnTo>
                <a:lnTo>
                  <a:pt x="9936985" y="1517201"/>
                </a:lnTo>
                <a:lnTo>
                  <a:pt x="9927190" y="1522095"/>
                </a:lnTo>
                <a:lnTo>
                  <a:pt x="9917395" y="1526989"/>
                </a:lnTo>
                <a:lnTo>
                  <a:pt x="9912497" y="1531883"/>
                </a:lnTo>
                <a:lnTo>
                  <a:pt x="9907600" y="1536777"/>
                </a:lnTo>
                <a:lnTo>
                  <a:pt x="9902702" y="1536777"/>
                </a:lnTo>
                <a:lnTo>
                  <a:pt x="9892907" y="1546566"/>
                </a:lnTo>
                <a:lnTo>
                  <a:pt x="9883112" y="1551460"/>
                </a:lnTo>
                <a:lnTo>
                  <a:pt x="9878215" y="1551460"/>
                </a:lnTo>
                <a:lnTo>
                  <a:pt x="9873317" y="1551460"/>
                </a:lnTo>
                <a:lnTo>
                  <a:pt x="9868420" y="1546566"/>
                </a:lnTo>
                <a:lnTo>
                  <a:pt x="9868420" y="1541671"/>
                </a:lnTo>
                <a:lnTo>
                  <a:pt x="9863522" y="1536777"/>
                </a:lnTo>
                <a:lnTo>
                  <a:pt x="9863522" y="1526989"/>
                </a:lnTo>
                <a:lnTo>
                  <a:pt x="9858625" y="1512306"/>
                </a:lnTo>
                <a:lnTo>
                  <a:pt x="9853727" y="1502518"/>
                </a:lnTo>
                <a:lnTo>
                  <a:pt x="9848830" y="1497624"/>
                </a:lnTo>
                <a:lnTo>
                  <a:pt x="9848830" y="1492730"/>
                </a:lnTo>
                <a:lnTo>
                  <a:pt x="9843933" y="1478047"/>
                </a:lnTo>
                <a:lnTo>
                  <a:pt x="9843933" y="1468259"/>
                </a:lnTo>
                <a:lnTo>
                  <a:pt x="9839035" y="1458470"/>
                </a:lnTo>
                <a:lnTo>
                  <a:pt x="9829240" y="1453576"/>
                </a:lnTo>
                <a:lnTo>
                  <a:pt x="9824343" y="1448682"/>
                </a:lnTo>
                <a:lnTo>
                  <a:pt x="9819445" y="1448682"/>
                </a:lnTo>
                <a:lnTo>
                  <a:pt x="9814548" y="1448682"/>
                </a:lnTo>
                <a:lnTo>
                  <a:pt x="9809650" y="1458470"/>
                </a:lnTo>
                <a:lnTo>
                  <a:pt x="9804753" y="1468259"/>
                </a:lnTo>
                <a:lnTo>
                  <a:pt x="9804753" y="1478047"/>
                </a:lnTo>
                <a:lnTo>
                  <a:pt x="9804753" y="1487835"/>
                </a:lnTo>
                <a:lnTo>
                  <a:pt x="9804753" y="1492730"/>
                </a:lnTo>
                <a:lnTo>
                  <a:pt x="9809650" y="1502518"/>
                </a:lnTo>
                <a:lnTo>
                  <a:pt x="9809650" y="1522095"/>
                </a:lnTo>
                <a:lnTo>
                  <a:pt x="9814548" y="1531883"/>
                </a:lnTo>
                <a:lnTo>
                  <a:pt x="9819445" y="1541671"/>
                </a:lnTo>
                <a:lnTo>
                  <a:pt x="9824343" y="1546566"/>
                </a:lnTo>
                <a:lnTo>
                  <a:pt x="9829240" y="1551460"/>
                </a:lnTo>
                <a:lnTo>
                  <a:pt x="9834138" y="1551460"/>
                </a:lnTo>
                <a:lnTo>
                  <a:pt x="9834138" y="1556354"/>
                </a:lnTo>
                <a:lnTo>
                  <a:pt x="9839035" y="1566142"/>
                </a:lnTo>
                <a:lnTo>
                  <a:pt x="9843933" y="1571037"/>
                </a:lnTo>
                <a:lnTo>
                  <a:pt x="9848830" y="1571037"/>
                </a:lnTo>
                <a:lnTo>
                  <a:pt x="9853727" y="1575931"/>
                </a:lnTo>
                <a:lnTo>
                  <a:pt x="9863522" y="1580825"/>
                </a:lnTo>
                <a:lnTo>
                  <a:pt x="9868420" y="1585719"/>
                </a:lnTo>
                <a:lnTo>
                  <a:pt x="9878215" y="1595507"/>
                </a:lnTo>
                <a:lnTo>
                  <a:pt x="9888010" y="1605296"/>
                </a:lnTo>
                <a:lnTo>
                  <a:pt x="9892907" y="1610190"/>
                </a:lnTo>
                <a:lnTo>
                  <a:pt x="9897805" y="1615084"/>
                </a:lnTo>
                <a:lnTo>
                  <a:pt x="9902702" y="1619978"/>
                </a:lnTo>
                <a:lnTo>
                  <a:pt x="9907600" y="1629767"/>
                </a:lnTo>
                <a:lnTo>
                  <a:pt x="9912497" y="1639555"/>
                </a:lnTo>
                <a:lnTo>
                  <a:pt x="9912497" y="1649344"/>
                </a:lnTo>
                <a:lnTo>
                  <a:pt x="9907600" y="1664026"/>
                </a:lnTo>
                <a:lnTo>
                  <a:pt x="9907600" y="1673814"/>
                </a:lnTo>
                <a:lnTo>
                  <a:pt x="9902702" y="1678708"/>
                </a:lnTo>
                <a:lnTo>
                  <a:pt x="9902702" y="1683603"/>
                </a:lnTo>
                <a:lnTo>
                  <a:pt x="9897805" y="1688497"/>
                </a:lnTo>
                <a:lnTo>
                  <a:pt x="9892907" y="1693391"/>
                </a:lnTo>
                <a:lnTo>
                  <a:pt x="9888010" y="1693391"/>
                </a:lnTo>
                <a:lnTo>
                  <a:pt x="9888010" y="1688497"/>
                </a:lnTo>
                <a:lnTo>
                  <a:pt x="9883112" y="1683603"/>
                </a:lnTo>
                <a:lnTo>
                  <a:pt x="9878215" y="1673814"/>
                </a:lnTo>
                <a:lnTo>
                  <a:pt x="9868420" y="1664026"/>
                </a:lnTo>
                <a:lnTo>
                  <a:pt x="9858625" y="1654238"/>
                </a:lnTo>
                <a:lnTo>
                  <a:pt x="9843933" y="1649344"/>
                </a:lnTo>
                <a:lnTo>
                  <a:pt x="9834138" y="1644449"/>
                </a:lnTo>
                <a:lnTo>
                  <a:pt x="9824343" y="1639555"/>
                </a:lnTo>
                <a:lnTo>
                  <a:pt x="9814548" y="1634661"/>
                </a:lnTo>
                <a:lnTo>
                  <a:pt x="9809650" y="1634661"/>
                </a:lnTo>
                <a:lnTo>
                  <a:pt x="9804753" y="1634661"/>
                </a:lnTo>
                <a:lnTo>
                  <a:pt x="9799855" y="1639555"/>
                </a:lnTo>
                <a:lnTo>
                  <a:pt x="9804753" y="1644449"/>
                </a:lnTo>
                <a:lnTo>
                  <a:pt x="9804753" y="1649344"/>
                </a:lnTo>
                <a:lnTo>
                  <a:pt x="9814548" y="1649344"/>
                </a:lnTo>
                <a:lnTo>
                  <a:pt x="9819445" y="1659132"/>
                </a:lnTo>
                <a:lnTo>
                  <a:pt x="9829240" y="1668920"/>
                </a:lnTo>
                <a:lnTo>
                  <a:pt x="9834138" y="1678708"/>
                </a:lnTo>
                <a:lnTo>
                  <a:pt x="9839035" y="1688497"/>
                </a:lnTo>
                <a:lnTo>
                  <a:pt x="9843933" y="1698285"/>
                </a:lnTo>
                <a:lnTo>
                  <a:pt x="9843933" y="1712968"/>
                </a:lnTo>
                <a:lnTo>
                  <a:pt x="9843933" y="1717862"/>
                </a:lnTo>
                <a:lnTo>
                  <a:pt x="9839035" y="1722756"/>
                </a:lnTo>
                <a:lnTo>
                  <a:pt x="9834138" y="1722756"/>
                </a:lnTo>
                <a:lnTo>
                  <a:pt x="9824343" y="1717862"/>
                </a:lnTo>
                <a:lnTo>
                  <a:pt x="9819445" y="1712968"/>
                </a:lnTo>
                <a:lnTo>
                  <a:pt x="9814548" y="1708074"/>
                </a:lnTo>
                <a:lnTo>
                  <a:pt x="9809650" y="1703179"/>
                </a:lnTo>
                <a:lnTo>
                  <a:pt x="9804753" y="1703179"/>
                </a:lnTo>
                <a:lnTo>
                  <a:pt x="9804753" y="1698285"/>
                </a:lnTo>
                <a:lnTo>
                  <a:pt x="9794958" y="1688497"/>
                </a:lnTo>
                <a:lnTo>
                  <a:pt x="9790060" y="1678708"/>
                </a:lnTo>
                <a:lnTo>
                  <a:pt x="9780265" y="1673814"/>
                </a:lnTo>
                <a:lnTo>
                  <a:pt x="9770470" y="1673814"/>
                </a:lnTo>
                <a:lnTo>
                  <a:pt x="9770470" y="1668920"/>
                </a:lnTo>
                <a:lnTo>
                  <a:pt x="9750880" y="1664026"/>
                </a:lnTo>
                <a:lnTo>
                  <a:pt x="9741085" y="1654238"/>
                </a:lnTo>
                <a:lnTo>
                  <a:pt x="9731290" y="1644449"/>
                </a:lnTo>
                <a:lnTo>
                  <a:pt x="9726393" y="1634661"/>
                </a:lnTo>
                <a:lnTo>
                  <a:pt x="9726393" y="1629767"/>
                </a:lnTo>
                <a:lnTo>
                  <a:pt x="9726393" y="1619978"/>
                </a:lnTo>
                <a:lnTo>
                  <a:pt x="9726393" y="1615084"/>
                </a:lnTo>
                <a:lnTo>
                  <a:pt x="9697008" y="1610190"/>
                </a:lnTo>
                <a:lnTo>
                  <a:pt x="9652931" y="1566142"/>
                </a:lnTo>
                <a:lnTo>
                  <a:pt x="9657828" y="1571037"/>
                </a:lnTo>
                <a:lnTo>
                  <a:pt x="9657828" y="1575931"/>
                </a:lnTo>
                <a:lnTo>
                  <a:pt x="9652931" y="1580825"/>
                </a:lnTo>
                <a:lnTo>
                  <a:pt x="9643136" y="1580825"/>
                </a:lnTo>
                <a:lnTo>
                  <a:pt x="9638238" y="1585719"/>
                </a:lnTo>
                <a:lnTo>
                  <a:pt x="9633341" y="1590613"/>
                </a:lnTo>
                <a:lnTo>
                  <a:pt x="9628443" y="1590613"/>
                </a:lnTo>
                <a:lnTo>
                  <a:pt x="9608853" y="1590613"/>
                </a:lnTo>
                <a:lnTo>
                  <a:pt x="9599058" y="1585719"/>
                </a:lnTo>
                <a:lnTo>
                  <a:pt x="9584366" y="1580825"/>
                </a:lnTo>
                <a:lnTo>
                  <a:pt x="9579468" y="1575931"/>
                </a:lnTo>
                <a:lnTo>
                  <a:pt x="9574571" y="1566142"/>
                </a:lnTo>
                <a:lnTo>
                  <a:pt x="9569673" y="1561248"/>
                </a:lnTo>
                <a:lnTo>
                  <a:pt x="9569673" y="1556354"/>
                </a:lnTo>
                <a:lnTo>
                  <a:pt x="9569673" y="1551460"/>
                </a:lnTo>
                <a:lnTo>
                  <a:pt x="9574571" y="1536777"/>
                </a:lnTo>
                <a:lnTo>
                  <a:pt x="9584366" y="1526989"/>
                </a:lnTo>
                <a:lnTo>
                  <a:pt x="9589263" y="1522095"/>
                </a:lnTo>
                <a:lnTo>
                  <a:pt x="9594161" y="1517201"/>
                </a:lnTo>
                <a:lnTo>
                  <a:pt x="9603956" y="1517201"/>
                </a:lnTo>
                <a:lnTo>
                  <a:pt x="9603956" y="1522095"/>
                </a:lnTo>
                <a:lnTo>
                  <a:pt x="9608853" y="1522095"/>
                </a:lnTo>
                <a:lnTo>
                  <a:pt x="9613751" y="1522095"/>
                </a:lnTo>
                <a:lnTo>
                  <a:pt x="9623546" y="1522095"/>
                </a:lnTo>
                <a:lnTo>
                  <a:pt x="9633341" y="1522095"/>
                </a:lnTo>
                <a:lnTo>
                  <a:pt x="9638238" y="1517201"/>
                </a:lnTo>
                <a:lnTo>
                  <a:pt x="9643136" y="1517201"/>
                </a:lnTo>
                <a:lnTo>
                  <a:pt x="9643136" y="1512306"/>
                </a:lnTo>
                <a:lnTo>
                  <a:pt x="9657828" y="1502518"/>
                </a:lnTo>
                <a:lnTo>
                  <a:pt x="9662726" y="1487835"/>
                </a:lnTo>
                <a:lnTo>
                  <a:pt x="9667623" y="1473153"/>
                </a:lnTo>
                <a:lnTo>
                  <a:pt x="9667623" y="1463364"/>
                </a:lnTo>
                <a:lnTo>
                  <a:pt x="9667623" y="1453576"/>
                </a:lnTo>
                <a:lnTo>
                  <a:pt x="9682316" y="1419317"/>
                </a:lnTo>
                <a:lnTo>
                  <a:pt x="9682316" y="1385057"/>
                </a:lnTo>
                <a:lnTo>
                  <a:pt x="9682316" y="1355692"/>
                </a:lnTo>
                <a:lnTo>
                  <a:pt x="9677418" y="1331221"/>
                </a:lnTo>
                <a:lnTo>
                  <a:pt x="9672521" y="1321433"/>
                </a:lnTo>
                <a:lnTo>
                  <a:pt x="9672521" y="1311645"/>
                </a:lnTo>
                <a:lnTo>
                  <a:pt x="9662726" y="1306750"/>
                </a:lnTo>
                <a:lnTo>
                  <a:pt x="9657828" y="1301856"/>
                </a:lnTo>
                <a:lnTo>
                  <a:pt x="9648033" y="1301856"/>
                </a:lnTo>
                <a:lnTo>
                  <a:pt x="9638238" y="1301856"/>
                </a:lnTo>
                <a:lnTo>
                  <a:pt x="9635790" y="1301856"/>
                </a:lnTo>
                <a:lnTo>
                  <a:pt x="9638238" y="1296962"/>
                </a:lnTo>
                <a:lnTo>
                  <a:pt x="9638238" y="1292068"/>
                </a:lnTo>
                <a:lnTo>
                  <a:pt x="9638238" y="1287174"/>
                </a:lnTo>
                <a:lnTo>
                  <a:pt x="9633341" y="1282279"/>
                </a:lnTo>
                <a:lnTo>
                  <a:pt x="9628443" y="1277385"/>
                </a:lnTo>
                <a:lnTo>
                  <a:pt x="9584366" y="1257808"/>
                </a:lnTo>
                <a:lnTo>
                  <a:pt x="9569673" y="1252914"/>
                </a:lnTo>
                <a:lnTo>
                  <a:pt x="9559879" y="1252914"/>
                </a:lnTo>
                <a:lnTo>
                  <a:pt x="9550084" y="1248020"/>
                </a:lnTo>
                <a:lnTo>
                  <a:pt x="9540289" y="1243126"/>
                </a:lnTo>
                <a:lnTo>
                  <a:pt x="9530494" y="1238231"/>
                </a:lnTo>
                <a:lnTo>
                  <a:pt x="9525596" y="1238231"/>
                </a:lnTo>
                <a:lnTo>
                  <a:pt x="9525596" y="1243126"/>
                </a:lnTo>
                <a:lnTo>
                  <a:pt x="9525596" y="1248020"/>
                </a:lnTo>
                <a:lnTo>
                  <a:pt x="9496211" y="1243126"/>
                </a:lnTo>
                <a:lnTo>
                  <a:pt x="9452134" y="1238231"/>
                </a:lnTo>
                <a:lnTo>
                  <a:pt x="9417852" y="1228443"/>
                </a:lnTo>
                <a:lnTo>
                  <a:pt x="9398262" y="1213760"/>
                </a:lnTo>
                <a:lnTo>
                  <a:pt x="9388467" y="1208866"/>
                </a:lnTo>
                <a:lnTo>
                  <a:pt x="9378672" y="1203972"/>
                </a:lnTo>
                <a:lnTo>
                  <a:pt x="9373774" y="1203972"/>
                </a:lnTo>
                <a:lnTo>
                  <a:pt x="9368877" y="1208866"/>
                </a:lnTo>
                <a:lnTo>
                  <a:pt x="9363979" y="1213760"/>
                </a:lnTo>
                <a:lnTo>
                  <a:pt x="9354184" y="1203972"/>
                </a:lnTo>
                <a:lnTo>
                  <a:pt x="9359082" y="1194184"/>
                </a:lnTo>
                <a:lnTo>
                  <a:pt x="9354184" y="1179501"/>
                </a:lnTo>
                <a:lnTo>
                  <a:pt x="9344389" y="1155030"/>
                </a:lnTo>
                <a:lnTo>
                  <a:pt x="9329697" y="1135453"/>
                </a:lnTo>
                <a:lnTo>
                  <a:pt x="9315004" y="1115877"/>
                </a:lnTo>
                <a:lnTo>
                  <a:pt x="9310107" y="1106089"/>
                </a:lnTo>
                <a:lnTo>
                  <a:pt x="9305209" y="1096300"/>
                </a:lnTo>
                <a:lnTo>
                  <a:pt x="9300312" y="1086512"/>
                </a:lnTo>
                <a:lnTo>
                  <a:pt x="9300312" y="1081617"/>
                </a:lnTo>
                <a:lnTo>
                  <a:pt x="9305209" y="1081617"/>
                </a:lnTo>
                <a:lnTo>
                  <a:pt x="9305209" y="1076723"/>
                </a:lnTo>
                <a:lnTo>
                  <a:pt x="9310107" y="1042464"/>
                </a:lnTo>
                <a:lnTo>
                  <a:pt x="9324799" y="1013098"/>
                </a:lnTo>
                <a:lnTo>
                  <a:pt x="9339492" y="983733"/>
                </a:lnTo>
                <a:lnTo>
                  <a:pt x="9344389" y="973945"/>
                </a:lnTo>
                <a:lnTo>
                  <a:pt x="9378672" y="949474"/>
                </a:lnTo>
                <a:close/>
                <a:moveTo>
                  <a:pt x="10749968" y="832014"/>
                </a:moveTo>
                <a:lnTo>
                  <a:pt x="10754865" y="832014"/>
                </a:lnTo>
                <a:lnTo>
                  <a:pt x="10759763" y="841802"/>
                </a:lnTo>
                <a:lnTo>
                  <a:pt x="10769558" y="841802"/>
                </a:lnTo>
                <a:lnTo>
                  <a:pt x="10779353" y="846696"/>
                </a:lnTo>
                <a:lnTo>
                  <a:pt x="10789148" y="846696"/>
                </a:lnTo>
                <a:lnTo>
                  <a:pt x="10794045" y="846696"/>
                </a:lnTo>
                <a:lnTo>
                  <a:pt x="10798943" y="841802"/>
                </a:lnTo>
                <a:lnTo>
                  <a:pt x="10798943" y="866273"/>
                </a:lnTo>
                <a:lnTo>
                  <a:pt x="10769558" y="866273"/>
                </a:lnTo>
                <a:lnTo>
                  <a:pt x="10764660" y="871167"/>
                </a:lnTo>
                <a:lnTo>
                  <a:pt x="10769558" y="876061"/>
                </a:lnTo>
                <a:lnTo>
                  <a:pt x="10774455" y="880955"/>
                </a:lnTo>
                <a:lnTo>
                  <a:pt x="10779353" y="885849"/>
                </a:lnTo>
                <a:lnTo>
                  <a:pt x="10789148" y="890744"/>
                </a:lnTo>
                <a:lnTo>
                  <a:pt x="10794045" y="890744"/>
                </a:lnTo>
                <a:lnTo>
                  <a:pt x="10798943" y="890744"/>
                </a:lnTo>
                <a:lnTo>
                  <a:pt x="10803840" y="890744"/>
                </a:lnTo>
                <a:lnTo>
                  <a:pt x="10808738" y="895638"/>
                </a:lnTo>
                <a:lnTo>
                  <a:pt x="10808738" y="900532"/>
                </a:lnTo>
                <a:lnTo>
                  <a:pt x="10813635" y="905426"/>
                </a:lnTo>
                <a:lnTo>
                  <a:pt x="10813635" y="910320"/>
                </a:lnTo>
                <a:lnTo>
                  <a:pt x="10818533" y="915214"/>
                </a:lnTo>
                <a:lnTo>
                  <a:pt x="10823430" y="925003"/>
                </a:lnTo>
                <a:lnTo>
                  <a:pt x="10823430" y="939685"/>
                </a:lnTo>
                <a:lnTo>
                  <a:pt x="10823430" y="944579"/>
                </a:lnTo>
                <a:lnTo>
                  <a:pt x="10818533" y="944579"/>
                </a:lnTo>
                <a:lnTo>
                  <a:pt x="10813635" y="944579"/>
                </a:lnTo>
                <a:lnTo>
                  <a:pt x="10803840" y="939685"/>
                </a:lnTo>
                <a:lnTo>
                  <a:pt x="10794045" y="934791"/>
                </a:lnTo>
                <a:lnTo>
                  <a:pt x="10784250" y="929897"/>
                </a:lnTo>
                <a:lnTo>
                  <a:pt x="10779353" y="925003"/>
                </a:lnTo>
                <a:lnTo>
                  <a:pt x="10774455" y="920109"/>
                </a:lnTo>
                <a:lnTo>
                  <a:pt x="10769558" y="925003"/>
                </a:lnTo>
                <a:lnTo>
                  <a:pt x="10764660" y="925003"/>
                </a:lnTo>
                <a:lnTo>
                  <a:pt x="10759763" y="929897"/>
                </a:lnTo>
                <a:lnTo>
                  <a:pt x="10759763" y="939685"/>
                </a:lnTo>
                <a:lnTo>
                  <a:pt x="10754865" y="939685"/>
                </a:lnTo>
                <a:lnTo>
                  <a:pt x="10749968" y="939685"/>
                </a:lnTo>
                <a:lnTo>
                  <a:pt x="10745070" y="939685"/>
                </a:lnTo>
                <a:lnTo>
                  <a:pt x="10740173" y="934791"/>
                </a:lnTo>
                <a:lnTo>
                  <a:pt x="10735275" y="934791"/>
                </a:lnTo>
                <a:lnTo>
                  <a:pt x="10735275" y="929897"/>
                </a:lnTo>
                <a:lnTo>
                  <a:pt x="10730378" y="925003"/>
                </a:lnTo>
                <a:lnTo>
                  <a:pt x="10730378" y="920109"/>
                </a:lnTo>
                <a:lnTo>
                  <a:pt x="10735275" y="910320"/>
                </a:lnTo>
                <a:lnTo>
                  <a:pt x="10740173" y="905426"/>
                </a:lnTo>
                <a:lnTo>
                  <a:pt x="10745070" y="905426"/>
                </a:lnTo>
                <a:lnTo>
                  <a:pt x="10749968" y="900532"/>
                </a:lnTo>
                <a:lnTo>
                  <a:pt x="10745070" y="895638"/>
                </a:lnTo>
                <a:lnTo>
                  <a:pt x="10740173" y="895638"/>
                </a:lnTo>
                <a:lnTo>
                  <a:pt x="10735275" y="890744"/>
                </a:lnTo>
                <a:lnTo>
                  <a:pt x="10735275" y="885849"/>
                </a:lnTo>
                <a:lnTo>
                  <a:pt x="10735275" y="876061"/>
                </a:lnTo>
                <a:lnTo>
                  <a:pt x="10740173" y="856485"/>
                </a:lnTo>
                <a:lnTo>
                  <a:pt x="10740173" y="846696"/>
                </a:lnTo>
                <a:lnTo>
                  <a:pt x="10745070" y="836908"/>
                </a:lnTo>
                <a:close/>
                <a:moveTo>
                  <a:pt x="8291430" y="827119"/>
                </a:moveTo>
                <a:lnTo>
                  <a:pt x="8301225" y="827119"/>
                </a:lnTo>
                <a:lnTo>
                  <a:pt x="8306122" y="827119"/>
                </a:lnTo>
                <a:lnTo>
                  <a:pt x="8311020" y="832013"/>
                </a:lnTo>
                <a:lnTo>
                  <a:pt x="8315917" y="836907"/>
                </a:lnTo>
                <a:lnTo>
                  <a:pt x="8315917" y="841802"/>
                </a:lnTo>
                <a:lnTo>
                  <a:pt x="8315917" y="851590"/>
                </a:lnTo>
                <a:lnTo>
                  <a:pt x="8311020" y="861379"/>
                </a:lnTo>
                <a:lnTo>
                  <a:pt x="8311020" y="871167"/>
                </a:lnTo>
                <a:lnTo>
                  <a:pt x="8311020" y="885849"/>
                </a:lnTo>
                <a:lnTo>
                  <a:pt x="8315917" y="895638"/>
                </a:lnTo>
                <a:lnTo>
                  <a:pt x="8320815" y="905426"/>
                </a:lnTo>
                <a:lnTo>
                  <a:pt x="8330610" y="910320"/>
                </a:lnTo>
                <a:lnTo>
                  <a:pt x="8340405" y="910320"/>
                </a:lnTo>
                <a:lnTo>
                  <a:pt x="8345302" y="910320"/>
                </a:lnTo>
                <a:lnTo>
                  <a:pt x="8350200" y="905426"/>
                </a:lnTo>
                <a:lnTo>
                  <a:pt x="8355097" y="895638"/>
                </a:lnTo>
                <a:lnTo>
                  <a:pt x="8355097" y="885849"/>
                </a:lnTo>
                <a:lnTo>
                  <a:pt x="8355097" y="876061"/>
                </a:lnTo>
                <a:lnTo>
                  <a:pt x="8355097" y="866273"/>
                </a:lnTo>
                <a:lnTo>
                  <a:pt x="8355097" y="851590"/>
                </a:lnTo>
                <a:lnTo>
                  <a:pt x="8359995" y="846696"/>
                </a:lnTo>
                <a:lnTo>
                  <a:pt x="8364892" y="841802"/>
                </a:lnTo>
                <a:lnTo>
                  <a:pt x="8369790" y="841802"/>
                </a:lnTo>
                <a:lnTo>
                  <a:pt x="8374687" y="846696"/>
                </a:lnTo>
                <a:lnTo>
                  <a:pt x="8379585" y="856484"/>
                </a:lnTo>
                <a:lnTo>
                  <a:pt x="8389380" y="866273"/>
                </a:lnTo>
                <a:lnTo>
                  <a:pt x="8394277" y="876061"/>
                </a:lnTo>
                <a:lnTo>
                  <a:pt x="8399175" y="890744"/>
                </a:lnTo>
                <a:lnTo>
                  <a:pt x="8404072" y="900532"/>
                </a:lnTo>
                <a:lnTo>
                  <a:pt x="8413867" y="905426"/>
                </a:lnTo>
                <a:lnTo>
                  <a:pt x="8418765" y="900532"/>
                </a:lnTo>
                <a:lnTo>
                  <a:pt x="8423662" y="895638"/>
                </a:lnTo>
                <a:lnTo>
                  <a:pt x="8428560" y="885849"/>
                </a:lnTo>
                <a:lnTo>
                  <a:pt x="8433457" y="876061"/>
                </a:lnTo>
                <a:lnTo>
                  <a:pt x="8443252" y="871167"/>
                </a:lnTo>
                <a:lnTo>
                  <a:pt x="8448149" y="866273"/>
                </a:lnTo>
                <a:lnTo>
                  <a:pt x="8453047" y="871167"/>
                </a:lnTo>
                <a:lnTo>
                  <a:pt x="8457944" y="876061"/>
                </a:lnTo>
                <a:lnTo>
                  <a:pt x="8462842" y="880955"/>
                </a:lnTo>
                <a:lnTo>
                  <a:pt x="8467739" y="880955"/>
                </a:lnTo>
                <a:lnTo>
                  <a:pt x="8467739" y="885849"/>
                </a:lnTo>
                <a:lnTo>
                  <a:pt x="8502022" y="929897"/>
                </a:lnTo>
                <a:lnTo>
                  <a:pt x="8502022" y="915215"/>
                </a:lnTo>
                <a:lnTo>
                  <a:pt x="8502022" y="905426"/>
                </a:lnTo>
                <a:lnTo>
                  <a:pt x="8506919" y="895638"/>
                </a:lnTo>
                <a:lnTo>
                  <a:pt x="8516714" y="885849"/>
                </a:lnTo>
                <a:lnTo>
                  <a:pt x="8521612" y="876061"/>
                </a:lnTo>
                <a:lnTo>
                  <a:pt x="8526509" y="871167"/>
                </a:lnTo>
                <a:lnTo>
                  <a:pt x="8550997" y="876061"/>
                </a:lnTo>
                <a:lnTo>
                  <a:pt x="8565689" y="895638"/>
                </a:lnTo>
                <a:lnTo>
                  <a:pt x="8575484" y="920109"/>
                </a:lnTo>
                <a:lnTo>
                  <a:pt x="8580382" y="944580"/>
                </a:lnTo>
                <a:lnTo>
                  <a:pt x="8585279" y="954368"/>
                </a:lnTo>
                <a:lnTo>
                  <a:pt x="8585279" y="1017993"/>
                </a:lnTo>
                <a:lnTo>
                  <a:pt x="8595074" y="1066935"/>
                </a:lnTo>
                <a:lnTo>
                  <a:pt x="8609766" y="1096300"/>
                </a:lnTo>
                <a:lnTo>
                  <a:pt x="8614664" y="1106089"/>
                </a:lnTo>
                <a:lnTo>
                  <a:pt x="8653844" y="1110983"/>
                </a:lnTo>
                <a:lnTo>
                  <a:pt x="8673434" y="1115877"/>
                </a:lnTo>
                <a:lnTo>
                  <a:pt x="8688126" y="1125665"/>
                </a:lnTo>
                <a:lnTo>
                  <a:pt x="8697921" y="1130560"/>
                </a:lnTo>
                <a:lnTo>
                  <a:pt x="8712614" y="1135453"/>
                </a:lnTo>
                <a:lnTo>
                  <a:pt x="8722409" y="1140348"/>
                </a:lnTo>
                <a:lnTo>
                  <a:pt x="8727306" y="1150136"/>
                </a:lnTo>
                <a:lnTo>
                  <a:pt x="8727306" y="1155030"/>
                </a:lnTo>
                <a:lnTo>
                  <a:pt x="8727306" y="1164819"/>
                </a:lnTo>
                <a:lnTo>
                  <a:pt x="8722409" y="1169713"/>
                </a:lnTo>
                <a:lnTo>
                  <a:pt x="8717511" y="1174607"/>
                </a:lnTo>
                <a:lnTo>
                  <a:pt x="8712614" y="1174607"/>
                </a:lnTo>
                <a:lnTo>
                  <a:pt x="8702819" y="1174607"/>
                </a:lnTo>
                <a:lnTo>
                  <a:pt x="8693024" y="1169713"/>
                </a:lnTo>
                <a:lnTo>
                  <a:pt x="8678331" y="1174607"/>
                </a:lnTo>
                <a:lnTo>
                  <a:pt x="8668536" y="1174607"/>
                </a:lnTo>
                <a:lnTo>
                  <a:pt x="8658741" y="1179501"/>
                </a:lnTo>
                <a:lnTo>
                  <a:pt x="8648946" y="1179501"/>
                </a:lnTo>
                <a:lnTo>
                  <a:pt x="8639151" y="1184396"/>
                </a:lnTo>
                <a:lnTo>
                  <a:pt x="8634254" y="1189290"/>
                </a:lnTo>
                <a:lnTo>
                  <a:pt x="8634254" y="1194184"/>
                </a:lnTo>
                <a:lnTo>
                  <a:pt x="8639151" y="1199078"/>
                </a:lnTo>
                <a:lnTo>
                  <a:pt x="8644049" y="1199078"/>
                </a:lnTo>
                <a:lnTo>
                  <a:pt x="8644049" y="1203972"/>
                </a:lnTo>
                <a:lnTo>
                  <a:pt x="8658741" y="1203972"/>
                </a:lnTo>
                <a:lnTo>
                  <a:pt x="8668536" y="1203972"/>
                </a:lnTo>
                <a:lnTo>
                  <a:pt x="8673434" y="1208867"/>
                </a:lnTo>
                <a:lnTo>
                  <a:pt x="8673434" y="1213761"/>
                </a:lnTo>
                <a:lnTo>
                  <a:pt x="8673434" y="1218655"/>
                </a:lnTo>
                <a:lnTo>
                  <a:pt x="8673434" y="1223549"/>
                </a:lnTo>
                <a:lnTo>
                  <a:pt x="8668536" y="1228443"/>
                </a:lnTo>
                <a:lnTo>
                  <a:pt x="8653844" y="1238232"/>
                </a:lnTo>
                <a:lnTo>
                  <a:pt x="8644049" y="1243126"/>
                </a:lnTo>
                <a:lnTo>
                  <a:pt x="8634254" y="1248020"/>
                </a:lnTo>
                <a:lnTo>
                  <a:pt x="8629356" y="1248020"/>
                </a:lnTo>
                <a:lnTo>
                  <a:pt x="8624459" y="1243126"/>
                </a:lnTo>
                <a:lnTo>
                  <a:pt x="8619561" y="1238232"/>
                </a:lnTo>
                <a:lnTo>
                  <a:pt x="8614664" y="1238232"/>
                </a:lnTo>
                <a:lnTo>
                  <a:pt x="8609766" y="1243126"/>
                </a:lnTo>
                <a:lnTo>
                  <a:pt x="8604869" y="1248020"/>
                </a:lnTo>
                <a:lnTo>
                  <a:pt x="8599971" y="1248020"/>
                </a:lnTo>
                <a:lnTo>
                  <a:pt x="8595074" y="1248020"/>
                </a:lnTo>
                <a:lnTo>
                  <a:pt x="8590176" y="1243126"/>
                </a:lnTo>
                <a:lnTo>
                  <a:pt x="8585279" y="1238232"/>
                </a:lnTo>
                <a:lnTo>
                  <a:pt x="8575484" y="1228443"/>
                </a:lnTo>
                <a:lnTo>
                  <a:pt x="8560792" y="1223549"/>
                </a:lnTo>
                <a:lnTo>
                  <a:pt x="8550997" y="1223549"/>
                </a:lnTo>
                <a:lnTo>
                  <a:pt x="8536304" y="1223549"/>
                </a:lnTo>
                <a:lnTo>
                  <a:pt x="8526509" y="1223549"/>
                </a:lnTo>
                <a:lnTo>
                  <a:pt x="8521612" y="1223549"/>
                </a:lnTo>
                <a:lnTo>
                  <a:pt x="8516714" y="1223549"/>
                </a:lnTo>
                <a:lnTo>
                  <a:pt x="8477534" y="1243126"/>
                </a:lnTo>
                <a:lnTo>
                  <a:pt x="8428560" y="1262703"/>
                </a:lnTo>
                <a:lnTo>
                  <a:pt x="8379585" y="1272491"/>
                </a:lnTo>
                <a:lnTo>
                  <a:pt x="8345302" y="1277385"/>
                </a:lnTo>
                <a:lnTo>
                  <a:pt x="8330610" y="1282280"/>
                </a:lnTo>
                <a:lnTo>
                  <a:pt x="8325712" y="1262703"/>
                </a:lnTo>
                <a:lnTo>
                  <a:pt x="8320815" y="1252914"/>
                </a:lnTo>
                <a:lnTo>
                  <a:pt x="8311020" y="1238232"/>
                </a:lnTo>
                <a:lnTo>
                  <a:pt x="8301225" y="1233338"/>
                </a:lnTo>
                <a:lnTo>
                  <a:pt x="8286533" y="1223549"/>
                </a:lnTo>
                <a:lnTo>
                  <a:pt x="8281635" y="1223549"/>
                </a:lnTo>
                <a:lnTo>
                  <a:pt x="8276738" y="1218655"/>
                </a:lnTo>
                <a:lnTo>
                  <a:pt x="8257148" y="1213761"/>
                </a:lnTo>
                <a:lnTo>
                  <a:pt x="8237558" y="1203972"/>
                </a:lnTo>
                <a:lnTo>
                  <a:pt x="8222865" y="1199078"/>
                </a:lnTo>
                <a:lnTo>
                  <a:pt x="8217968" y="1189290"/>
                </a:lnTo>
                <a:lnTo>
                  <a:pt x="8213070" y="1184396"/>
                </a:lnTo>
                <a:lnTo>
                  <a:pt x="8208173" y="1179501"/>
                </a:lnTo>
                <a:lnTo>
                  <a:pt x="8208173" y="1174607"/>
                </a:lnTo>
                <a:lnTo>
                  <a:pt x="8213070" y="1164819"/>
                </a:lnTo>
                <a:lnTo>
                  <a:pt x="8217968" y="1155030"/>
                </a:lnTo>
                <a:lnTo>
                  <a:pt x="8222865" y="1150136"/>
                </a:lnTo>
                <a:lnTo>
                  <a:pt x="8232660" y="1145242"/>
                </a:lnTo>
                <a:lnTo>
                  <a:pt x="8237558" y="1145242"/>
                </a:lnTo>
                <a:lnTo>
                  <a:pt x="8247353" y="1145242"/>
                </a:lnTo>
                <a:lnTo>
                  <a:pt x="8252250" y="1145242"/>
                </a:lnTo>
                <a:lnTo>
                  <a:pt x="8257148" y="1150136"/>
                </a:lnTo>
                <a:lnTo>
                  <a:pt x="8262045" y="1150136"/>
                </a:lnTo>
                <a:lnTo>
                  <a:pt x="8281635" y="1145242"/>
                </a:lnTo>
                <a:lnTo>
                  <a:pt x="8296328" y="1140348"/>
                </a:lnTo>
                <a:lnTo>
                  <a:pt x="8306122" y="1140348"/>
                </a:lnTo>
                <a:lnTo>
                  <a:pt x="8315917" y="1140348"/>
                </a:lnTo>
                <a:lnTo>
                  <a:pt x="8325712" y="1140348"/>
                </a:lnTo>
                <a:lnTo>
                  <a:pt x="8330610" y="1145242"/>
                </a:lnTo>
                <a:lnTo>
                  <a:pt x="8345302" y="1150136"/>
                </a:lnTo>
                <a:lnTo>
                  <a:pt x="8355097" y="1150136"/>
                </a:lnTo>
                <a:lnTo>
                  <a:pt x="8359995" y="1145242"/>
                </a:lnTo>
                <a:lnTo>
                  <a:pt x="8364892" y="1140348"/>
                </a:lnTo>
                <a:lnTo>
                  <a:pt x="8369790" y="1130560"/>
                </a:lnTo>
                <a:lnTo>
                  <a:pt x="8369790" y="1125665"/>
                </a:lnTo>
                <a:lnTo>
                  <a:pt x="8369790" y="1115877"/>
                </a:lnTo>
                <a:lnTo>
                  <a:pt x="8369790" y="1106089"/>
                </a:lnTo>
                <a:lnTo>
                  <a:pt x="8369790" y="1101194"/>
                </a:lnTo>
                <a:lnTo>
                  <a:pt x="8355097" y="1086512"/>
                </a:lnTo>
                <a:lnTo>
                  <a:pt x="8325712" y="1081617"/>
                </a:lnTo>
                <a:lnTo>
                  <a:pt x="8291430" y="1081617"/>
                </a:lnTo>
                <a:lnTo>
                  <a:pt x="8262045" y="1081617"/>
                </a:lnTo>
                <a:lnTo>
                  <a:pt x="8247353" y="1086512"/>
                </a:lnTo>
                <a:lnTo>
                  <a:pt x="8222865" y="1086512"/>
                </a:lnTo>
                <a:lnTo>
                  <a:pt x="8208173" y="1081617"/>
                </a:lnTo>
                <a:lnTo>
                  <a:pt x="8193480" y="1081617"/>
                </a:lnTo>
                <a:lnTo>
                  <a:pt x="8183685" y="1076723"/>
                </a:lnTo>
                <a:lnTo>
                  <a:pt x="8178788" y="1076723"/>
                </a:lnTo>
                <a:lnTo>
                  <a:pt x="8178788" y="1071829"/>
                </a:lnTo>
                <a:lnTo>
                  <a:pt x="8178788" y="1057146"/>
                </a:lnTo>
                <a:lnTo>
                  <a:pt x="8178788" y="1047358"/>
                </a:lnTo>
                <a:lnTo>
                  <a:pt x="8183685" y="1042464"/>
                </a:lnTo>
                <a:lnTo>
                  <a:pt x="8193480" y="1037570"/>
                </a:lnTo>
                <a:lnTo>
                  <a:pt x="8198378" y="1037570"/>
                </a:lnTo>
                <a:lnTo>
                  <a:pt x="8208173" y="1037570"/>
                </a:lnTo>
                <a:lnTo>
                  <a:pt x="8217968" y="1037570"/>
                </a:lnTo>
                <a:lnTo>
                  <a:pt x="8222865" y="1037570"/>
                </a:lnTo>
                <a:lnTo>
                  <a:pt x="8227763" y="1042464"/>
                </a:lnTo>
                <a:lnTo>
                  <a:pt x="8232660" y="1042464"/>
                </a:lnTo>
                <a:lnTo>
                  <a:pt x="8247353" y="1037570"/>
                </a:lnTo>
                <a:lnTo>
                  <a:pt x="8262045" y="1037570"/>
                </a:lnTo>
                <a:lnTo>
                  <a:pt x="8266943" y="1032675"/>
                </a:lnTo>
                <a:lnTo>
                  <a:pt x="8271840" y="1022887"/>
                </a:lnTo>
                <a:lnTo>
                  <a:pt x="8271840" y="1017993"/>
                </a:lnTo>
                <a:lnTo>
                  <a:pt x="8271840" y="1013098"/>
                </a:lnTo>
                <a:lnTo>
                  <a:pt x="8271840" y="1008205"/>
                </a:lnTo>
                <a:lnTo>
                  <a:pt x="8266943" y="1008205"/>
                </a:lnTo>
                <a:lnTo>
                  <a:pt x="8262045" y="1008205"/>
                </a:lnTo>
                <a:lnTo>
                  <a:pt x="8257148" y="1013098"/>
                </a:lnTo>
                <a:lnTo>
                  <a:pt x="8247353" y="1013098"/>
                </a:lnTo>
                <a:lnTo>
                  <a:pt x="8237558" y="1013098"/>
                </a:lnTo>
                <a:lnTo>
                  <a:pt x="8227763" y="1013098"/>
                </a:lnTo>
                <a:lnTo>
                  <a:pt x="8217968" y="1013098"/>
                </a:lnTo>
                <a:lnTo>
                  <a:pt x="8217968" y="1008205"/>
                </a:lnTo>
                <a:lnTo>
                  <a:pt x="8198378" y="1008205"/>
                </a:lnTo>
                <a:lnTo>
                  <a:pt x="8183685" y="1008205"/>
                </a:lnTo>
                <a:lnTo>
                  <a:pt x="8173890" y="1003310"/>
                </a:lnTo>
                <a:lnTo>
                  <a:pt x="8164095" y="998416"/>
                </a:lnTo>
                <a:lnTo>
                  <a:pt x="8159198" y="993522"/>
                </a:lnTo>
                <a:lnTo>
                  <a:pt x="8159198" y="983733"/>
                </a:lnTo>
                <a:lnTo>
                  <a:pt x="8159198" y="978839"/>
                </a:lnTo>
                <a:lnTo>
                  <a:pt x="8159198" y="973945"/>
                </a:lnTo>
                <a:lnTo>
                  <a:pt x="8164095" y="969051"/>
                </a:lnTo>
                <a:lnTo>
                  <a:pt x="8164095" y="964156"/>
                </a:lnTo>
                <a:lnTo>
                  <a:pt x="8173890" y="954368"/>
                </a:lnTo>
                <a:lnTo>
                  <a:pt x="8173890" y="944580"/>
                </a:lnTo>
                <a:lnTo>
                  <a:pt x="8178788" y="934791"/>
                </a:lnTo>
                <a:lnTo>
                  <a:pt x="8178788" y="925003"/>
                </a:lnTo>
                <a:lnTo>
                  <a:pt x="8178788" y="915215"/>
                </a:lnTo>
                <a:lnTo>
                  <a:pt x="8193480" y="885849"/>
                </a:lnTo>
                <a:lnTo>
                  <a:pt x="8222865" y="866273"/>
                </a:lnTo>
                <a:lnTo>
                  <a:pt x="8257148" y="846696"/>
                </a:lnTo>
                <a:lnTo>
                  <a:pt x="8281635" y="832013"/>
                </a:lnTo>
                <a:close/>
                <a:moveTo>
                  <a:pt x="9065233" y="758600"/>
                </a:moveTo>
                <a:lnTo>
                  <a:pt x="9075029" y="758600"/>
                </a:lnTo>
                <a:lnTo>
                  <a:pt x="9079926" y="758600"/>
                </a:lnTo>
                <a:lnTo>
                  <a:pt x="9084823" y="758600"/>
                </a:lnTo>
                <a:lnTo>
                  <a:pt x="9089721" y="768389"/>
                </a:lnTo>
                <a:lnTo>
                  <a:pt x="9099516" y="773283"/>
                </a:lnTo>
                <a:lnTo>
                  <a:pt x="9109311" y="778177"/>
                </a:lnTo>
                <a:lnTo>
                  <a:pt x="9119106" y="778177"/>
                </a:lnTo>
                <a:lnTo>
                  <a:pt x="9128901" y="778177"/>
                </a:lnTo>
                <a:lnTo>
                  <a:pt x="9138696" y="778177"/>
                </a:lnTo>
                <a:lnTo>
                  <a:pt x="9153389" y="778177"/>
                </a:lnTo>
                <a:lnTo>
                  <a:pt x="9163183" y="783071"/>
                </a:lnTo>
                <a:lnTo>
                  <a:pt x="9168081" y="787965"/>
                </a:lnTo>
                <a:lnTo>
                  <a:pt x="9168081" y="792860"/>
                </a:lnTo>
                <a:lnTo>
                  <a:pt x="9168081" y="802648"/>
                </a:lnTo>
                <a:lnTo>
                  <a:pt x="9163183" y="807542"/>
                </a:lnTo>
                <a:lnTo>
                  <a:pt x="9158286" y="812436"/>
                </a:lnTo>
                <a:lnTo>
                  <a:pt x="9158286" y="817330"/>
                </a:lnTo>
                <a:lnTo>
                  <a:pt x="9153389" y="832013"/>
                </a:lnTo>
                <a:lnTo>
                  <a:pt x="9153389" y="851590"/>
                </a:lnTo>
                <a:lnTo>
                  <a:pt x="9148491" y="861378"/>
                </a:lnTo>
                <a:lnTo>
                  <a:pt x="9138696" y="876061"/>
                </a:lnTo>
                <a:lnTo>
                  <a:pt x="9133799" y="880955"/>
                </a:lnTo>
                <a:lnTo>
                  <a:pt x="9133799" y="885849"/>
                </a:lnTo>
                <a:lnTo>
                  <a:pt x="9128901" y="900532"/>
                </a:lnTo>
                <a:lnTo>
                  <a:pt x="9119106" y="910320"/>
                </a:lnTo>
                <a:lnTo>
                  <a:pt x="9109311" y="920108"/>
                </a:lnTo>
                <a:lnTo>
                  <a:pt x="9099516" y="920108"/>
                </a:lnTo>
                <a:lnTo>
                  <a:pt x="9094619" y="925003"/>
                </a:lnTo>
                <a:lnTo>
                  <a:pt x="9089721" y="925003"/>
                </a:lnTo>
                <a:lnTo>
                  <a:pt x="9084823" y="925003"/>
                </a:lnTo>
                <a:lnTo>
                  <a:pt x="9075029" y="925003"/>
                </a:lnTo>
                <a:lnTo>
                  <a:pt x="9065233" y="929897"/>
                </a:lnTo>
                <a:lnTo>
                  <a:pt x="9060336" y="934791"/>
                </a:lnTo>
                <a:lnTo>
                  <a:pt x="9055439" y="944579"/>
                </a:lnTo>
                <a:lnTo>
                  <a:pt x="9055439" y="949473"/>
                </a:lnTo>
                <a:lnTo>
                  <a:pt x="9060336" y="959262"/>
                </a:lnTo>
                <a:lnTo>
                  <a:pt x="9060336" y="969050"/>
                </a:lnTo>
                <a:lnTo>
                  <a:pt x="9060336" y="973945"/>
                </a:lnTo>
                <a:lnTo>
                  <a:pt x="9065233" y="978839"/>
                </a:lnTo>
                <a:lnTo>
                  <a:pt x="9060336" y="998416"/>
                </a:lnTo>
                <a:lnTo>
                  <a:pt x="9060336" y="1008204"/>
                </a:lnTo>
                <a:lnTo>
                  <a:pt x="9050541" y="1013098"/>
                </a:lnTo>
                <a:lnTo>
                  <a:pt x="9045643" y="1017993"/>
                </a:lnTo>
                <a:lnTo>
                  <a:pt x="9040746" y="1017993"/>
                </a:lnTo>
                <a:lnTo>
                  <a:pt x="9030951" y="1017993"/>
                </a:lnTo>
                <a:lnTo>
                  <a:pt x="9026053" y="1017993"/>
                </a:lnTo>
                <a:lnTo>
                  <a:pt x="9021156" y="1013098"/>
                </a:lnTo>
                <a:lnTo>
                  <a:pt x="9016259" y="939685"/>
                </a:lnTo>
                <a:lnTo>
                  <a:pt x="9011361" y="920108"/>
                </a:lnTo>
                <a:lnTo>
                  <a:pt x="9006463" y="905426"/>
                </a:lnTo>
                <a:lnTo>
                  <a:pt x="9006463" y="890743"/>
                </a:lnTo>
                <a:lnTo>
                  <a:pt x="9006463" y="880955"/>
                </a:lnTo>
                <a:lnTo>
                  <a:pt x="9006463" y="876061"/>
                </a:lnTo>
                <a:lnTo>
                  <a:pt x="9006463" y="871167"/>
                </a:lnTo>
                <a:lnTo>
                  <a:pt x="9011361" y="861378"/>
                </a:lnTo>
                <a:lnTo>
                  <a:pt x="9011361" y="851590"/>
                </a:lnTo>
                <a:lnTo>
                  <a:pt x="9011361" y="846696"/>
                </a:lnTo>
                <a:lnTo>
                  <a:pt x="9006463" y="836907"/>
                </a:lnTo>
                <a:lnTo>
                  <a:pt x="9001566" y="832013"/>
                </a:lnTo>
                <a:lnTo>
                  <a:pt x="9006463" y="822225"/>
                </a:lnTo>
                <a:lnTo>
                  <a:pt x="9011361" y="812436"/>
                </a:lnTo>
                <a:lnTo>
                  <a:pt x="9016259" y="807542"/>
                </a:lnTo>
                <a:lnTo>
                  <a:pt x="9021156" y="797754"/>
                </a:lnTo>
                <a:lnTo>
                  <a:pt x="9030951" y="778177"/>
                </a:lnTo>
                <a:lnTo>
                  <a:pt x="9035849" y="768389"/>
                </a:lnTo>
                <a:lnTo>
                  <a:pt x="9040746" y="763495"/>
                </a:lnTo>
                <a:lnTo>
                  <a:pt x="9045643" y="763495"/>
                </a:lnTo>
                <a:lnTo>
                  <a:pt x="9050541" y="763495"/>
                </a:lnTo>
                <a:lnTo>
                  <a:pt x="9050541" y="768389"/>
                </a:lnTo>
                <a:lnTo>
                  <a:pt x="9055439" y="763495"/>
                </a:lnTo>
                <a:close/>
                <a:moveTo>
                  <a:pt x="9432545" y="748811"/>
                </a:moveTo>
                <a:lnTo>
                  <a:pt x="9447237" y="748811"/>
                </a:lnTo>
                <a:lnTo>
                  <a:pt x="9457032" y="748811"/>
                </a:lnTo>
                <a:lnTo>
                  <a:pt x="9466827" y="758599"/>
                </a:lnTo>
                <a:lnTo>
                  <a:pt x="9471725" y="763493"/>
                </a:lnTo>
                <a:lnTo>
                  <a:pt x="9471725" y="768388"/>
                </a:lnTo>
                <a:lnTo>
                  <a:pt x="9471725" y="778176"/>
                </a:lnTo>
                <a:lnTo>
                  <a:pt x="9476622" y="787965"/>
                </a:lnTo>
                <a:lnTo>
                  <a:pt x="9476622" y="802647"/>
                </a:lnTo>
                <a:lnTo>
                  <a:pt x="9481519" y="817330"/>
                </a:lnTo>
                <a:lnTo>
                  <a:pt x="9481519" y="827118"/>
                </a:lnTo>
                <a:lnTo>
                  <a:pt x="9481519" y="832013"/>
                </a:lnTo>
                <a:lnTo>
                  <a:pt x="9486417" y="836907"/>
                </a:lnTo>
                <a:lnTo>
                  <a:pt x="9481519" y="851589"/>
                </a:lnTo>
                <a:lnTo>
                  <a:pt x="9403159" y="851589"/>
                </a:lnTo>
                <a:lnTo>
                  <a:pt x="9393365" y="856484"/>
                </a:lnTo>
                <a:lnTo>
                  <a:pt x="9383569" y="856484"/>
                </a:lnTo>
                <a:lnTo>
                  <a:pt x="9373775" y="851589"/>
                </a:lnTo>
                <a:lnTo>
                  <a:pt x="9368877" y="846695"/>
                </a:lnTo>
                <a:lnTo>
                  <a:pt x="9354185" y="841801"/>
                </a:lnTo>
                <a:lnTo>
                  <a:pt x="9349287" y="836907"/>
                </a:lnTo>
                <a:lnTo>
                  <a:pt x="9344389" y="827118"/>
                </a:lnTo>
                <a:lnTo>
                  <a:pt x="9339492" y="817330"/>
                </a:lnTo>
                <a:lnTo>
                  <a:pt x="9339492" y="807542"/>
                </a:lnTo>
                <a:lnTo>
                  <a:pt x="9339492" y="797753"/>
                </a:lnTo>
                <a:lnTo>
                  <a:pt x="9339492" y="787965"/>
                </a:lnTo>
                <a:lnTo>
                  <a:pt x="9339492" y="783070"/>
                </a:lnTo>
                <a:lnTo>
                  <a:pt x="9339492" y="778176"/>
                </a:lnTo>
                <a:lnTo>
                  <a:pt x="9339492" y="768388"/>
                </a:lnTo>
                <a:lnTo>
                  <a:pt x="9344389" y="758599"/>
                </a:lnTo>
                <a:lnTo>
                  <a:pt x="9349287" y="753705"/>
                </a:lnTo>
                <a:lnTo>
                  <a:pt x="9359082" y="753705"/>
                </a:lnTo>
                <a:lnTo>
                  <a:pt x="9363979" y="753705"/>
                </a:lnTo>
                <a:lnTo>
                  <a:pt x="9368877" y="753705"/>
                </a:lnTo>
                <a:lnTo>
                  <a:pt x="9373775" y="753705"/>
                </a:lnTo>
                <a:lnTo>
                  <a:pt x="9412955" y="753705"/>
                </a:lnTo>
                <a:close/>
                <a:moveTo>
                  <a:pt x="8805666" y="729236"/>
                </a:moveTo>
                <a:lnTo>
                  <a:pt x="8815461" y="729236"/>
                </a:lnTo>
                <a:lnTo>
                  <a:pt x="8825256" y="753707"/>
                </a:lnTo>
                <a:lnTo>
                  <a:pt x="8835051" y="758601"/>
                </a:lnTo>
                <a:lnTo>
                  <a:pt x="8839949" y="768390"/>
                </a:lnTo>
                <a:lnTo>
                  <a:pt x="8844846" y="778178"/>
                </a:lnTo>
                <a:lnTo>
                  <a:pt x="8844846" y="787966"/>
                </a:lnTo>
                <a:lnTo>
                  <a:pt x="8839949" y="802649"/>
                </a:lnTo>
                <a:lnTo>
                  <a:pt x="8839949" y="807543"/>
                </a:lnTo>
                <a:lnTo>
                  <a:pt x="8835051" y="817332"/>
                </a:lnTo>
                <a:lnTo>
                  <a:pt x="8825256" y="817332"/>
                </a:lnTo>
                <a:lnTo>
                  <a:pt x="8815461" y="827120"/>
                </a:lnTo>
                <a:lnTo>
                  <a:pt x="8805666" y="832014"/>
                </a:lnTo>
                <a:lnTo>
                  <a:pt x="8800769" y="841802"/>
                </a:lnTo>
                <a:lnTo>
                  <a:pt x="8795871" y="846697"/>
                </a:lnTo>
                <a:lnTo>
                  <a:pt x="8795871" y="851591"/>
                </a:lnTo>
                <a:lnTo>
                  <a:pt x="8795871" y="861379"/>
                </a:lnTo>
                <a:lnTo>
                  <a:pt x="8805666" y="866273"/>
                </a:lnTo>
                <a:lnTo>
                  <a:pt x="8810564" y="866273"/>
                </a:lnTo>
                <a:lnTo>
                  <a:pt x="8820359" y="866273"/>
                </a:lnTo>
                <a:lnTo>
                  <a:pt x="8830154" y="866273"/>
                </a:lnTo>
                <a:lnTo>
                  <a:pt x="8835051" y="866273"/>
                </a:lnTo>
                <a:lnTo>
                  <a:pt x="8839949" y="861379"/>
                </a:lnTo>
                <a:lnTo>
                  <a:pt x="8844846" y="861379"/>
                </a:lnTo>
                <a:lnTo>
                  <a:pt x="8844846" y="895638"/>
                </a:lnTo>
                <a:lnTo>
                  <a:pt x="8849744" y="915215"/>
                </a:lnTo>
                <a:lnTo>
                  <a:pt x="8854641" y="944580"/>
                </a:lnTo>
                <a:lnTo>
                  <a:pt x="8854641" y="973946"/>
                </a:lnTo>
                <a:lnTo>
                  <a:pt x="8854641" y="983734"/>
                </a:lnTo>
                <a:lnTo>
                  <a:pt x="8844846" y="998417"/>
                </a:lnTo>
                <a:lnTo>
                  <a:pt x="8835051" y="1008205"/>
                </a:lnTo>
                <a:lnTo>
                  <a:pt x="8825256" y="1013099"/>
                </a:lnTo>
                <a:lnTo>
                  <a:pt x="8815461" y="1017993"/>
                </a:lnTo>
                <a:lnTo>
                  <a:pt x="8805666" y="1022887"/>
                </a:lnTo>
                <a:lnTo>
                  <a:pt x="8786076" y="1027782"/>
                </a:lnTo>
                <a:lnTo>
                  <a:pt x="8771384" y="1027782"/>
                </a:lnTo>
                <a:lnTo>
                  <a:pt x="8756691" y="1027782"/>
                </a:lnTo>
                <a:lnTo>
                  <a:pt x="8746897" y="1017993"/>
                </a:lnTo>
                <a:lnTo>
                  <a:pt x="8741999" y="1013099"/>
                </a:lnTo>
                <a:lnTo>
                  <a:pt x="8732204" y="1003311"/>
                </a:lnTo>
                <a:lnTo>
                  <a:pt x="8732204" y="993522"/>
                </a:lnTo>
                <a:lnTo>
                  <a:pt x="8727307" y="988628"/>
                </a:lnTo>
                <a:lnTo>
                  <a:pt x="8727307" y="983734"/>
                </a:lnTo>
                <a:lnTo>
                  <a:pt x="8727307" y="978840"/>
                </a:lnTo>
                <a:lnTo>
                  <a:pt x="8717512" y="959263"/>
                </a:lnTo>
                <a:lnTo>
                  <a:pt x="8707717" y="949474"/>
                </a:lnTo>
                <a:lnTo>
                  <a:pt x="8702819" y="944580"/>
                </a:lnTo>
                <a:lnTo>
                  <a:pt x="8697922" y="939686"/>
                </a:lnTo>
                <a:lnTo>
                  <a:pt x="8683229" y="934792"/>
                </a:lnTo>
                <a:lnTo>
                  <a:pt x="8673434" y="925003"/>
                </a:lnTo>
                <a:lnTo>
                  <a:pt x="8663639" y="915215"/>
                </a:lnTo>
                <a:lnTo>
                  <a:pt x="8658742" y="900533"/>
                </a:lnTo>
                <a:lnTo>
                  <a:pt x="8653844" y="890744"/>
                </a:lnTo>
                <a:lnTo>
                  <a:pt x="8653844" y="885850"/>
                </a:lnTo>
                <a:lnTo>
                  <a:pt x="8653844" y="880956"/>
                </a:lnTo>
                <a:lnTo>
                  <a:pt x="8648947" y="866273"/>
                </a:lnTo>
                <a:lnTo>
                  <a:pt x="8648947" y="851591"/>
                </a:lnTo>
                <a:lnTo>
                  <a:pt x="8653844" y="846697"/>
                </a:lnTo>
                <a:lnTo>
                  <a:pt x="8653844" y="841802"/>
                </a:lnTo>
                <a:lnTo>
                  <a:pt x="8663639" y="841802"/>
                </a:lnTo>
                <a:lnTo>
                  <a:pt x="8668537" y="841802"/>
                </a:lnTo>
                <a:lnTo>
                  <a:pt x="8673434" y="841802"/>
                </a:lnTo>
                <a:lnTo>
                  <a:pt x="8678332" y="841802"/>
                </a:lnTo>
                <a:lnTo>
                  <a:pt x="8683229" y="846697"/>
                </a:lnTo>
                <a:lnTo>
                  <a:pt x="8697922" y="861379"/>
                </a:lnTo>
                <a:lnTo>
                  <a:pt x="8707717" y="866273"/>
                </a:lnTo>
                <a:lnTo>
                  <a:pt x="8712614" y="871168"/>
                </a:lnTo>
                <a:lnTo>
                  <a:pt x="8717512" y="871168"/>
                </a:lnTo>
                <a:lnTo>
                  <a:pt x="8727307" y="866273"/>
                </a:lnTo>
                <a:lnTo>
                  <a:pt x="8732204" y="856485"/>
                </a:lnTo>
                <a:lnTo>
                  <a:pt x="8732204" y="846697"/>
                </a:lnTo>
                <a:lnTo>
                  <a:pt x="8727307" y="841802"/>
                </a:lnTo>
                <a:lnTo>
                  <a:pt x="8727307" y="832014"/>
                </a:lnTo>
                <a:lnTo>
                  <a:pt x="8722409" y="827120"/>
                </a:lnTo>
                <a:lnTo>
                  <a:pt x="8717512" y="822226"/>
                </a:lnTo>
                <a:lnTo>
                  <a:pt x="8717512" y="817332"/>
                </a:lnTo>
                <a:lnTo>
                  <a:pt x="8707717" y="812437"/>
                </a:lnTo>
                <a:lnTo>
                  <a:pt x="8702819" y="797755"/>
                </a:lnTo>
                <a:lnTo>
                  <a:pt x="8697922" y="787966"/>
                </a:lnTo>
                <a:lnTo>
                  <a:pt x="8697922" y="778178"/>
                </a:lnTo>
                <a:lnTo>
                  <a:pt x="8697922" y="768390"/>
                </a:lnTo>
                <a:lnTo>
                  <a:pt x="8697922" y="763495"/>
                </a:lnTo>
                <a:lnTo>
                  <a:pt x="8702819" y="748813"/>
                </a:lnTo>
                <a:lnTo>
                  <a:pt x="8707717" y="743919"/>
                </a:lnTo>
                <a:lnTo>
                  <a:pt x="8717512" y="739025"/>
                </a:lnTo>
                <a:lnTo>
                  <a:pt x="8727307" y="734130"/>
                </a:lnTo>
                <a:lnTo>
                  <a:pt x="8737102" y="734130"/>
                </a:lnTo>
                <a:lnTo>
                  <a:pt x="8746897" y="739025"/>
                </a:lnTo>
                <a:lnTo>
                  <a:pt x="8756691" y="739025"/>
                </a:lnTo>
                <a:lnTo>
                  <a:pt x="8761589" y="739025"/>
                </a:lnTo>
                <a:lnTo>
                  <a:pt x="8766486" y="739025"/>
                </a:lnTo>
                <a:lnTo>
                  <a:pt x="8781179" y="739025"/>
                </a:lnTo>
                <a:lnTo>
                  <a:pt x="8790974" y="734130"/>
                </a:lnTo>
                <a:close/>
                <a:moveTo>
                  <a:pt x="8120019" y="690081"/>
                </a:moveTo>
                <a:lnTo>
                  <a:pt x="8124916" y="690081"/>
                </a:lnTo>
                <a:lnTo>
                  <a:pt x="8134711" y="690081"/>
                </a:lnTo>
                <a:lnTo>
                  <a:pt x="8134711" y="694975"/>
                </a:lnTo>
                <a:lnTo>
                  <a:pt x="8134711" y="699869"/>
                </a:lnTo>
                <a:lnTo>
                  <a:pt x="8129814" y="704764"/>
                </a:lnTo>
                <a:lnTo>
                  <a:pt x="8129814" y="709658"/>
                </a:lnTo>
                <a:lnTo>
                  <a:pt x="8124916" y="714552"/>
                </a:lnTo>
                <a:lnTo>
                  <a:pt x="8144506" y="719446"/>
                </a:lnTo>
                <a:lnTo>
                  <a:pt x="8149403" y="709658"/>
                </a:lnTo>
                <a:lnTo>
                  <a:pt x="8159198" y="709658"/>
                </a:lnTo>
                <a:lnTo>
                  <a:pt x="8164096" y="709658"/>
                </a:lnTo>
                <a:lnTo>
                  <a:pt x="8168993" y="714552"/>
                </a:lnTo>
                <a:lnTo>
                  <a:pt x="8173891" y="719446"/>
                </a:lnTo>
                <a:lnTo>
                  <a:pt x="8178788" y="724340"/>
                </a:lnTo>
                <a:lnTo>
                  <a:pt x="8183686" y="729235"/>
                </a:lnTo>
                <a:lnTo>
                  <a:pt x="8183686" y="739023"/>
                </a:lnTo>
                <a:lnTo>
                  <a:pt x="8188583" y="743917"/>
                </a:lnTo>
                <a:lnTo>
                  <a:pt x="8193481" y="743917"/>
                </a:lnTo>
                <a:lnTo>
                  <a:pt x="8193481" y="739023"/>
                </a:lnTo>
                <a:lnTo>
                  <a:pt x="8198378" y="739023"/>
                </a:lnTo>
                <a:lnTo>
                  <a:pt x="8208173" y="729235"/>
                </a:lnTo>
                <a:lnTo>
                  <a:pt x="8213071" y="724340"/>
                </a:lnTo>
                <a:lnTo>
                  <a:pt x="8222866" y="724340"/>
                </a:lnTo>
                <a:lnTo>
                  <a:pt x="8227763" y="724340"/>
                </a:lnTo>
                <a:lnTo>
                  <a:pt x="8232661" y="729235"/>
                </a:lnTo>
                <a:lnTo>
                  <a:pt x="8237558" y="734129"/>
                </a:lnTo>
                <a:lnTo>
                  <a:pt x="8237558" y="739023"/>
                </a:lnTo>
                <a:lnTo>
                  <a:pt x="8252251" y="753705"/>
                </a:lnTo>
                <a:lnTo>
                  <a:pt x="8262046" y="758600"/>
                </a:lnTo>
                <a:lnTo>
                  <a:pt x="8271841" y="763494"/>
                </a:lnTo>
                <a:lnTo>
                  <a:pt x="8276738" y="768388"/>
                </a:lnTo>
                <a:lnTo>
                  <a:pt x="8276738" y="787965"/>
                </a:lnTo>
                <a:lnTo>
                  <a:pt x="8222866" y="807541"/>
                </a:lnTo>
                <a:lnTo>
                  <a:pt x="8188583" y="836906"/>
                </a:lnTo>
                <a:lnTo>
                  <a:pt x="8168993" y="871166"/>
                </a:lnTo>
                <a:lnTo>
                  <a:pt x="8159198" y="905425"/>
                </a:lnTo>
                <a:lnTo>
                  <a:pt x="8159198" y="915213"/>
                </a:lnTo>
                <a:lnTo>
                  <a:pt x="8154301" y="929896"/>
                </a:lnTo>
                <a:lnTo>
                  <a:pt x="8154301" y="939684"/>
                </a:lnTo>
                <a:lnTo>
                  <a:pt x="8149403" y="944578"/>
                </a:lnTo>
                <a:lnTo>
                  <a:pt x="8144506" y="949472"/>
                </a:lnTo>
                <a:lnTo>
                  <a:pt x="8139609" y="949472"/>
                </a:lnTo>
                <a:lnTo>
                  <a:pt x="8134711" y="949472"/>
                </a:lnTo>
                <a:lnTo>
                  <a:pt x="8124916" y="944578"/>
                </a:lnTo>
                <a:lnTo>
                  <a:pt x="8115121" y="949472"/>
                </a:lnTo>
                <a:lnTo>
                  <a:pt x="8110224" y="949472"/>
                </a:lnTo>
                <a:lnTo>
                  <a:pt x="8105326" y="954366"/>
                </a:lnTo>
                <a:lnTo>
                  <a:pt x="8105326" y="959261"/>
                </a:lnTo>
                <a:lnTo>
                  <a:pt x="8095531" y="969049"/>
                </a:lnTo>
                <a:lnTo>
                  <a:pt x="8090634" y="973944"/>
                </a:lnTo>
                <a:lnTo>
                  <a:pt x="8080839" y="973944"/>
                </a:lnTo>
                <a:lnTo>
                  <a:pt x="8071044" y="969049"/>
                </a:lnTo>
                <a:lnTo>
                  <a:pt x="8066146" y="964155"/>
                </a:lnTo>
                <a:lnTo>
                  <a:pt x="8061249" y="959261"/>
                </a:lnTo>
                <a:lnTo>
                  <a:pt x="8056351" y="959261"/>
                </a:lnTo>
                <a:lnTo>
                  <a:pt x="8056351" y="944578"/>
                </a:lnTo>
                <a:lnTo>
                  <a:pt x="8051454" y="934790"/>
                </a:lnTo>
                <a:lnTo>
                  <a:pt x="8046556" y="925001"/>
                </a:lnTo>
                <a:lnTo>
                  <a:pt x="8041659" y="920107"/>
                </a:lnTo>
                <a:lnTo>
                  <a:pt x="8036761" y="920107"/>
                </a:lnTo>
                <a:lnTo>
                  <a:pt x="8031864" y="915213"/>
                </a:lnTo>
                <a:lnTo>
                  <a:pt x="8022069" y="910319"/>
                </a:lnTo>
                <a:lnTo>
                  <a:pt x="8022069" y="900530"/>
                </a:lnTo>
                <a:lnTo>
                  <a:pt x="8022069" y="895636"/>
                </a:lnTo>
                <a:lnTo>
                  <a:pt x="8022069" y="890742"/>
                </a:lnTo>
                <a:lnTo>
                  <a:pt x="8026966" y="885848"/>
                </a:lnTo>
                <a:lnTo>
                  <a:pt x="8031864" y="885848"/>
                </a:lnTo>
                <a:lnTo>
                  <a:pt x="8036761" y="846695"/>
                </a:lnTo>
                <a:lnTo>
                  <a:pt x="8041659" y="822224"/>
                </a:lnTo>
                <a:lnTo>
                  <a:pt x="8051454" y="807541"/>
                </a:lnTo>
                <a:lnTo>
                  <a:pt x="8056351" y="797753"/>
                </a:lnTo>
                <a:lnTo>
                  <a:pt x="8061249" y="787965"/>
                </a:lnTo>
                <a:lnTo>
                  <a:pt x="8066146" y="778176"/>
                </a:lnTo>
                <a:lnTo>
                  <a:pt x="8066146" y="773282"/>
                </a:lnTo>
                <a:lnTo>
                  <a:pt x="8066146" y="763494"/>
                </a:lnTo>
                <a:lnTo>
                  <a:pt x="8061249" y="758600"/>
                </a:lnTo>
                <a:lnTo>
                  <a:pt x="8061249" y="753705"/>
                </a:lnTo>
                <a:lnTo>
                  <a:pt x="8056351" y="748811"/>
                </a:lnTo>
                <a:lnTo>
                  <a:pt x="8056351" y="734129"/>
                </a:lnTo>
                <a:lnTo>
                  <a:pt x="8061249" y="724340"/>
                </a:lnTo>
                <a:lnTo>
                  <a:pt x="8061249" y="719446"/>
                </a:lnTo>
                <a:lnTo>
                  <a:pt x="8066146" y="714552"/>
                </a:lnTo>
                <a:lnTo>
                  <a:pt x="8071044" y="714552"/>
                </a:lnTo>
                <a:lnTo>
                  <a:pt x="8075941" y="714552"/>
                </a:lnTo>
                <a:lnTo>
                  <a:pt x="8080839" y="714552"/>
                </a:lnTo>
                <a:lnTo>
                  <a:pt x="8085736" y="714552"/>
                </a:lnTo>
                <a:lnTo>
                  <a:pt x="8085736" y="709658"/>
                </a:lnTo>
                <a:lnTo>
                  <a:pt x="8090634" y="704764"/>
                </a:lnTo>
                <a:lnTo>
                  <a:pt x="8095531" y="699869"/>
                </a:lnTo>
                <a:lnTo>
                  <a:pt x="8105326" y="694975"/>
                </a:lnTo>
                <a:close/>
                <a:moveTo>
                  <a:pt x="2576076" y="646046"/>
                </a:moveTo>
                <a:lnTo>
                  <a:pt x="2580972" y="646046"/>
                </a:lnTo>
                <a:lnTo>
                  <a:pt x="2585871" y="646046"/>
                </a:lnTo>
                <a:lnTo>
                  <a:pt x="2585871" y="650940"/>
                </a:lnTo>
                <a:lnTo>
                  <a:pt x="2585871" y="655834"/>
                </a:lnTo>
                <a:lnTo>
                  <a:pt x="2590768" y="660729"/>
                </a:lnTo>
                <a:lnTo>
                  <a:pt x="2590768" y="665623"/>
                </a:lnTo>
                <a:lnTo>
                  <a:pt x="2610357" y="699882"/>
                </a:lnTo>
                <a:lnTo>
                  <a:pt x="2566281" y="734141"/>
                </a:lnTo>
                <a:lnTo>
                  <a:pt x="2541793" y="768401"/>
                </a:lnTo>
                <a:lnTo>
                  <a:pt x="2522203" y="807554"/>
                </a:lnTo>
                <a:lnTo>
                  <a:pt x="2502613" y="832025"/>
                </a:lnTo>
                <a:lnTo>
                  <a:pt x="2492817" y="846708"/>
                </a:lnTo>
                <a:lnTo>
                  <a:pt x="2487921" y="856496"/>
                </a:lnTo>
                <a:lnTo>
                  <a:pt x="2483023" y="871179"/>
                </a:lnTo>
                <a:lnTo>
                  <a:pt x="2483023" y="880967"/>
                </a:lnTo>
                <a:lnTo>
                  <a:pt x="2487921" y="885861"/>
                </a:lnTo>
                <a:lnTo>
                  <a:pt x="2487921" y="890755"/>
                </a:lnTo>
                <a:lnTo>
                  <a:pt x="2468333" y="920121"/>
                </a:lnTo>
                <a:lnTo>
                  <a:pt x="2468333" y="959274"/>
                </a:lnTo>
                <a:lnTo>
                  <a:pt x="2468333" y="993534"/>
                </a:lnTo>
                <a:lnTo>
                  <a:pt x="2478126" y="1022900"/>
                </a:lnTo>
                <a:lnTo>
                  <a:pt x="2478126" y="1032688"/>
                </a:lnTo>
                <a:lnTo>
                  <a:pt x="2502613" y="1062053"/>
                </a:lnTo>
                <a:lnTo>
                  <a:pt x="2512407" y="1062053"/>
                </a:lnTo>
                <a:lnTo>
                  <a:pt x="2517306" y="1066948"/>
                </a:lnTo>
                <a:lnTo>
                  <a:pt x="2522203" y="1071841"/>
                </a:lnTo>
                <a:lnTo>
                  <a:pt x="2527099" y="1081630"/>
                </a:lnTo>
                <a:lnTo>
                  <a:pt x="2522203" y="1086524"/>
                </a:lnTo>
                <a:lnTo>
                  <a:pt x="2517306" y="1096313"/>
                </a:lnTo>
                <a:lnTo>
                  <a:pt x="2512407" y="1096313"/>
                </a:lnTo>
                <a:lnTo>
                  <a:pt x="2507510" y="1101206"/>
                </a:lnTo>
                <a:lnTo>
                  <a:pt x="2502613" y="1101206"/>
                </a:lnTo>
                <a:lnTo>
                  <a:pt x="2473230" y="1096313"/>
                </a:lnTo>
                <a:lnTo>
                  <a:pt x="2468333" y="1091418"/>
                </a:lnTo>
                <a:lnTo>
                  <a:pt x="2463435" y="1086524"/>
                </a:lnTo>
                <a:lnTo>
                  <a:pt x="2453637" y="1081630"/>
                </a:lnTo>
                <a:lnTo>
                  <a:pt x="2438947" y="1081630"/>
                </a:lnTo>
                <a:lnTo>
                  <a:pt x="2424252" y="1081630"/>
                </a:lnTo>
                <a:lnTo>
                  <a:pt x="2419356" y="1076736"/>
                </a:lnTo>
                <a:lnTo>
                  <a:pt x="2414460" y="1066948"/>
                </a:lnTo>
                <a:lnTo>
                  <a:pt x="2414460" y="1057159"/>
                </a:lnTo>
                <a:lnTo>
                  <a:pt x="2414460" y="1042477"/>
                </a:lnTo>
                <a:lnTo>
                  <a:pt x="2414460" y="1032688"/>
                </a:lnTo>
                <a:lnTo>
                  <a:pt x="2419356" y="1022900"/>
                </a:lnTo>
                <a:lnTo>
                  <a:pt x="2419356" y="1013112"/>
                </a:lnTo>
                <a:lnTo>
                  <a:pt x="2414460" y="1008217"/>
                </a:lnTo>
                <a:lnTo>
                  <a:pt x="2409562" y="1008217"/>
                </a:lnTo>
                <a:lnTo>
                  <a:pt x="2404663" y="1008217"/>
                </a:lnTo>
                <a:lnTo>
                  <a:pt x="2409562" y="949486"/>
                </a:lnTo>
                <a:lnTo>
                  <a:pt x="2409562" y="929909"/>
                </a:lnTo>
                <a:lnTo>
                  <a:pt x="2424252" y="861390"/>
                </a:lnTo>
                <a:lnTo>
                  <a:pt x="2487921" y="724353"/>
                </a:lnTo>
                <a:lnTo>
                  <a:pt x="2492817" y="724353"/>
                </a:lnTo>
                <a:lnTo>
                  <a:pt x="2497716" y="719459"/>
                </a:lnTo>
                <a:lnTo>
                  <a:pt x="2512407" y="714565"/>
                </a:lnTo>
                <a:lnTo>
                  <a:pt x="2527099" y="699882"/>
                </a:lnTo>
                <a:lnTo>
                  <a:pt x="2541793" y="685199"/>
                </a:lnTo>
                <a:lnTo>
                  <a:pt x="2561383" y="665623"/>
                </a:lnTo>
                <a:lnTo>
                  <a:pt x="2566281" y="650940"/>
                </a:lnTo>
                <a:close/>
                <a:moveTo>
                  <a:pt x="1371304" y="606891"/>
                </a:moveTo>
                <a:lnTo>
                  <a:pt x="1376201" y="606891"/>
                </a:lnTo>
                <a:lnTo>
                  <a:pt x="1385995" y="606891"/>
                </a:lnTo>
                <a:lnTo>
                  <a:pt x="1395790" y="606891"/>
                </a:lnTo>
                <a:lnTo>
                  <a:pt x="1400688" y="611785"/>
                </a:lnTo>
                <a:lnTo>
                  <a:pt x="1410483" y="616679"/>
                </a:lnTo>
                <a:lnTo>
                  <a:pt x="1415380" y="621573"/>
                </a:lnTo>
                <a:lnTo>
                  <a:pt x="1415380" y="626468"/>
                </a:lnTo>
                <a:lnTo>
                  <a:pt x="1425175" y="631362"/>
                </a:lnTo>
                <a:lnTo>
                  <a:pt x="1430073" y="636256"/>
                </a:lnTo>
                <a:lnTo>
                  <a:pt x="1439868" y="646044"/>
                </a:lnTo>
                <a:lnTo>
                  <a:pt x="1449663" y="655833"/>
                </a:lnTo>
                <a:lnTo>
                  <a:pt x="1459457" y="665621"/>
                </a:lnTo>
                <a:lnTo>
                  <a:pt x="1459457" y="675409"/>
                </a:lnTo>
                <a:lnTo>
                  <a:pt x="1459457" y="685198"/>
                </a:lnTo>
                <a:lnTo>
                  <a:pt x="1449663" y="690092"/>
                </a:lnTo>
                <a:lnTo>
                  <a:pt x="1444765" y="699880"/>
                </a:lnTo>
                <a:lnTo>
                  <a:pt x="1434970" y="704775"/>
                </a:lnTo>
                <a:lnTo>
                  <a:pt x="1425175" y="714563"/>
                </a:lnTo>
                <a:lnTo>
                  <a:pt x="1415380" y="714563"/>
                </a:lnTo>
                <a:lnTo>
                  <a:pt x="1405586" y="709668"/>
                </a:lnTo>
                <a:lnTo>
                  <a:pt x="1395790" y="704775"/>
                </a:lnTo>
                <a:lnTo>
                  <a:pt x="1385995" y="694986"/>
                </a:lnTo>
                <a:lnTo>
                  <a:pt x="1376201" y="690092"/>
                </a:lnTo>
                <a:lnTo>
                  <a:pt x="1366406" y="680304"/>
                </a:lnTo>
                <a:lnTo>
                  <a:pt x="1356611" y="670515"/>
                </a:lnTo>
                <a:lnTo>
                  <a:pt x="1351714" y="665621"/>
                </a:lnTo>
                <a:lnTo>
                  <a:pt x="1346815" y="655833"/>
                </a:lnTo>
                <a:lnTo>
                  <a:pt x="1351714" y="646044"/>
                </a:lnTo>
                <a:lnTo>
                  <a:pt x="1351714" y="636256"/>
                </a:lnTo>
                <a:lnTo>
                  <a:pt x="1356611" y="626468"/>
                </a:lnTo>
                <a:lnTo>
                  <a:pt x="1366406" y="616679"/>
                </a:lnTo>
                <a:close/>
                <a:moveTo>
                  <a:pt x="8820359" y="606880"/>
                </a:moveTo>
                <a:lnTo>
                  <a:pt x="8825257" y="606880"/>
                </a:lnTo>
                <a:lnTo>
                  <a:pt x="8815462" y="611774"/>
                </a:lnTo>
                <a:close/>
                <a:moveTo>
                  <a:pt x="8830154" y="601986"/>
                </a:moveTo>
                <a:lnTo>
                  <a:pt x="8830154" y="606880"/>
                </a:lnTo>
                <a:lnTo>
                  <a:pt x="8825257" y="606880"/>
                </a:lnTo>
                <a:close/>
                <a:moveTo>
                  <a:pt x="8526508" y="553044"/>
                </a:moveTo>
                <a:lnTo>
                  <a:pt x="8531405" y="553044"/>
                </a:lnTo>
                <a:lnTo>
                  <a:pt x="8531405" y="557939"/>
                </a:lnTo>
                <a:lnTo>
                  <a:pt x="8531405" y="562833"/>
                </a:lnTo>
                <a:lnTo>
                  <a:pt x="8531405" y="577515"/>
                </a:lnTo>
                <a:lnTo>
                  <a:pt x="8536303" y="587304"/>
                </a:lnTo>
                <a:lnTo>
                  <a:pt x="8536303" y="592198"/>
                </a:lnTo>
                <a:lnTo>
                  <a:pt x="8541200" y="611775"/>
                </a:lnTo>
                <a:lnTo>
                  <a:pt x="8546098" y="621563"/>
                </a:lnTo>
                <a:lnTo>
                  <a:pt x="8550995" y="626457"/>
                </a:lnTo>
                <a:lnTo>
                  <a:pt x="8550995" y="631351"/>
                </a:lnTo>
                <a:lnTo>
                  <a:pt x="8555893" y="641140"/>
                </a:lnTo>
                <a:lnTo>
                  <a:pt x="8560790" y="646034"/>
                </a:lnTo>
                <a:lnTo>
                  <a:pt x="8570585" y="646034"/>
                </a:lnTo>
                <a:lnTo>
                  <a:pt x="8575483" y="646034"/>
                </a:lnTo>
                <a:lnTo>
                  <a:pt x="8585278" y="641140"/>
                </a:lnTo>
                <a:lnTo>
                  <a:pt x="8590175" y="636246"/>
                </a:lnTo>
                <a:lnTo>
                  <a:pt x="8595073" y="636246"/>
                </a:lnTo>
                <a:lnTo>
                  <a:pt x="8609765" y="646034"/>
                </a:lnTo>
                <a:lnTo>
                  <a:pt x="8609765" y="665611"/>
                </a:lnTo>
                <a:lnTo>
                  <a:pt x="8604868" y="690082"/>
                </a:lnTo>
                <a:lnTo>
                  <a:pt x="8599970" y="709658"/>
                </a:lnTo>
                <a:lnTo>
                  <a:pt x="8595073" y="719447"/>
                </a:lnTo>
                <a:lnTo>
                  <a:pt x="8585278" y="729235"/>
                </a:lnTo>
                <a:lnTo>
                  <a:pt x="8575483" y="729235"/>
                </a:lnTo>
                <a:lnTo>
                  <a:pt x="8570585" y="729235"/>
                </a:lnTo>
                <a:lnTo>
                  <a:pt x="8560790" y="729235"/>
                </a:lnTo>
                <a:lnTo>
                  <a:pt x="8555893" y="729235"/>
                </a:lnTo>
                <a:lnTo>
                  <a:pt x="8555893" y="724341"/>
                </a:lnTo>
                <a:lnTo>
                  <a:pt x="8550995" y="734129"/>
                </a:lnTo>
                <a:lnTo>
                  <a:pt x="8541200" y="734129"/>
                </a:lnTo>
                <a:lnTo>
                  <a:pt x="8536303" y="734129"/>
                </a:lnTo>
                <a:lnTo>
                  <a:pt x="8531405" y="729235"/>
                </a:lnTo>
                <a:lnTo>
                  <a:pt x="8526508" y="724341"/>
                </a:lnTo>
                <a:lnTo>
                  <a:pt x="8521610" y="724341"/>
                </a:lnTo>
                <a:lnTo>
                  <a:pt x="8516713" y="729235"/>
                </a:lnTo>
                <a:lnTo>
                  <a:pt x="8511816" y="734129"/>
                </a:lnTo>
                <a:lnTo>
                  <a:pt x="8511816" y="739023"/>
                </a:lnTo>
                <a:lnTo>
                  <a:pt x="8487328" y="748812"/>
                </a:lnTo>
                <a:lnTo>
                  <a:pt x="8457943" y="768388"/>
                </a:lnTo>
                <a:lnTo>
                  <a:pt x="8423661" y="773282"/>
                </a:lnTo>
                <a:lnTo>
                  <a:pt x="8408969" y="768388"/>
                </a:lnTo>
                <a:lnTo>
                  <a:pt x="8399174" y="768388"/>
                </a:lnTo>
                <a:lnTo>
                  <a:pt x="8394276" y="768388"/>
                </a:lnTo>
                <a:lnTo>
                  <a:pt x="8394276" y="763494"/>
                </a:lnTo>
                <a:lnTo>
                  <a:pt x="8404071" y="758600"/>
                </a:lnTo>
                <a:lnTo>
                  <a:pt x="8413866" y="753706"/>
                </a:lnTo>
                <a:lnTo>
                  <a:pt x="8428558" y="743918"/>
                </a:lnTo>
                <a:lnTo>
                  <a:pt x="8443251" y="739023"/>
                </a:lnTo>
                <a:lnTo>
                  <a:pt x="8457943" y="734129"/>
                </a:lnTo>
                <a:lnTo>
                  <a:pt x="8462841" y="729235"/>
                </a:lnTo>
                <a:lnTo>
                  <a:pt x="8467738" y="729235"/>
                </a:lnTo>
                <a:lnTo>
                  <a:pt x="8472636" y="719447"/>
                </a:lnTo>
                <a:lnTo>
                  <a:pt x="8477533" y="714552"/>
                </a:lnTo>
                <a:lnTo>
                  <a:pt x="8472636" y="709658"/>
                </a:lnTo>
                <a:lnTo>
                  <a:pt x="8462841" y="709658"/>
                </a:lnTo>
                <a:lnTo>
                  <a:pt x="8457943" y="709658"/>
                </a:lnTo>
                <a:lnTo>
                  <a:pt x="8453046" y="714552"/>
                </a:lnTo>
                <a:lnTo>
                  <a:pt x="8448148" y="714552"/>
                </a:lnTo>
                <a:lnTo>
                  <a:pt x="8443251" y="719447"/>
                </a:lnTo>
                <a:lnTo>
                  <a:pt x="8438353" y="719447"/>
                </a:lnTo>
                <a:lnTo>
                  <a:pt x="8428558" y="719447"/>
                </a:lnTo>
                <a:lnTo>
                  <a:pt x="8418764" y="719447"/>
                </a:lnTo>
                <a:lnTo>
                  <a:pt x="8413866" y="714552"/>
                </a:lnTo>
                <a:lnTo>
                  <a:pt x="8408969" y="709658"/>
                </a:lnTo>
                <a:lnTo>
                  <a:pt x="8408969" y="704764"/>
                </a:lnTo>
                <a:lnTo>
                  <a:pt x="8408969" y="699870"/>
                </a:lnTo>
                <a:lnTo>
                  <a:pt x="8404071" y="709658"/>
                </a:lnTo>
                <a:lnTo>
                  <a:pt x="8404071" y="719447"/>
                </a:lnTo>
                <a:lnTo>
                  <a:pt x="8394276" y="724341"/>
                </a:lnTo>
                <a:lnTo>
                  <a:pt x="8389379" y="729235"/>
                </a:lnTo>
                <a:lnTo>
                  <a:pt x="8384481" y="729235"/>
                </a:lnTo>
                <a:lnTo>
                  <a:pt x="8369789" y="729235"/>
                </a:lnTo>
                <a:lnTo>
                  <a:pt x="8359994" y="729235"/>
                </a:lnTo>
                <a:lnTo>
                  <a:pt x="8355096" y="724341"/>
                </a:lnTo>
                <a:lnTo>
                  <a:pt x="8350199" y="719447"/>
                </a:lnTo>
                <a:lnTo>
                  <a:pt x="8350199" y="714552"/>
                </a:lnTo>
                <a:lnTo>
                  <a:pt x="8340404" y="704764"/>
                </a:lnTo>
                <a:lnTo>
                  <a:pt x="8330609" y="699870"/>
                </a:lnTo>
                <a:lnTo>
                  <a:pt x="8330609" y="690082"/>
                </a:lnTo>
                <a:lnTo>
                  <a:pt x="8330609" y="685187"/>
                </a:lnTo>
                <a:lnTo>
                  <a:pt x="8335506" y="680293"/>
                </a:lnTo>
                <a:lnTo>
                  <a:pt x="8340404" y="675399"/>
                </a:lnTo>
                <a:lnTo>
                  <a:pt x="8345301" y="670505"/>
                </a:lnTo>
                <a:lnTo>
                  <a:pt x="8350199" y="665611"/>
                </a:lnTo>
                <a:lnTo>
                  <a:pt x="8350199" y="646034"/>
                </a:lnTo>
                <a:lnTo>
                  <a:pt x="8350199" y="641140"/>
                </a:lnTo>
                <a:lnTo>
                  <a:pt x="8350199" y="636246"/>
                </a:lnTo>
                <a:lnTo>
                  <a:pt x="8355096" y="636246"/>
                </a:lnTo>
                <a:lnTo>
                  <a:pt x="8355096" y="621563"/>
                </a:lnTo>
                <a:lnTo>
                  <a:pt x="8359994" y="606880"/>
                </a:lnTo>
                <a:lnTo>
                  <a:pt x="8364891" y="601986"/>
                </a:lnTo>
                <a:lnTo>
                  <a:pt x="8369789" y="597092"/>
                </a:lnTo>
                <a:lnTo>
                  <a:pt x="8379584" y="597092"/>
                </a:lnTo>
                <a:lnTo>
                  <a:pt x="8384481" y="597092"/>
                </a:lnTo>
                <a:lnTo>
                  <a:pt x="8394276" y="597092"/>
                </a:lnTo>
                <a:lnTo>
                  <a:pt x="8399174" y="601986"/>
                </a:lnTo>
                <a:lnTo>
                  <a:pt x="8404071" y="601986"/>
                </a:lnTo>
                <a:lnTo>
                  <a:pt x="8408969" y="616669"/>
                </a:lnTo>
                <a:lnTo>
                  <a:pt x="8413866" y="621563"/>
                </a:lnTo>
                <a:lnTo>
                  <a:pt x="8418764" y="621563"/>
                </a:lnTo>
                <a:lnTo>
                  <a:pt x="8423661" y="616669"/>
                </a:lnTo>
                <a:lnTo>
                  <a:pt x="8428558" y="616669"/>
                </a:lnTo>
                <a:lnTo>
                  <a:pt x="8438353" y="611775"/>
                </a:lnTo>
                <a:lnTo>
                  <a:pt x="8443251" y="611775"/>
                </a:lnTo>
                <a:lnTo>
                  <a:pt x="8453046" y="616669"/>
                </a:lnTo>
                <a:lnTo>
                  <a:pt x="8457943" y="626457"/>
                </a:lnTo>
                <a:lnTo>
                  <a:pt x="8462841" y="636246"/>
                </a:lnTo>
                <a:lnTo>
                  <a:pt x="8462841" y="646034"/>
                </a:lnTo>
                <a:lnTo>
                  <a:pt x="8462841" y="650928"/>
                </a:lnTo>
                <a:lnTo>
                  <a:pt x="8462841" y="660717"/>
                </a:lnTo>
                <a:lnTo>
                  <a:pt x="8467738" y="665611"/>
                </a:lnTo>
                <a:lnTo>
                  <a:pt x="8467738" y="670505"/>
                </a:lnTo>
                <a:lnTo>
                  <a:pt x="8472636" y="670505"/>
                </a:lnTo>
                <a:lnTo>
                  <a:pt x="8477533" y="665611"/>
                </a:lnTo>
                <a:lnTo>
                  <a:pt x="8482431" y="655822"/>
                </a:lnTo>
                <a:lnTo>
                  <a:pt x="8487328" y="646034"/>
                </a:lnTo>
                <a:lnTo>
                  <a:pt x="8492226" y="641140"/>
                </a:lnTo>
                <a:lnTo>
                  <a:pt x="8497123" y="631351"/>
                </a:lnTo>
                <a:lnTo>
                  <a:pt x="8502021" y="626457"/>
                </a:lnTo>
                <a:lnTo>
                  <a:pt x="8492226" y="621563"/>
                </a:lnTo>
                <a:lnTo>
                  <a:pt x="8487328" y="611775"/>
                </a:lnTo>
                <a:lnTo>
                  <a:pt x="8487328" y="606880"/>
                </a:lnTo>
                <a:lnTo>
                  <a:pt x="8492226" y="601986"/>
                </a:lnTo>
                <a:lnTo>
                  <a:pt x="8487328" y="587304"/>
                </a:lnTo>
                <a:lnTo>
                  <a:pt x="8492226" y="577515"/>
                </a:lnTo>
                <a:lnTo>
                  <a:pt x="8497123" y="567727"/>
                </a:lnTo>
                <a:lnTo>
                  <a:pt x="8506918" y="562833"/>
                </a:lnTo>
                <a:lnTo>
                  <a:pt x="8516713" y="557939"/>
                </a:lnTo>
                <a:close/>
                <a:moveTo>
                  <a:pt x="8844846" y="543255"/>
                </a:moveTo>
                <a:lnTo>
                  <a:pt x="8849743" y="543255"/>
                </a:lnTo>
                <a:lnTo>
                  <a:pt x="8854641" y="543255"/>
                </a:lnTo>
                <a:lnTo>
                  <a:pt x="8859538" y="548149"/>
                </a:lnTo>
                <a:lnTo>
                  <a:pt x="8874231" y="543255"/>
                </a:lnTo>
                <a:lnTo>
                  <a:pt x="8888923" y="543255"/>
                </a:lnTo>
                <a:lnTo>
                  <a:pt x="8898718" y="543255"/>
                </a:lnTo>
                <a:lnTo>
                  <a:pt x="8908513" y="553044"/>
                </a:lnTo>
                <a:lnTo>
                  <a:pt x="8918308" y="557938"/>
                </a:lnTo>
                <a:lnTo>
                  <a:pt x="8923205" y="567726"/>
                </a:lnTo>
                <a:lnTo>
                  <a:pt x="8928103" y="572620"/>
                </a:lnTo>
                <a:lnTo>
                  <a:pt x="8933000" y="572620"/>
                </a:lnTo>
                <a:lnTo>
                  <a:pt x="8937898" y="587303"/>
                </a:lnTo>
                <a:lnTo>
                  <a:pt x="8942795" y="601985"/>
                </a:lnTo>
                <a:lnTo>
                  <a:pt x="8937898" y="611774"/>
                </a:lnTo>
                <a:lnTo>
                  <a:pt x="8937898" y="621562"/>
                </a:lnTo>
                <a:lnTo>
                  <a:pt x="8933000" y="631350"/>
                </a:lnTo>
                <a:lnTo>
                  <a:pt x="8923205" y="641139"/>
                </a:lnTo>
                <a:lnTo>
                  <a:pt x="8913410" y="646033"/>
                </a:lnTo>
                <a:lnTo>
                  <a:pt x="8903615" y="650927"/>
                </a:lnTo>
                <a:lnTo>
                  <a:pt x="8893820" y="650927"/>
                </a:lnTo>
                <a:lnTo>
                  <a:pt x="8893820" y="655821"/>
                </a:lnTo>
                <a:lnTo>
                  <a:pt x="8874231" y="626456"/>
                </a:lnTo>
                <a:lnTo>
                  <a:pt x="8835051" y="636245"/>
                </a:lnTo>
                <a:lnTo>
                  <a:pt x="8839948" y="626456"/>
                </a:lnTo>
                <a:lnTo>
                  <a:pt x="8844846" y="611774"/>
                </a:lnTo>
                <a:lnTo>
                  <a:pt x="8844846" y="597091"/>
                </a:lnTo>
                <a:lnTo>
                  <a:pt x="8844846" y="587303"/>
                </a:lnTo>
                <a:lnTo>
                  <a:pt x="8849743" y="577515"/>
                </a:lnTo>
                <a:lnTo>
                  <a:pt x="8849743" y="572620"/>
                </a:lnTo>
                <a:lnTo>
                  <a:pt x="8844846" y="562832"/>
                </a:lnTo>
                <a:lnTo>
                  <a:pt x="8839948" y="553044"/>
                </a:lnTo>
                <a:lnTo>
                  <a:pt x="8839948" y="548149"/>
                </a:lnTo>
                <a:close/>
                <a:moveTo>
                  <a:pt x="8369789" y="504103"/>
                </a:moveTo>
                <a:lnTo>
                  <a:pt x="8374687" y="504103"/>
                </a:lnTo>
                <a:lnTo>
                  <a:pt x="8379585" y="504103"/>
                </a:lnTo>
                <a:lnTo>
                  <a:pt x="8384482" y="508997"/>
                </a:lnTo>
                <a:lnTo>
                  <a:pt x="8384482" y="518785"/>
                </a:lnTo>
                <a:lnTo>
                  <a:pt x="8384482" y="523679"/>
                </a:lnTo>
                <a:lnTo>
                  <a:pt x="8384482" y="533467"/>
                </a:lnTo>
                <a:lnTo>
                  <a:pt x="8384482" y="538362"/>
                </a:lnTo>
                <a:lnTo>
                  <a:pt x="8379585" y="543256"/>
                </a:lnTo>
                <a:lnTo>
                  <a:pt x="8374687" y="557938"/>
                </a:lnTo>
                <a:lnTo>
                  <a:pt x="8369789" y="567726"/>
                </a:lnTo>
                <a:lnTo>
                  <a:pt x="8359995" y="572621"/>
                </a:lnTo>
                <a:lnTo>
                  <a:pt x="8355097" y="572621"/>
                </a:lnTo>
                <a:lnTo>
                  <a:pt x="8350199" y="572621"/>
                </a:lnTo>
                <a:lnTo>
                  <a:pt x="8345302" y="572621"/>
                </a:lnTo>
                <a:lnTo>
                  <a:pt x="8340405" y="572621"/>
                </a:lnTo>
                <a:lnTo>
                  <a:pt x="8335507" y="562832"/>
                </a:lnTo>
                <a:lnTo>
                  <a:pt x="8335507" y="548150"/>
                </a:lnTo>
                <a:lnTo>
                  <a:pt x="8340405" y="538362"/>
                </a:lnTo>
                <a:lnTo>
                  <a:pt x="8350199" y="528573"/>
                </a:lnTo>
                <a:lnTo>
                  <a:pt x="8359995" y="518785"/>
                </a:lnTo>
                <a:lnTo>
                  <a:pt x="8364892" y="508997"/>
                </a:lnTo>
                <a:close/>
                <a:moveTo>
                  <a:pt x="8962385" y="499208"/>
                </a:moveTo>
                <a:lnTo>
                  <a:pt x="8967283" y="499208"/>
                </a:lnTo>
                <a:lnTo>
                  <a:pt x="8972180" y="499208"/>
                </a:lnTo>
                <a:lnTo>
                  <a:pt x="8977078" y="499208"/>
                </a:lnTo>
                <a:lnTo>
                  <a:pt x="8981975" y="504102"/>
                </a:lnTo>
                <a:lnTo>
                  <a:pt x="8986873" y="504102"/>
                </a:lnTo>
                <a:lnTo>
                  <a:pt x="9001565" y="504102"/>
                </a:lnTo>
                <a:lnTo>
                  <a:pt x="9011360" y="504102"/>
                </a:lnTo>
                <a:lnTo>
                  <a:pt x="9016258" y="508997"/>
                </a:lnTo>
                <a:lnTo>
                  <a:pt x="9026053" y="513891"/>
                </a:lnTo>
                <a:lnTo>
                  <a:pt x="9026053" y="518785"/>
                </a:lnTo>
                <a:lnTo>
                  <a:pt x="9026053" y="528573"/>
                </a:lnTo>
                <a:lnTo>
                  <a:pt x="9030950" y="533468"/>
                </a:lnTo>
                <a:lnTo>
                  <a:pt x="9035848" y="533468"/>
                </a:lnTo>
                <a:lnTo>
                  <a:pt x="9045643" y="533468"/>
                </a:lnTo>
                <a:lnTo>
                  <a:pt x="9050540" y="528573"/>
                </a:lnTo>
                <a:lnTo>
                  <a:pt x="9055438" y="523679"/>
                </a:lnTo>
                <a:lnTo>
                  <a:pt x="9060335" y="518785"/>
                </a:lnTo>
                <a:lnTo>
                  <a:pt x="9070130" y="518785"/>
                </a:lnTo>
                <a:lnTo>
                  <a:pt x="9075028" y="523679"/>
                </a:lnTo>
                <a:lnTo>
                  <a:pt x="9079925" y="523679"/>
                </a:lnTo>
                <a:lnTo>
                  <a:pt x="9079925" y="533468"/>
                </a:lnTo>
                <a:lnTo>
                  <a:pt x="9079925" y="538362"/>
                </a:lnTo>
                <a:lnTo>
                  <a:pt x="9079925" y="543256"/>
                </a:lnTo>
                <a:lnTo>
                  <a:pt x="9079925" y="548150"/>
                </a:lnTo>
                <a:lnTo>
                  <a:pt x="9079925" y="553044"/>
                </a:lnTo>
                <a:lnTo>
                  <a:pt x="9084823" y="553044"/>
                </a:lnTo>
                <a:lnTo>
                  <a:pt x="9084823" y="557939"/>
                </a:lnTo>
                <a:lnTo>
                  <a:pt x="9094618" y="557939"/>
                </a:lnTo>
                <a:lnTo>
                  <a:pt x="9099515" y="562833"/>
                </a:lnTo>
                <a:lnTo>
                  <a:pt x="9104413" y="572621"/>
                </a:lnTo>
                <a:lnTo>
                  <a:pt x="9109310" y="577515"/>
                </a:lnTo>
                <a:lnTo>
                  <a:pt x="9158285" y="606881"/>
                </a:lnTo>
                <a:lnTo>
                  <a:pt x="9177875" y="616669"/>
                </a:lnTo>
                <a:lnTo>
                  <a:pt x="9192567" y="621563"/>
                </a:lnTo>
                <a:lnTo>
                  <a:pt x="9202362" y="621563"/>
                </a:lnTo>
                <a:lnTo>
                  <a:pt x="9217055" y="616669"/>
                </a:lnTo>
                <a:lnTo>
                  <a:pt x="9221952" y="611775"/>
                </a:lnTo>
                <a:lnTo>
                  <a:pt x="9226850" y="611775"/>
                </a:lnTo>
                <a:lnTo>
                  <a:pt x="9226850" y="606881"/>
                </a:lnTo>
                <a:lnTo>
                  <a:pt x="9246440" y="606881"/>
                </a:lnTo>
                <a:lnTo>
                  <a:pt x="9261132" y="606881"/>
                </a:lnTo>
                <a:lnTo>
                  <a:pt x="9275825" y="606881"/>
                </a:lnTo>
                <a:lnTo>
                  <a:pt x="9285620" y="611775"/>
                </a:lnTo>
                <a:lnTo>
                  <a:pt x="9295415" y="616669"/>
                </a:lnTo>
                <a:lnTo>
                  <a:pt x="9300312" y="616669"/>
                </a:lnTo>
                <a:lnTo>
                  <a:pt x="9305210" y="616669"/>
                </a:lnTo>
                <a:lnTo>
                  <a:pt x="9324800" y="621563"/>
                </a:lnTo>
                <a:lnTo>
                  <a:pt x="9344390" y="626457"/>
                </a:lnTo>
                <a:lnTo>
                  <a:pt x="9354185" y="631352"/>
                </a:lnTo>
                <a:lnTo>
                  <a:pt x="9363979" y="636246"/>
                </a:lnTo>
                <a:lnTo>
                  <a:pt x="9368877" y="641140"/>
                </a:lnTo>
                <a:lnTo>
                  <a:pt x="9368877" y="646034"/>
                </a:lnTo>
                <a:lnTo>
                  <a:pt x="9368877" y="650929"/>
                </a:lnTo>
                <a:lnTo>
                  <a:pt x="9363979" y="655823"/>
                </a:lnTo>
                <a:lnTo>
                  <a:pt x="9359082" y="660717"/>
                </a:lnTo>
                <a:lnTo>
                  <a:pt x="9359082" y="670505"/>
                </a:lnTo>
                <a:lnTo>
                  <a:pt x="9359082" y="675400"/>
                </a:lnTo>
                <a:lnTo>
                  <a:pt x="9354185" y="680294"/>
                </a:lnTo>
                <a:lnTo>
                  <a:pt x="9344390" y="680294"/>
                </a:lnTo>
                <a:lnTo>
                  <a:pt x="9339492" y="685188"/>
                </a:lnTo>
                <a:lnTo>
                  <a:pt x="9334595" y="685188"/>
                </a:lnTo>
                <a:lnTo>
                  <a:pt x="9334595" y="699871"/>
                </a:lnTo>
                <a:lnTo>
                  <a:pt x="9334595" y="709659"/>
                </a:lnTo>
                <a:lnTo>
                  <a:pt x="9329697" y="714553"/>
                </a:lnTo>
                <a:lnTo>
                  <a:pt x="9324800" y="719447"/>
                </a:lnTo>
                <a:lnTo>
                  <a:pt x="9319902" y="724342"/>
                </a:lnTo>
                <a:lnTo>
                  <a:pt x="9310107" y="724342"/>
                </a:lnTo>
                <a:lnTo>
                  <a:pt x="9305210" y="724342"/>
                </a:lnTo>
                <a:lnTo>
                  <a:pt x="9300312" y="724342"/>
                </a:lnTo>
                <a:lnTo>
                  <a:pt x="9285620" y="714553"/>
                </a:lnTo>
                <a:lnTo>
                  <a:pt x="9270927" y="709659"/>
                </a:lnTo>
                <a:lnTo>
                  <a:pt x="9261132" y="709659"/>
                </a:lnTo>
                <a:lnTo>
                  <a:pt x="9256235" y="709659"/>
                </a:lnTo>
                <a:lnTo>
                  <a:pt x="9251337" y="714553"/>
                </a:lnTo>
                <a:lnTo>
                  <a:pt x="9251337" y="719447"/>
                </a:lnTo>
                <a:lnTo>
                  <a:pt x="9246440" y="724342"/>
                </a:lnTo>
                <a:lnTo>
                  <a:pt x="9246440" y="729236"/>
                </a:lnTo>
                <a:lnTo>
                  <a:pt x="9246440" y="734130"/>
                </a:lnTo>
                <a:lnTo>
                  <a:pt x="9217055" y="734130"/>
                </a:lnTo>
                <a:lnTo>
                  <a:pt x="9187670" y="739024"/>
                </a:lnTo>
                <a:lnTo>
                  <a:pt x="9158285" y="729236"/>
                </a:lnTo>
                <a:lnTo>
                  <a:pt x="9138695" y="724342"/>
                </a:lnTo>
                <a:lnTo>
                  <a:pt x="9133798" y="719447"/>
                </a:lnTo>
                <a:lnTo>
                  <a:pt x="9124003" y="709659"/>
                </a:lnTo>
                <a:lnTo>
                  <a:pt x="9114208" y="704765"/>
                </a:lnTo>
                <a:lnTo>
                  <a:pt x="9109310" y="704765"/>
                </a:lnTo>
                <a:lnTo>
                  <a:pt x="9099515" y="704765"/>
                </a:lnTo>
                <a:lnTo>
                  <a:pt x="9094618" y="709659"/>
                </a:lnTo>
                <a:lnTo>
                  <a:pt x="9089720" y="714553"/>
                </a:lnTo>
                <a:lnTo>
                  <a:pt x="9079925" y="714553"/>
                </a:lnTo>
                <a:lnTo>
                  <a:pt x="9075028" y="714553"/>
                </a:lnTo>
                <a:lnTo>
                  <a:pt x="9065233" y="714553"/>
                </a:lnTo>
                <a:lnTo>
                  <a:pt x="9055438" y="704765"/>
                </a:lnTo>
                <a:lnTo>
                  <a:pt x="9050540" y="694976"/>
                </a:lnTo>
                <a:lnTo>
                  <a:pt x="9050540" y="685188"/>
                </a:lnTo>
                <a:lnTo>
                  <a:pt x="9050540" y="680294"/>
                </a:lnTo>
                <a:lnTo>
                  <a:pt x="9055438" y="675400"/>
                </a:lnTo>
                <a:lnTo>
                  <a:pt x="9060335" y="675400"/>
                </a:lnTo>
                <a:lnTo>
                  <a:pt x="9065233" y="675400"/>
                </a:lnTo>
                <a:lnTo>
                  <a:pt x="9050540" y="616669"/>
                </a:lnTo>
                <a:lnTo>
                  <a:pt x="9050540" y="592198"/>
                </a:lnTo>
                <a:lnTo>
                  <a:pt x="9045643" y="577515"/>
                </a:lnTo>
                <a:lnTo>
                  <a:pt x="9045643" y="567727"/>
                </a:lnTo>
                <a:lnTo>
                  <a:pt x="9040745" y="557939"/>
                </a:lnTo>
                <a:lnTo>
                  <a:pt x="9035848" y="557939"/>
                </a:lnTo>
                <a:lnTo>
                  <a:pt x="9030950" y="557939"/>
                </a:lnTo>
                <a:lnTo>
                  <a:pt x="9026053" y="557939"/>
                </a:lnTo>
                <a:lnTo>
                  <a:pt x="9026053" y="562833"/>
                </a:lnTo>
                <a:lnTo>
                  <a:pt x="9021155" y="562833"/>
                </a:lnTo>
                <a:lnTo>
                  <a:pt x="9006463" y="572621"/>
                </a:lnTo>
                <a:lnTo>
                  <a:pt x="8996668" y="577515"/>
                </a:lnTo>
                <a:lnTo>
                  <a:pt x="8986873" y="577515"/>
                </a:lnTo>
                <a:lnTo>
                  <a:pt x="8977078" y="577515"/>
                </a:lnTo>
                <a:lnTo>
                  <a:pt x="8972180" y="572621"/>
                </a:lnTo>
                <a:lnTo>
                  <a:pt x="8972180" y="567727"/>
                </a:lnTo>
                <a:lnTo>
                  <a:pt x="8967283" y="562833"/>
                </a:lnTo>
                <a:lnTo>
                  <a:pt x="8967283" y="557939"/>
                </a:lnTo>
                <a:lnTo>
                  <a:pt x="8962385" y="538362"/>
                </a:lnTo>
                <a:lnTo>
                  <a:pt x="8957488" y="523679"/>
                </a:lnTo>
                <a:lnTo>
                  <a:pt x="8957488" y="513891"/>
                </a:lnTo>
                <a:lnTo>
                  <a:pt x="8957488" y="504102"/>
                </a:lnTo>
                <a:close/>
                <a:moveTo>
                  <a:pt x="8741999" y="401324"/>
                </a:moveTo>
                <a:lnTo>
                  <a:pt x="8751794" y="401324"/>
                </a:lnTo>
                <a:lnTo>
                  <a:pt x="8756692" y="401324"/>
                </a:lnTo>
                <a:lnTo>
                  <a:pt x="8771384" y="401324"/>
                </a:lnTo>
                <a:lnTo>
                  <a:pt x="8781179" y="406219"/>
                </a:lnTo>
                <a:lnTo>
                  <a:pt x="8786077" y="406219"/>
                </a:lnTo>
                <a:lnTo>
                  <a:pt x="8795872" y="411113"/>
                </a:lnTo>
                <a:lnTo>
                  <a:pt x="8810564" y="420901"/>
                </a:lnTo>
                <a:lnTo>
                  <a:pt x="8815462" y="440478"/>
                </a:lnTo>
                <a:lnTo>
                  <a:pt x="8810564" y="464949"/>
                </a:lnTo>
                <a:lnTo>
                  <a:pt x="8800769" y="484525"/>
                </a:lnTo>
                <a:lnTo>
                  <a:pt x="8790974" y="504102"/>
                </a:lnTo>
                <a:lnTo>
                  <a:pt x="8786077" y="508996"/>
                </a:lnTo>
                <a:lnTo>
                  <a:pt x="8800769" y="543255"/>
                </a:lnTo>
                <a:lnTo>
                  <a:pt x="8805667" y="577515"/>
                </a:lnTo>
                <a:lnTo>
                  <a:pt x="8805667" y="601986"/>
                </a:lnTo>
                <a:lnTo>
                  <a:pt x="8805667" y="611774"/>
                </a:lnTo>
                <a:lnTo>
                  <a:pt x="8810564" y="611774"/>
                </a:lnTo>
                <a:lnTo>
                  <a:pt x="8815462" y="611774"/>
                </a:lnTo>
                <a:lnTo>
                  <a:pt x="8805667" y="621562"/>
                </a:lnTo>
                <a:lnTo>
                  <a:pt x="8790974" y="621562"/>
                </a:lnTo>
                <a:lnTo>
                  <a:pt x="8776282" y="616668"/>
                </a:lnTo>
                <a:lnTo>
                  <a:pt x="8766487" y="611774"/>
                </a:lnTo>
                <a:lnTo>
                  <a:pt x="8751794" y="601986"/>
                </a:lnTo>
                <a:lnTo>
                  <a:pt x="8746897" y="587303"/>
                </a:lnTo>
                <a:lnTo>
                  <a:pt x="8741999" y="572621"/>
                </a:lnTo>
                <a:lnTo>
                  <a:pt x="8741999" y="557938"/>
                </a:lnTo>
                <a:lnTo>
                  <a:pt x="8737102" y="543255"/>
                </a:lnTo>
                <a:lnTo>
                  <a:pt x="8732204" y="533467"/>
                </a:lnTo>
                <a:lnTo>
                  <a:pt x="8727307" y="528573"/>
                </a:lnTo>
                <a:lnTo>
                  <a:pt x="8717512" y="523679"/>
                </a:lnTo>
                <a:lnTo>
                  <a:pt x="8702819" y="523679"/>
                </a:lnTo>
                <a:lnTo>
                  <a:pt x="8697922" y="523679"/>
                </a:lnTo>
                <a:lnTo>
                  <a:pt x="8688127" y="523679"/>
                </a:lnTo>
                <a:lnTo>
                  <a:pt x="8683229" y="508996"/>
                </a:lnTo>
                <a:lnTo>
                  <a:pt x="8678332" y="494314"/>
                </a:lnTo>
                <a:lnTo>
                  <a:pt x="8668537" y="484525"/>
                </a:lnTo>
                <a:lnTo>
                  <a:pt x="8663639" y="469843"/>
                </a:lnTo>
                <a:lnTo>
                  <a:pt x="8658742" y="460054"/>
                </a:lnTo>
                <a:lnTo>
                  <a:pt x="8653844" y="455160"/>
                </a:lnTo>
                <a:lnTo>
                  <a:pt x="8648947" y="435584"/>
                </a:lnTo>
                <a:lnTo>
                  <a:pt x="8648947" y="425795"/>
                </a:lnTo>
                <a:lnTo>
                  <a:pt x="8653844" y="420901"/>
                </a:lnTo>
                <a:lnTo>
                  <a:pt x="8653844" y="416007"/>
                </a:lnTo>
                <a:lnTo>
                  <a:pt x="8658742" y="416007"/>
                </a:lnTo>
                <a:lnTo>
                  <a:pt x="8668537" y="416007"/>
                </a:lnTo>
                <a:lnTo>
                  <a:pt x="8673434" y="416007"/>
                </a:lnTo>
                <a:lnTo>
                  <a:pt x="8678332" y="420901"/>
                </a:lnTo>
                <a:lnTo>
                  <a:pt x="8683229" y="425795"/>
                </a:lnTo>
                <a:lnTo>
                  <a:pt x="8688127" y="425795"/>
                </a:lnTo>
                <a:lnTo>
                  <a:pt x="8688127" y="445372"/>
                </a:lnTo>
                <a:lnTo>
                  <a:pt x="8697922" y="460054"/>
                </a:lnTo>
                <a:lnTo>
                  <a:pt x="8712614" y="469843"/>
                </a:lnTo>
                <a:lnTo>
                  <a:pt x="8727307" y="479631"/>
                </a:lnTo>
                <a:lnTo>
                  <a:pt x="8741999" y="494314"/>
                </a:lnTo>
                <a:lnTo>
                  <a:pt x="8756692" y="494314"/>
                </a:lnTo>
                <a:lnTo>
                  <a:pt x="8756692" y="479631"/>
                </a:lnTo>
                <a:lnTo>
                  <a:pt x="8746897" y="460054"/>
                </a:lnTo>
                <a:lnTo>
                  <a:pt x="8741999" y="435584"/>
                </a:lnTo>
                <a:lnTo>
                  <a:pt x="8737102" y="416007"/>
                </a:lnTo>
                <a:lnTo>
                  <a:pt x="8737102" y="406219"/>
                </a:lnTo>
                <a:close/>
                <a:moveTo>
                  <a:pt x="1234173" y="303452"/>
                </a:moveTo>
                <a:lnTo>
                  <a:pt x="1312533" y="357288"/>
                </a:lnTo>
                <a:lnTo>
                  <a:pt x="1302738" y="416018"/>
                </a:lnTo>
                <a:lnTo>
                  <a:pt x="1327224" y="464960"/>
                </a:lnTo>
                <a:lnTo>
                  <a:pt x="1332121" y="489431"/>
                </a:lnTo>
                <a:lnTo>
                  <a:pt x="1327224" y="518796"/>
                </a:lnTo>
                <a:lnTo>
                  <a:pt x="1322328" y="538373"/>
                </a:lnTo>
                <a:lnTo>
                  <a:pt x="1317430" y="543267"/>
                </a:lnTo>
                <a:lnTo>
                  <a:pt x="1292943" y="626469"/>
                </a:lnTo>
                <a:lnTo>
                  <a:pt x="1283147" y="680305"/>
                </a:lnTo>
                <a:lnTo>
                  <a:pt x="1268455" y="724352"/>
                </a:lnTo>
                <a:lnTo>
                  <a:pt x="1243967" y="822236"/>
                </a:lnTo>
                <a:lnTo>
                  <a:pt x="1224378" y="841813"/>
                </a:lnTo>
                <a:lnTo>
                  <a:pt x="1219481" y="832025"/>
                </a:lnTo>
                <a:lnTo>
                  <a:pt x="1214583" y="822236"/>
                </a:lnTo>
                <a:lnTo>
                  <a:pt x="1204788" y="812447"/>
                </a:lnTo>
                <a:lnTo>
                  <a:pt x="1199891" y="797765"/>
                </a:lnTo>
                <a:lnTo>
                  <a:pt x="1190095" y="783083"/>
                </a:lnTo>
                <a:lnTo>
                  <a:pt x="1180300" y="773294"/>
                </a:lnTo>
                <a:lnTo>
                  <a:pt x="1170506" y="763506"/>
                </a:lnTo>
                <a:lnTo>
                  <a:pt x="1165608" y="748823"/>
                </a:lnTo>
                <a:lnTo>
                  <a:pt x="1160711" y="734141"/>
                </a:lnTo>
                <a:lnTo>
                  <a:pt x="1155813" y="719458"/>
                </a:lnTo>
                <a:lnTo>
                  <a:pt x="1150917" y="709670"/>
                </a:lnTo>
                <a:lnTo>
                  <a:pt x="1175402" y="675410"/>
                </a:lnTo>
                <a:lnTo>
                  <a:pt x="1150917" y="655834"/>
                </a:lnTo>
                <a:lnTo>
                  <a:pt x="1150917" y="626469"/>
                </a:lnTo>
                <a:lnTo>
                  <a:pt x="1155813" y="621574"/>
                </a:lnTo>
                <a:lnTo>
                  <a:pt x="1160711" y="616680"/>
                </a:lnTo>
                <a:lnTo>
                  <a:pt x="1175402" y="611786"/>
                </a:lnTo>
                <a:lnTo>
                  <a:pt x="1194993" y="601997"/>
                </a:lnTo>
                <a:lnTo>
                  <a:pt x="1214583" y="582421"/>
                </a:lnTo>
                <a:lnTo>
                  <a:pt x="1224378" y="572632"/>
                </a:lnTo>
                <a:lnTo>
                  <a:pt x="1229276" y="562844"/>
                </a:lnTo>
                <a:lnTo>
                  <a:pt x="1229276" y="557950"/>
                </a:lnTo>
                <a:lnTo>
                  <a:pt x="1224378" y="548161"/>
                </a:lnTo>
                <a:lnTo>
                  <a:pt x="1219481" y="543267"/>
                </a:lnTo>
                <a:lnTo>
                  <a:pt x="1209685" y="538373"/>
                </a:lnTo>
                <a:lnTo>
                  <a:pt x="1204788" y="538373"/>
                </a:lnTo>
                <a:lnTo>
                  <a:pt x="1204788" y="533479"/>
                </a:lnTo>
                <a:lnTo>
                  <a:pt x="1170506" y="533479"/>
                </a:lnTo>
                <a:lnTo>
                  <a:pt x="1165608" y="562844"/>
                </a:lnTo>
                <a:lnTo>
                  <a:pt x="1131326" y="582421"/>
                </a:lnTo>
                <a:lnTo>
                  <a:pt x="1097043" y="533479"/>
                </a:lnTo>
                <a:lnTo>
                  <a:pt x="1082352" y="509008"/>
                </a:lnTo>
                <a:lnTo>
                  <a:pt x="1072557" y="479643"/>
                </a:lnTo>
                <a:lnTo>
                  <a:pt x="1062761" y="460066"/>
                </a:lnTo>
                <a:lnTo>
                  <a:pt x="1062761" y="450278"/>
                </a:lnTo>
                <a:lnTo>
                  <a:pt x="1062761" y="391547"/>
                </a:lnTo>
                <a:lnTo>
                  <a:pt x="1067659" y="342605"/>
                </a:lnTo>
                <a:lnTo>
                  <a:pt x="1082352" y="342605"/>
                </a:lnTo>
                <a:lnTo>
                  <a:pt x="1092146" y="347499"/>
                </a:lnTo>
                <a:lnTo>
                  <a:pt x="1101941" y="357288"/>
                </a:lnTo>
                <a:lnTo>
                  <a:pt x="1111736" y="367076"/>
                </a:lnTo>
                <a:lnTo>
                  <a:pt x="1116633" y="376864"/>
                </a:lnTo>
                <a:lnTo>
                  <a:pt x="1121531" y="386653"/>
                </a:lnTo>
                <a:lnTo>
                  <a:pt x="1126428" y="386653"/>
                </a:lnTo>
                <a:lnTo>
                  <a:pt x="1131326" y="386653"/>
                </a:lnTo>
                <a:lnTo>
                  <a:pt x="1141121" y="386653"/>
                </a:lnTo>
                <a:lnTo>
                  <a:pt x="1141121" y="381759"/>
                </a:lnTo>
                <a:lnTo>
                  <a:pt x="1146018" y="371970"/>
                </a:lnTo>
                <a:lnTo>
                  <a:pt x="1146018" y="367076"/>
                </a:lnTo>
                <a:lnTo>
                  <a:pt x="1146018" y="357288"/>
                </a:lnTo>
                <a:lnTo>
                  <a:pt x="1150917" y="352394"/>
                </a:lnTo>
                <a:lnTo>
                  <a:pt x="1155813" y="352394"/>
                </a:lnTo>
                <a:lnTo>
                  <a:pt x="1160711" y="352394"/>
                </a:lnTo>
                <a:lnTo>
                  <a:pt x="1165608" y="352394"/>
                </a:lnTo>
                <a:lnTo>
                  <a:pt x="1170506" y="352394"/>
                </a:lnTo>
                <a:lnTo>
                  <a:pt x="1170506" y="357288"/>
                </a:lnTo>
                <a:lnTo>
                  <a:pt x="1194993" y="376864"/>
                </a:lnTo>
                <a:lnTo>
                  <a:pt x="1199891" y="367076"/>
                </a:lnTo>
                <a:lnTo>
                  <a:pt x="1199891" y="362182"/>
                </a:lnTo>
                <a:lnTo>
                  <a:pt x="1204788" y="347499"/>
                </a:lnTo>
                <a:lnTo>
                  <a:pt x="1204788" y="337711"/>
                </a:lnTo>
                <a:lnTo>
                  <a:pt x="1204788" y="327923"/>
                </a:lnTo>
                <a:lnTo>
                  <a:pt x="1204788" y="323028"/>
                </a:lnTo>
                <a:lnTo>
                  <a:pt x="1209685" y="318134"/>
                </a:lnTo>
                <a:lnTo>
                  <a:pt x="1219481" y="313240"/>
                </a:lnTo>
                <a:lnTo>
                  <a:pt x="1224378" y="308346"/>
                </a:lnTo>
                <a:lnTo>
                  <a:pt x="1234173" y="308346"/>
                </a:lnTo>
                <a:close/>
                <a:moveTo>
                  <a:pt x="8423663" y="303441"/>
                </a:moveTo>
                <a:lnTo>
                  <a:pt x="8428560" y="303441"/>
                </a:lnTo>
                <a:lnTo>
                  <a:pt x="8433458" y="308335"/>
                </a:lnTo>
                <a:lnTo>
                  <a:pt x="8443253" y="313229"/>
                </a:lnTo>
                <a:lnTo>
                  <a:pt x="8448150" y="318124"/>
                </a:lnTo>
                <a:lnTo>
                  <a:pt x="8457945" y="327912"/>
                </a:lnTo>
                <a:lnTo>
                  <a:pt x="8462843" y="332806"/>
                </a:lnTo>
                <a:lnTo>
                  <a:pt x="8467740" y="332806"/>
                </a:lnTo>
                <a:lnTo>
                  <a:pt x="8462843" y="337700"/>
                </a:lnTo>
                <a:lnTo>
                  <a:pt x="8457945" y="337700"/>
                </a:lnTo>
                <a:lnTo>
                  <a:pt x="8453048" y="342594"/>
                </a:lnTo>
                <a:lnTo>
                  <a:pt x="8448150" y="352383"/>
                </a:lnTo>
                <a:lnTo>
                  <a:pt x="8443253" y="357277"/>
                </a:lnTo>
                <a:lnTo>
                  <a:pt x="8443253" y="367065"/>
                </a:lnTo>
                <a:lnTo>
                  <a:pt x="8448150" y="371960"/>
                </a:lnTo>
                <a:lnTo>
                  <a:pt x="8448150" y="376854"/>
                </a:lnTo>
                <a:lnTo>
                  <a:pt x="8443253" y="386642"/>
                </a:lnTo>
                <a:lnTo>
                  <a:pt x="8438355" y="396430"/>
                </a:lnTo>
                <a:lnTo>
                  <a:pt x="8433458" y="401325"/>
                </a:lnTo>
                <a:lnTo>
                  <a:pt x="8433458" y="406219"/>
                </a:lnTo>
                <a:lnTo>
                  <a:pt x="8428560" y="406219"/>
                </a:lnTo>
                <a:lnTo>
                  <a:pt x="8438355" y="411113"/>
                </a:lnTo>
                <a:lnTo>
                  <a:pt x="8438355" y="416007"/>
                </a:lnTo>
                <a:lnTo>
                  <a:pt x="8438355" y="420901"/>
                </a:lnTo>
                <a:lnTo>
                  <a:pt x="8438355" y="430690"/>
                </a:lnTo>
                <a:lnTo>
                  <a:pt x="8433458" y="435584"/>
                </a:lnTo>
                <a:lnTo>
                  <a:pt x="8428560" y="440478"/>
                </a:lnTo>
                <a:lnTo>
                  <a:pt x="8418765" y="455161"/>
                </a:lnTo>
                <a:lnTo>
                  <a:pt x="8404073" y="460055"/>
                </a:lnTo>
                <a:lnTo>
                  <a:pt x="8394278" y="460055"/>
                </a:lnTo>
                <a:lnTo>
                  <a:pt x="8384483" y="455161"/>
                </a:lnTo>
                <a:lnTo>
                  <a:pt x="8374688" y="450266"/>
                </a:lnTo>
                <a:lnTo>
                  <a:pt x="8369790" y="445372"/>
                </a:lnTo>
                <a:lnTo>
                  <a:pt x="8364893" y="460055"/>
                </a:lnTo>
                <a:lnTo>
                  <a:pt x="8355098" y="469843"/>
                </a:lnTo>
                <a:lnTo>
                  <a:pt x="8350200" y="484526"/>
                </a:lnTo>
                <a:lnTo>
                  <a:pt x="8340405" y="494314"/>
                </a:lnTo>
                <a:lnTo>
                  <a:pt x="8330610" y="504102"/>
                </a:lnTo>
                <a:lnTo>
                  <a:pt x="8325713" y="513891"/>
                </a:lnTo>
                <a:lnTo>
                  <a:pt x="8320815" y="518785"/>
                </a:lnTo>
                <a:lnTo>
                  <a:pt x="8315918" y="518785"/>
                </a:lnTo>
                <a:lnTo>
                  <a:pt x="8301225" y="523679"/>
                </a:lnTo>
                <a:lnTo>
                  <a:pt x="8291430" y="523679"/>
                </a:lnTo>
                <a:lnTo>
                  <a:pt x="8286533" y="518785"/>
                </a:lnTo>
                <a:lnTo>
                  <a:pt x="8281635" y="513891"/>
                </a:lnTo>
                <a:lnTo>
                  <a:pt x="8276738" y="513891"/>
                </a:lnTo>
                <a:lnTo>
                  <a:pt x="8276738" y="508996"/>
                </a:lnTo>
                <a:lnTo>
                  <a:pt x="8247353" y="523679"/>
                </a:lnTo>
                <a:lnTo>
                  <a:pt x="8222865" y="518785"/>
                </a:lnTo>
                <a:lnTo>
                  <a:pt x="8203275" y="508996"/>
                </a:lnTo>
                <a:lnTo>
                  <a:pt x="8193480" y="504102"/>
                </a:lnTo>
                <a:lnTo>
                  <a:pt x="8183685" y="489420"/>
                </a:lnTo>
                <a:lnTo>
                  <a:pt x="8178788" y="484526"/>
                </a:lnTo>
                <a:lnTo>
                  <a:pt x="8178788" y="479631"/>
                </a:lnTo>
                <a:lnTo>
                  <a:pt x="8178788" y="474737"/>
                </a:lnTo>
                <a:lnTo>
                  <a:pt x="8183685" y="469843"/>
                </a:lnTo>
                <a:lnTo>
                  <a:pt x="8188583" y="469843"/>
                </a:lnTo>
                <a:lnTo>
                  <a:pt x="8198378" y="469843"/>
                </a:lnTo>
                <a:lnTo>
                  <a:pt x="8208173" y="469843"/>
                </a:lnTo>
                <a:lnTo>
                  <a:pt x="8213070" y="464949"/>
                </a:lnTo>
                <a:lnTo>
                  <a:pt x="8222865" y="464949"/>
                </a:lnTo>
                <a:lnTo>
                  <a:pt x="8242455" y="450266"/>
                </a:lnTo>
                <a:lnTo>
                  <a:pt x="8266943" y="430690"/>
                </a:lnTo>
                <a:lnTo>
                  <a:pt x="8286533" y="401325"/>
                </a:lnTo>
                <a:lnTo>
                  <a:pt x="8306123" y="376854"/>
                </a:lnTo>
                <a:lnTo>
                  <a:pt x="8320815" y="357277"/>
                </a:lnTo>
                <a:lnTo>
                  <a:pt x="8325713" y="352383"/>
                </a:lnTo>
                <a:lnTo>
                  <a:pt x="8335508" y="342594"/>
                </a:lnTo>
                <a:lnTo>
                  <a:pt x="8350200" y="337700"/>
                </a:lnTo>
                <a:lnTo>
                  <a:pt x="8364893" y="332806"/>
                </a:lnTo>
                <a:lnTo>
                  <a:pt x="8379585" y="332806"/>
                </a:lnTo>
                <a:lnTo>
                  <a:pt x="8384483" y="332806"/>
                </a:lnTo>
                <a:lnTo>
                  <a:pt x="8389380" y="332806"/>
                </a:lnTo>
                <a:close/>
                <a:moveTo>
                  <a:pt x="2076535" y="264298"/>
                </a:moveTo>
                <a:lnTo>
                  <a:pt x="2101025" y="269192"/>
                </a:lnTo>
                <a:lnTo>
                  <a:pt x="2120613" y="269192"/>
                </a:lnTo>
                <a:lnTo>
                  <a:pt x="2130408" y="274086"/>
                </a:lnTo>
                <a:lnTo>
                  <a:pt x="2125511" y="278980"/>
                </a:lnTo>
                <a:lnTo>
                  <a:pt x="2120613" y="288769"/>
                </a:lnTo>
                <a:lnTo>
                  <a:pt x="2110820" y="298557"/>
                </a:lnTo>
                <a:lnTo>
                  <a:pt x="2105920" y="308345"/>
                </a:lnTo>
                <a:lnTo>
                  <a:pt x="2105920" y="318133"/>
                </a:lnTo>
                <a:lnTo>
                  <a:pt x="2105920" y="323028"/>
                </a:lnTo>
                <a:lnTo>
                  <a:pt x="2110820" y="332816"/>
                </a:lnTo>
                <a:lnTo>
                  <a:pt x="2115716" y="332816"/>
                </a:lnTo>
                <a:lnTo>
                  <a:pt x="2120613" y="337710"/>
                </a:lnTo>
                <a:lnTo>
                  <a:pt x="2164691" y="342604"/>
                </a:lnTo>
                <a:lnTo>
                  <a:pt x="2208768" y="318133"/>
                </a:lnTo>
                <a:lnTo>
                  <a:pt x="2213665" y="313239"/>
                </a:lnTo>
                <a:lnTo>
                  <a:pt x="2218563" y="308345"/>
                </a:lnTo>
                <a:lnTo>
                  <a:pt x="2223461" y="308345"/>
                </a:lnTo>
                <a:lnTo>
                  <a:pt x="2228357" y="303451"/>
                </a:lnTo>
                <a:lnTo>
                  <a:pt x="2233255" y="303451"/>
                </a:lnTo>
                <a:lnTo>
                  <a:pt x="2238153" y="303451"/>
                </a:lnTo>
                <a:lnTo>
                  <a:pt x="2238153" y="308345"/>
                </a:lnTo>
                <a:lnTo>
                  <a:pt x="2238153" y="318133"/>
                </a:lnTo>
                <a:lnTo>
                  <a:pt x="2233255" y="332816"/>
                </a:lnTo>
                <a:lnTo>
                  <a:pt x="2223461" y="342604"/>
                </a:lnTo>
                <a:lnTo>
                  <a:pt x="2213665" y="352393"/>
                </a:lnTo>
                <a:lnTo>
                  <a:pt x="2203870" y="362181"/>
                </a:lnTo>
                <a:lnTo>
                  <a:pt x="2194075" y="367075"/>
                </a:lnTo>
                <a:lnTo>
                  <a:pt x="2184281" y="371969"/>
                </a:lnTo>
                <a:lnTo>
                  <a:pt x="2179382" y="401334"/>
                </a:lnTo>
                <a:lnTo>
                  <a:pt x="2135306" y="435593"/>
                </a:lnTo>
                <a:lnTo>
                  <a:pt x="2091229" y="371969"/>
                </a:lnTo>
                <a:lnTo>
                  <a:pt x="2081435" y="371969"/>
                </a:lnTo>
                <a:lnTo>
                  <a:pt x="2052049" y="371969"/>
                </a:lnTo>
                <a:lnTo>
                  <a:pt x="2022667" y="367075"/>
                </a:lnTo>
                <a:lnTo>
                  <a:pt x="1988380" y="357287"/>
                </a:lnTo>
                <a:lnTo>
                  <a:pt x="1973686" y="347499"/>
                </a:lnTo>
                <a:lnTo>
                  <a:pt x="1968789" y="342604"/>
                </a:lnTo>
                <a:lnTo>
                  <a:pt x="1968789" y="337710"/>
                </a:lnTo>
                <a:lnTo>
                  <a:pt x="1973686" y="332816"/>
                </a:lnTo>
                <a:lnTo>
                  <a:pt x="1978584" y="323028"/>
                </a:lnTo>
                <a:lnTo>
                  <a:pt x="1993275" y="323028"/>
                </a:lnTo>
                <a:lnTo>
                  <a:pt x="2003072" y="318133"/>
                </a:lnTo>
                <a:lnTo>
                  <a:pt x="2017766" y="313239"/>
                </a:lnTo>
                <a:lnTo>
                  <a:pt x="2022667" y="308345"/>
                </a:lnTo>
                <a:lnTo>
                  <a:pt x="2027560" y="303451"/>
                </a:lnTo>
                <a:lnTo>
                  <a:pt x="2032456" y="293663"/>
                </a:lnTo>
                <a:lnTo>
                  <a:pt x="2032456" y="288769"/>
                </a:lnTo>
                <a:lnTo>
                  <a:pt x="2052049" y="274086"/>
                </a:lnTo>
                <a:close/>
                <a:moveTo>
                  <a:pt x="3849411" y="249615"/>
                </a:moveTo>
                <a:lnTo>
                  <a:pt x="3878796" y="259403"/>
                </a:lnTo>
                <a:lnTo>
                  <a:pt x="3893488" y="269191"/>
                </a:lnTo>
                <a:lnTo>
                  <a:pt x="3898385" y="274086"/>
                </a:lnTo>
                <a:lnTo>
                  <a:pt x="3898385" y="283874"/>
                </a:lnTo>
                <a:lnTo>
                  <a:pt x="3898385" y="288768"/>
                </a:lnTo>
                <a:lnTo>
                  <a:pt x="3893488" y="293662"/>
                </a:lnTo>
                <a:lnTo>
                  <a:pt x="3888590" y="293662"/>
                </a:lnTo>
                <a:lnTo>
                  <a:pt x="3883693" y="298557"/>
                </a:lnTo>
                <a:lnTo>
                  <a:pt x="3878796" y="298557"/>
                </a:lnTo>
                <a:lnTo>
                  <a:pt x="3854308" y="362181"/>
                </a:lnTo>
                <a:lnTo>
                  <a:pt x="3873898" y="376863"/>
                </a:lnTo>
                <a:lnTo>
                  <a:pt x="3878796" y="420911"/>
                </a:lnTo>
                <a:lnTo>
                  <a:pt x="3888590" y="420911"/>
                </a:lnTo>
                <a:lnTo>
                  <a:pt x="3903283" y="420911"/>
                </a:lnTo>
                <a:lnTo>
                  <a:pt x="3922873" y="416017"/>
                </a:lnTo>
                <a:lnTo>
                  <a:pt x="3947360" y="406228"/>
                </a:lnTo>
                <a:lnTo>
                  <a:pt x="3981643" y="386652"/>
                </a:lnTo>
                <a:lnTo>
                  <a:pt x="4011028" y="376863"/>
                </a:lnTo>
                <a:lnTo>
                  <a:pt x="4045310" y="381758"/>
                </a:lnTo>
                <a:lnTo>
                  <a:pt x="4074695" y="406228"/>
                </a:lnTo>
                <a:lnTo>
                  <a:pt x="4089387" y="440488"/>
                </a:lnTo>
                <a:lnTo>
                  <a:pt x="4084490" y="484536"/>
                </a:lnTo>
                <a:lnTo>
                  <a:pt x="4084490" y="543266"/>
                </a:lnTo>
                <a:lnTo>
                  <a:pt x="4079592" y="548161"/>
                </a:lnTo>
                <a:lnTo>
                  <a:pt x="4069797" y="567737"/>
                </a:lnTo>
                <a:lnTo>
                  <a:pt x="4050208" y="601997"/>
                </a:lnTo>
                <a:lnTo>
                  <a:pt x="4011028" y="641150"/>
                </a:lnTo>
                <a:lnTo>
                  <a:pt x="3947360" y="719457"/>
                </a:lnTo>
                <a:lnTo>
                  <a:pt x="3888590" y="724351"/>
                </a:lnTo>
                <a:lnTo>
                  <a:pt x="3908180" y="748822"/>
                </a:lnTo>
                <a:lnTo>
                  <a:pt x="3917975" y="797764"/>
                </a:lnTo>
                <a:lnTo>
                  <a:pt x="3937565" y="797764"/>
                </a:lnTo>
                <a:lnTo>
                  <a:pt x="3942463" y="792870"/>
                </a:lnTo>
                <a:lnTo>
                  <a:pt x="3947360" y="787975"/>
                </a:lnTo>
                <a:lnTo>
                  <a:pt x="3952258" y="778187"/>
                </a:lnTo>
                <a:lnTo>
                  <a:pt x="3957155" y="763505"/>
                </a:lnTo>
                <a:lnTo>
                  <a:pt x="3966950" y="753716"/>
                </a:lnTo>
                <a:lnTo>
                  <a:pt x="3976745" y="743928"/>
                </a:lnTo>
                <a:lnTo>
                  <a:pt x="3991438" y="739034"/>
                </a:lnTo>
                <a:lnTo>
                  <a:pt x="3996335" y="734140"/>
                </a:lnTo>
                <a:lnTo>
                  <a:pt x="4006130" y="724351"/>
                </a:lnTo>
                <a:lnTo>
                  <a:pt x="4015925" y="714563"/>
                </a:lnTo>
                <a:lnTo>
                  <a:pt x="4025720" y="699880"/>
                </a:lnTo>
                <a:lnTo>
                  <a:pt x="4030618" y="690092"/>
                </a:lnTo>
                <a:lnTo>
                  <a:pt x="4035515" y="680304"/>
                </a:lnTo>
                <a:lnTo>
                  <a:pt x="4040413" y="675409"/>
                </a:lnTo>
                <a:lnTo>
                  <a:pt x="4045310" y="670515"/>
                </a:lnTo>
                <a:lnTo>
                  <a:pt x="4050208" y="665621"/>
                </a:lnTo>
                <a:lnTo>
                  <a:pt x="4055105" y="665621"/>
                </a:lnTo>
                <a:lnTo>
                  <a:pt x="4064900" y="660727"/>
                </a:lnTo>
                <a:lnTo>
                  <a:pt x="4069797" y="660727"/>
                </a:lnTo>
                <a:lnTo>
                  <a:pt x="4074695" y="665621"/>
                </a:lnTo>
                <a:lnTo>
                  <a:pt x="4084490" y="670515"/>
                </a:lnTo>
                <a:lnTo>
                  <a:pt x="4089387" y="685198"/>
                </a:lnTo>
                <a:lnTo>
                  <a:pt x="4089387" y="694986"/>
                </a:lnTo>
                <a:lnTo>
                  <a:pt x="4089387" y="699880"/>
                </a:lnTo>
                <a:lnTo>
                  <a:pt x="4084490" y="704775"/>
                </a:lnTo>
                <a:lnTo>
                  <a:pt x="4064900" y="714563"/>
                </a:lnTo>
                <a:lnTo>
                  <a:pt x="4074695" y="729246"/>
                </a:lnTo>
                <a:lnTo>
                  <a:pt x="4094285" y="743928"/>
                </a:lnTo>
                <a:lnTo>
                  <a:pt x="4104080" y="748822"/>
                </a:lnTo>
                <a:lnTo>
                  <a:pt x="4128567" y="758610"/>
                </a:lnTo>
                <a:lnTo>
                  <a:pt x="4157952" y="773293"/>
                </a:lnTo>
                <a:lnTo>
                  <a:pt x="4197132" y="778187"/>
                </a:lnTo>
                <a:lnTo>
                  <a:pt x="4231415" y="778187"/>
                </a:lnTo>
                <a:lnTo>
                  <a:pt x="4314672" y="822235"/>
                </a:lnTo>
                <a:lnTo>
                  <a:pt x="4324467" y="827129"/>
                </a:lnTo>
                <a:lnTo>
                  <a:pt x="4348954" y="832023"/>
                </a:lnTo>
                <a:lnTo>
                  <a:pt x="4378339" y="836917"/>
                </a:lnTo>
                <a:lnTo>
                  <a:pt x="4407724" y="841812"/>
                </a:lnTo>
                <a:lnTo>
                  <a:pt x="4437109" y="832023"/>
                </a:lnTo>
                <a:lnTo>
                  <a:pt x="4446904" y="822235"/>
                </a:lnTo>
                <a:lnTo>
                  <a:pt x="4456699" y="817341"/>
                </a:lnTo>
                <a:lnTo>
                  <a:pt x="4466494" y="812447"/>
                </a:lnTo>
                <a:lnTo>
                  <a:pt x="4471391" y="807552"/>
                </a:lnTo>
                <a:lnTo>
                  <a:pt x="4481186" y="807552"/>
                </a:lnTo>
                <a:lnTo>
                  <a:pt x="4495879" y="812447"/>
                </a:lnTo>
                <a:lnTo>
                  <a:pt x="4510571" y="812447"/>
                </a:lnTo>
                <a:lnTo>
                  <a:pt x="4535059" y="817341"/>
                </a:lnTo>
                <a:lnTo>
                  <a:pt x="4554649" y="822235"/>
                </a:lnTo>
                <a:lnTo>
                  <a:pt x="4569341" y="832023"/>
                </a:lnTo>
                <a:lnTo>
                  <a:pt x="4579136" y="836917"/>
                </a:lnTo>
                <a:lnTo>
                  <a:pt x="4584034" y="846706"/>
                </a:lnTo>
                <a:lnTo>
                  <a:pt x="4588931" y="846706"/>
                </a:lnTo>
                <a:lnTo>
                  <a:pt x="4593828" y="846706"/>
                </a:lnTo>
                <a:lnTo>
                  <a:pt x="4598726" y="841812"/>
                </a:lnTo>
                <a:lnTo>
                  <a:pt x="4608521" y="841812"/>
                </a:lnTo>
                <a:lnTo>
                  <a:pt x="4618316" y="846706"/>
                </a:lnTo>
                <a:lnTo>
                  <a:pt x="4623213" y="851600"/>
                </a:lnTo>
                <a:lnTo>
                  <a:pt x="4628111" y="856495"/>
                </a:lnTo>
                <a:lnTo>
                  <a:pt x="4633008" y="871177"/>
                </a:lnTo>
                <a:lnTo>
                  <a:pt x="4623213" y="920118"/>
                </a:lnTo>
                <a:lnTo>
                  <a:pt x="4623213" y="993532"/>
                </a:lnTo>
                <a:lnTo>
                  <a:pt x="4642803" y="1032686"/>
                </a:lnTo>
                <a:lnTo>
                  <a:pt x="4652598" y="1066946"/>
                </a:lnTo>
                <a:lnTo>
                  <a:pt x="4657496" y="1057157"/>
                </a:lnTo>
                <a:lnTo>
                  <a:pt x="4667291" y="1052263"/>
                </a:lnTo>
                <a:lnTo>
                  <a:pt x="4672188" y="1042475"/>
                </a:lnTo>
                <a:lnTo>
                  <a:pt x="4681983" y="1032686"/>
                </a:lnTo>
                <a:lnTo>
                  <a:pt x="4686881" y="1022898"/>
                </a:lnTo>
                <a:lnTo>
                  <a:pt x="4686881" y="1013109"/>
                </a:lnTo>
                <a:lnTo>
                  <a:pt x="4691778" y="1003320"/>
                </a:lnTo>
                <a:lnTo>
                  <a:pt x="4701573" y="993532"/>
                </a:lnTo>
                <a:lnTo>
                  <a:pt x="4706471" y="983743"/>
                </a:lnTo>
                <a:lnTo>
                  <a:pt x="4711368" y="973956"/>
                </a:lnTo>
                <a:lnTo>
                  <a:pt x="4716266" y="969061"/>
                </a:lnTo>
                <a:lnTo>
                  <a:pt x="4755446" y="1008216"/>
                </a:lnTo>
                <a:lnTo>
                  <a:pt x="4789728" y="1008216"/>
                </a:lnTo>
                <a:lnTo>
                  <a:pt x="4809318" y="993532"/>
                </a:lnTo>
                <a:lnTo>
                  <a:pt x="4863190" y="1027792"/>
                </a:lnTo>
                <a:lnTo>
                  <a:pt x="4892575" y="1013109"/>
                </a:lnTo>
                <a:lnTo>
                  <a:pt x="4912165" y="1008216"/>
                </a:lnTo>
                <a:lnTo>
                  <a:pt x="4912165" y="998426"/>
                </a:lnTo>
                <a:lnTo>
                  <a:pt x="4912165" y="973956"/>
                </a:lnTo>
                <a:lnTo>
                  <a:pt x="4912165" y="949484"/>
                </a:lnTo>
                <a:lnTo>
                  <a:pt x="4917063" y="925013"/>
                </a:lnTo>
                <a:lnTo>
                  <a:pt x="4936652" y="915224"/>
                </a:lnTo>
                <a:lnTo>
                  <a:pt x="4951345" y="910331"/>
                </a:lnTo>
                <a:lnTo>
                  <a:pt x="4966037" y="905436"/>
                </a:lnTo>
                <a:lnTo>
                  <a:pt x="4970935" y="895648"/>
                </a:lnTo>
                <a:lnTo>
                  <a:pt x="4975832" y="885859"/>
                </a:lnTo>
                <a:lnTo>
                  <a:pt x="4966037" y="876071"/>
                </a:lnTo>
                <a:lnTo>
                  <a:pt x="4975832" y="876071"/>
                </a:lnTo>
                <a:lnTo>
                  <a:pt x="5000320" y="885859"/>
                </a:lnTo>
                <a:lnTo>
                  <a:pt x="5034602" y="895648"/>
                </a:lnTo>
                <a:lnTo>
                  <a:pt x="5068885" y="900542"/>
                </a:lnTo>
                <a:lnTo>
                  <a:pt x="5098270" y="905436"/>
                </a:lnTo>
                <a:lnTo>
                  <a:pt x="5112962" y="905436"/>
                </a:lnTo>
                <a:lnTo>
                  <a:pt x="5122757" y="910331"/>
                </a:lnTo>
                <a:lnTo>
                  <a:pt x="5127654" y="915224"/>
                </a:lnTo>
                <a:lnTo>
                  <a:pt x="5132552" y="925013"/>
                </a:lnTo>
                <a:lnTo>
                  <a:pt x="5132552" y="934801"/>
                </a:lnTo>
                <a:lnTo>
                  <a:pt x="5132552" y="939695"/>
                </a:lnTo>
                <a:lnTo>
                  <a:pt x="5132552" y="949484"/>
                </a:lnTo>
                <a:lnTo>
                  <a:pt x="5137449" y="954378"/>
                </a:lnTo>
                <a:lnTo>
                  <a:pt x="5142347" y="954378"/>
                </a:lnTo>
                <a:lnTo>
                  <a:pt x="5147244" y="959272"/>
                </a:lnTo>
                <a:lnTo>
                  <a:pt x="5152142" y="954378"/>
                </a:lnTo>
                <a:lnTo>
                  <a:pt x="5157039" y="954378"/>
                </a:lnTo>
                <a:lnTo>
                  <a:pt x="5161937" y="954378"/>
                </a:lnTo>
                <a:lnTo>
                  <a:pt x="5166834" y="949484"/>
                </a:lnTo>
                <a:lnTo>
                  <a:pt x="5176629" y="939695"/>
                </a:lnTo>
                <a:lnTo>
                  <a:pt x="5186424" y="934801"/>
                </a:lnTo>
                <a:lnTo>
                  <a:pt x="5196219" y="929907"/>
                </a:lnTo>
                <a:lnTo>
                  <a:pt x="5206014" y="925013"/>
                </a:lnTo>
                <a:lnTo>
                  <a:pt x="5215809" y="925013"/>
                </a:lnTo>
                <a:lnTo>
                  <a:pt x="5225604" y="929907"/>
                </a:lnTo>
                <a:lnTo>
                  <a:pt x="5235399" y="939695"/>
                </a:lnTo>
                <a:lnTo>
                  <a:pt x="5240297" y="959272"/>
                </a:lnTo>
                <a:lnTo>
                  <a:pt x="5245194" y="978850"/>
                </a:lnTo>
                <a:lnTo>
                  <a:pt x="5250092" y="993532"/>
                </a:lnTo>
                <a:lnTo>
                  <a:pt x="5250092" y="1003320"/>
                </a:lnTo>
                <a:lnTo>
                  <a:pt x="5245194" y="1008216"/>
                </a:lnTo>
                <a:lnTo>
                  <a:pt x="5264784" y="1018004"/>
                </a:lnTo>
                <a:lnTo>
                  <a:pt x="5264784" y="1042475"/>
                </a:lnTo>
                <a:lnTo>
                  <a:pt x="5269682" y="1042475"/>
                </a:lnTo>
                <a:lnTo>
                  <a:pt x="5274579" y="1037580"/>
                </a:lnTo>
                <a:lnTo>
                  <a:pt x="5284374" y="1037580"/>
                </a:lnTo>
                <a:lnTo>
                  <a:pt x="5299066" y="1042475"/>
                </a:lnTo>
                <a:lnTo>
                  <a:pt x="5308861" y="1052263"/>
                </a:lnTo>
                <a:lnTo>
                  <a:pt x="5338246" y="1057157"/>
                </a:lnTo>
                <a:lnTo>
                  <a:pt x="5372529" y="1057157"/>
                </a:lnTo>
                <a:lnTo>
                  <a:pt x="5406811" y="1052263"/>
                </a:lnTo>
                <a:lnTo>
                  <a:pt x="5421504" y="1052263"/>
                </a:lnTo>
                <a:lnTo>
                  <a:pt x="5426401" y="1047369"/>
                </a:lnTo>
                <a:lnTo>
                  <a:pt x="5450889" y="1047369"/>
                </a:lnTo>
                <a:lnTo>
                  <a:pt x="5480274" y="1047369"/>
                </a:lnTo>
                <a:lnTo>
                  <a:pt x="5514556" y="1062051"/>
                </a:lnTo>
                <a:lnTo>
                  <a:pt x="5539043" y="1086522"/>
                </a:lnTo>
                <a:lnTo>
                  <a:pt x="5548838" y="1125675"/>
                </a:lnTo>
                <a:lnTo>
                  <a:pt x="5553736" y="1155041"/>
                </a:lnTo>
                <a:lnTo>
                  <a:pt x="5548838" y="1174618"/>
                </a:lnTo>
                <a:lnTo>
                  <a:pt x="5548838" y="1179513"/>
                </a:lnTo>
                <a:lnTo>
                  <a:pt x="5578223" y="1223559"/>
                </a:lnTo>
                <a:lnTo>
                  <a:pt x="5617403" y="1174618"/>
                </a:lnTo>
                <a:lnTo>
                  <a:pt x="5725148" y="1184407"/>
                </a:lnTo>
                <a:lnTo>
                  <a:pt x="5744738" y="1194196"/>
                </a:lnTo>
                <a:lnTo>
                  <a:pt x="5837790" y="1155041"/>
                </a:lnTo>
                <a:lnTo>
                  <a:pt x="5837790" y="1169725"/>
                </a:lnTo>
                <a:lnTo>
                  <a:pt x="5803508" y="1194196"/>
                </a:lnTo>
                <a:lnTo>
                  <a:pt x="5847585" y="1248030"/>
                </a:lnTo>
                <a:lnTo>
                  <a:pt x="5847585" y="1267608"/>
                </a:lnTo>
                <a:lnTo>
                  <a:pt x="5876970" y="1262713"/>
                </a:lnTo>
                <a:lnTo>
                  <a:pt x="5886765" y="1243136"/>
                </a:lnTo>
                <a:lnTo>
                  <a:pt x="5886765" y="1199089"/>
                </a:lnTo>
                <a:lnTo>
                  <a:pt x="5891662" y="1140359"/>
                </a:lnTo>
                <a:lnTo>
                  <a:pt x="5901457" y="1140359"/>
                </a:lnTo>
                <a:lnTo>
                  <a:pt x="5911252" y="1145253"/>
                </a:lnTo>
                <a:lnTo>
                  <a:pt x="5925945" y="1145253"/>
                </a:lnTo>
                <a:lnTo>
                  <a:pt x="5935740" y="1155041"/>
                </a:lnTo>
                <a:lnTo>
                  <a:pt x="5940637" y="1159936"/>
                </a:lnTo>
                <a:lnTo>
                  <a:pt x="5960227" y="1164830"/>
                </a:lnTo>
                <a:lnTo>
                  <a:pt x="5989612" y="1169725"/>
                </a:lnTo>
                <a:lnTo>
                  <a:pt x="6018997" y="1169725"/>
                </a:lnTo>
                <a:lnTo>
                  <a:pt x="6033689" y="1169725"/>
                </a:lnTo>
                <a:lnTo>
                  <a:pt x="6116947" y="1243136"/>
                </a:lnTo>
                <a:lnTo>
                  <a:pt x="6126742" y="1248030"/>
                </a:lnTo>
                <a:lnTo>
                  <a:pt x="6156127" y="1257819"/>
                </a:lnTo>
                <a:lnTo>
                  <a:pt x="6190409" y="1277396"/>
                </a:lnTo>
                <a:lnTo>
                  <a:pt x="6229589" y="1306762"/>
                </a:lnTo>
                <a:lnTo>
                  <a:pt x="6263871" y="1341021"/>
                </a:lnTo>
                <a:lnTo>
                  <a:pt x="6293256" y="1385068"/>
                </a:lnTo>
                <a:lnTo>
                  <a:pt x="6312846" y="1424222"/>
                </a:lnTo>
                <a:lnTo>
                  <a:pt x="6312846" y="1419328"/>
                </a:lnTo>
                <a:lnTo>
                  <a:pt x="6317744" y="1419328"/>
                </a:lnTo>
                <a:lnTo>
                  <a:pt x="6322641" y="1409540"/>
                </a:lnTo>
                <a:lnTo>
                  <a:pt x="6327539" y="1409540"/>
                </a:lnTo>
                <a:lnTo>
                  <a:pt x="6337334" y="1404646"/>
                </a:lnTo>
                <a:lnTo>
                  <a:pt x="6347129" y="1404646"/>
                </a:lnTo>
                <a:lnTo>
                  <a:pt x="6356924" y="1414434"/>
                </a:lnTo>
                <a:lnTo>
                  <a:pt x="6381411" y="1429117"/>
                </a:lnTo>
                <a:lnTo>
                  <a:pt x="6410796" y="1443800"/>
                </a:lnTo>
                <a:lnTo>
                  <a:pt x="6435283" y="1458482"/>
                </a:lnTo>
                <a:lnTo>
                  <a:pt x="6454873" y="1473164"/>
                </a:lnTo>
                <a:lnTo>
                  <a:pt x="6449976" y="1492741"/>
                </a:lnTo>
                <a:lnTo>
                  <a:pt x="6440181" y="1502530"/>
                </a:lnTo>
                <a:lnTo>
                  <a:pt x="6430386" y="1512317"/>
                </a:lnTo>
                <a:lnTo>
                  <a:pt x="6415693" y="1517211"/>
                </a:lnTo>
                <a:lnTo>
                  <a:pt x="6401001" y="1517211"/>
                </a:lnTo>
                <a:lnTo>
                  <a:pt x="6391206" y="1517211"/>
                </a:lnTo>
                <a:lnTo>
                  <a:pt x="6381411" y="1517211"/>
                </a:lnTo>
                <a:lnTo>
                  <a:pt x="6376513" y="1517211"/>
                </a:lnTo>
                <a:lnTo>
                  <a:pt x="6376513" y="1531895"/>
                </a:lnTo>
                <a:lnTo>
                  <a:pt x="6366719" y="1595519"/>
                </a:lnTo>
                <a:lnTo>
                  <a:pt x="6361821" y="1595519"/>
                </a:lnTo>
                <a:lnTo>
                  <a:pt x="6352026" y="1600413"/>
                </a:lnTo>
                <a:lnTo>
                  <a:pt x="6347129" y="1595519"/>
                </a:lnTo>
                <a:lnTo>
                  <a:pt x="6337334" y="1590625"/>
                </a:lnTo>
                <a:lnTo>
                  <a:pt x="6317744" y="1575943"/>
                </a:lnTo>
                <a:lnTo>
                  <a:pt x="6298154" y="1556366"/>
                </a:lnTo>
                <a:lnTo>
                  <a:pt x="6278564" y="1536789"/>
                </a:lnTo>
                <a:lnTo>
                  <a:pt x="6263871" y="1522106"/>
                </a:lnTo>
                <a:lnTo>
                  <a:pt x="6254076" y="1517211"/>
                </a:lnTo>
                <a:lnTo>
                  <a:pt x="6209999" y="1502530"/>
                </a:lnTo>
                <a:lnTo>
                  <a:pt x="6190409" y="1458482"/>
                </a:lnTo>
                <a:lnTo>
                  <a:pt x="6165922" y="1478058"/>
                </a:lnTo>
                <a:lnTo>
                  <a:pt x="6170819" y="1517211"/>
                </a:lnTo>
                <a:lnTo>
                  <a:pt x="6116947" y="1571048"/>
                </a:lnTo>
                <a:lnTo>
                  <a:pt x="6112049" y="1575943"/>
                </a:lnTo>
                <a:lnTo>
                  <a:pt x="6102254" y="1580837"/>
                </a:lnTo>
                <a:lnTo>
                  <a:pt x="6097357" y="1585731"/>
                </a:lnTo>
                <a:lnTo>
                  <a:pt x="6087562" y="1585731"/>
                </a:lnTo>
                <a:lnTo>
                  <a:pt x="6077767" y="1585731"/>
                </a:lnTo>
                <a:lnTo>
                  <a:pt x="6067972" y="1585731"/>
                </a:lnTo>
                <a:lnTo>
                  <a:pt x="6063074" y="1585731"/>
                </a:lnTo>
                <a:lnTo>
                  <a:pt x="6063074" y="1595519"/>
                </a:lnTo>
                <a:lnTo>
                  <a:pt x="6063074" y="1600413"/>
                </a:lnTo>
                <a:lnTo>
                  <a:pt x="6063074" y="1610202"/>
                </a:lnTo>
                <a:lnTo>
                  <a:pt x="6067972" y="1619991"/>
                </a:lnTo>
                <a:lnTo>
                  <a:pt x="6077767" y="1624884"/>
                </a:lnTo>
                <a:lnTo>
                  <a:pt x="6092459" y="1639567"/>
                </a:lnTo>
                <a:lnTo>
                  <a:pt x="6107152" y="1659144"/>
                </a:lnTo>
                <a:lnTo>
                  <a:pt x="6126742" y="1683615"/>
                </a:lnTo>
                <a:lnTo>
                  <a:pt x="6141434" y="1698297"/>
                </a:lnTo>
                <a:lnTo>
                  <a:pt x="6146332" y="1708086"/>
                </a:lnTo>
                <a:lnTo>
                  <a:pt x="6141434" y="1708086"/>
                </a:lnTo>
                <a:lnTo>
                  <a:pt x="6136537" y="1712980"/>
                </a:lnTo>
                <a:lnTo>
                  <a:pt x="6131639" y="1722768"/>
                </a:lnTo>
                <a:lnTo>
                  <a:pt x="6121844" y="1727662"/>
                </a:lnTo>
                <a:lnTo>
                  <a:pt x="6112049" y="1737450"/>
                </a:lnTo>
                <a:lnTo>
                  <a:pt x="6102254" y="1742345"/>
                </a:lnTo>
                <a:lnTo>
                  <a:pt x="6097357" y="1747239"/>
                </a:lnTo>
                <a:lnTo>
                  <a:pt x="6087562" y="1747239"/>
                </a:lnTo>
                <a:lnTo>
                  <a:pt x="6077767" y="1742345"/>
                </a:lnTo>
                <a:lnTo>
                  <a:pt x="6067972" y="1742345"/>
                </a:lnTo>
                <a:lnTo>
                  <a:pt x="6058177" y="1742345"/>
                </a:lnTo>
                <a:lnTo>
                  <a:pt x="6048382" y="1742345"/>
                </a:lnTo>
                <a:lnTo>
                  <a:pt x="6043484" y="1742345"/>
                </a:lnTo>
                <a:lnTo>
                  <a:pt x="6004305" y="1742345"/>
                </a:lnTo>
                <a:lnTo>
                  <a:pt x="5994510" y="1771709"/>
                </a:lnTo>
                <a:lnTo>
                  <a:pt x="5950432" y="1791286"/>
                </a:lnTo>
                <a:lnTo>
                  <a:pt x="5921047" y="1820651"/>
                </a:lnTo>
                <a:lnTo>
                  <a:pt x="5901457" y="1854911"/>
                </a:lnTo>
                <a:lnTo>
                  <a:pt x="5847585" y="1874488"/>
                </a:lnTo>
                <a:lnTo>
                  <a:pt x="5847585" y="1869593"/>
                </a:lnTo>
                <a:lnTo>
                  <a:pt x="5842688" y="1864699"/>
                </a:lnTo>
                <a:lnTo>
                  <a:pt x="5837790" y="1854911"/>
                </a:lnTo>
                <a:lnTo>
                  <a:pt x="5827995" y="1850016"/>
                </a:lnTo>
                <a:lnTo>
                  <a:pt x="5818200" y="1850016"/>
                </a:lnTo>
                <a:lnTo>
                  <a:pt x="5808405" y="1850016"/>
                </a:lnTo>
                <a:lnTo>
                  <a:pt x="5793713" y="1854911"/>
                </a:lnTo>
                <a:lnTo>
                  <a:pt x="5783918" y="1864699"/>
                </a:lnTo>
                <a:lnTo>
                  <a:pt x="5754533" y="1889169"/>
                </a:lnTo>
                <a:lnTo>
                  <a:pt x="5734943" y="1898958"/>
                </a:lnTo>
                <a:lnTo>
                  <a:pt x="5720250" y="1903853"/>
                </a:lnTo>
                <a:lnTo>
                  <a:pt x="5700660" y="1903853"/>
                </a:lnTo>
                <a:lnTo>
                  <a:pt x="5695763" y="1903853"/>
                </a:lnTo>
                <a:lnTo>
                  <a:pt x="5690865" y="1908747"/>
                </a:lnTo>
                <a:lnTo>
                  <a:pt x="5690865" y="1913642"/>
                </a:lnTo>
                <a:lnTo>
                  <a:pt x="5690865" y="1923430"/>
                </a:lnTo>
                <a:lnTo>
                  <a:pt x="5690865" y="1933218"/>
                </a:lnTo>
                <a:lnTo>
                  <a:pt x="5690865" y="1943007"/>
                </a:lnTo>
                <a:lnTo>
                  <a:pt x="5685968" y="1952794"/>
                </a:lnTo>
                <a:lnTo>
                  <a:pt x="5681070" y="1957689"/>
                </a:lnTo>
                <a:lnTo>
                  <a:pt x="5671276" y="1962582"/>
                </a:lnTo>
                <a:lnTo>
                  <a:pt x="5646788" y="1967477"/>
                </a:lnTo>
                <a:lnTo>
                  <a:pt x="5632096" y="1967477"/>
                </a:lnTo>
                <a:lnTo>
                  <a:pt x="5622301" y="1972371"/>
                </a:lnTo>
                <a:lnTo>
                  <a:pt x="5617403" y="1982160"/>
                </a:lnTo>
                <a:lnTo>
                  <a:pt x="5607608" y="1991948"/>
                </a:lnTo>
                <a:lnTo>
                  <a:pt x="5607608" y="2001737"/>
                </a:lnTo>
                <a:lnTo>
                  <a:pt x="5607608" y="2011525"/>
                </a:lnTo>
                <a:lnTo>
                  <a:pt x="5612506" y="2021302"/>
                </a:lnTo>
                <a:lnTo>
                  <a:pt x="5617403" y="2026196"/>
                </a:lnTo>
                <a:lnTo>
                  <a:pt x="5617403" y="2031091"/>
                </a:lnTo>
                <a:lnTo>
                  <a:pt x="5617403" y="2035985"/>
                </a:lnTo>
                <a:lnTo>
                  <a:pt x="5622301" y="2035985"/>
                </a:lnTo>
                <a:lnTo>
                  <a:pt x="5622301" y="2040879"/>
                </a:lnTo>
                <a:lnTo>
                  <a:pt x="5622301" y="2050667"/>
                </a:lnTo>
                <a:lnTo>
                  <a:pt x="5622301" y="2060456"/>
                </a:lnTo>
                <a:lnTo>
                  <a:pt x="5622301" y="2070245"/>
                </a:lnTo>
                <a:lnTo>
                  <a:pt x="5617403" y="2084930"/>
                </a:lnTo>
                <a:lnTo>
                  <a:pt x="5607608" y="2104503"/>
                </a:lnTo>
                <a:lnTo>
                  <a:pt x="5597813" y="2138761"/>
                </a:lnTo>
                <a:lnTo>
                  <a:pt x="5592916" y="2168126"/>
                </a:lnTo>
                <a:lnTo>
                  <a:pt x="5592916" y="2192598"/>
                </a:lnTo>
                <a:lnTo>
                  <a:pt x="5597813" y="2202387"/>
                </a:lnTo>
                <a:lnTo>
                  <a:pt x="5558633" y="2212175"/>
                </a:lnTo>
                <a:lnTo>
                  <a:pt x="5485171" y="2324742"/>
                </a:lnTo>
                <a:lnTo>
                  <a:pt x="5441094" y="2388367"/>
                </a:lnTo>
                <a:lnTo>
                  <a:pt x="5441094" y="2373685"/>
                </a:lnTo>
                <a:lnTo>
                  <a:pt x="5426401" y="2339425"/>
                </a:lnTo>
                <a:lnTo>
                  <a:pt x="5416606" y="2300273"/>
                </a:lnTo>
                <a:lnTo>
                  <a:pt x="5401914" y="2256223"/>
                </a:lnTo>
                <a:lnTo>
                  <a:pt x="5392119" y="2221962"/>
                </a:lnTo>
                <a:lnTo>
                  <a:pt x="5387221" y="2202387"/>
                </a:lnTo>
                <a:lnTo>
                  <a:pt x="5382324" y="2182811"/>
                </a:lnTo>
                <a:lnTo>
                  <a:pt x="5387221" y="2168126"/>
                </a:lnTo>
                <a:lnTo>
                  <a:pt x="5387221" y="2158338"/>
                </a:lnTo>
                <a:lnTo>
                  <a:pt x="5392119" y="2148551"/>
                </a:lnTo>
                <a:lnTo>
                  <a:pt x="5431299" y="2050667"/>
                </a:lnTo>
                <a:lnTo>
                  <a:pt x="5524351" y="1977265"/>
                </a:lnTo>
                <a:lnTo>
                  <a:pt x="5548838" y="1903853"/>
                </a:lnTo>
                <a:lnTo>
                  <a:pt x="5632096" y="1845122"/>
                </a:lnTo>
                <a:lnTo>
                  <a:pt x="5627198" y="1835333"/>
                </a:lnTo>
                <a:lnTo>
                  <a:pt x="5622301" y="1810862"/>
                </a:lnTo>
                <a:lnTo>
                  <a:pt x="5622301" y="1781498"/>
                </a:lnTo>
                <a:lnTo>
                  <a:pt x="5636993" y="1752133"/>
                </a:lnTo>
                <a:lnTo>
                  <a:pt x="5632096" y="1757028"/>
                </a:lnTo>
                <a:lnTo>
                  <a:pt x="5617403" y="1776603"/>
                </a:lnTo>
                <a:lnTo>
                  <a:pt x="5602711" y="1801075"/>
                </a:lnTo>
                <a:lnTo>
                  <a:pt x="5583121" y="1825545"/>
                </a:lnTo>
                <a:lnTo>
                  <a:pt x="5568428" y="1840228"/>
                </a:lnTo>
                <a:lnTo>
                  <a:pt x="5563531" y="1845122"/>
                </a:lnTo>
                <a:lnTo>
                  <a:pt x="5553736" y="1850016"/>
                </a:lnTo>
                <a:lnTo>
                  <a:pt x="5543941" y="1850016"/>
                </a:lnTo>
                <a:lnTo>
                  <a:pt x="5539043" y="1850016"/>
                </a:lnTo>
                <a:lnTo>
                  <a:pt x="5529248" y="1850016"/>
                </a:lnTo>
                <a:lnTo>
                  <a:pt x="5529248" y="1845122"/>
                </a:lnTo>
                <a:lnTo>
                  <a:pt x="5529248" y="1835333"/>
                </a:lnTo>
                <a:lnTo>
                  <a:pt x="5539043" y="1825545"/>
                </a:lnTo>
                <a:lnTo>
                  <a:pt x="5543941" y="1810862"/>
                </a:lnTo>
                <a:lnTo>
                  <a:pt x="5553736" y="1796180"/>
                </a:lnTo>
                <a:lnTo>
                  <a:pt x="5553736" y="1786392"/>
                </a:lnTo>
                <a:lnTo>
                  <a:pt x="5548838" y="1781498"/>
                </a:lnTo>
                <a:lnTo>
                  <a:pt x="5543941" y="1776603"/>
                </a:lnTo>
                <a:lnTo>
                  <a:pt x="5534146" y="1781498"/>
                </a:lnTo>
                <a:lnTo>
                  <a:pt x="5519453" y="1786392"/>
                </a:lnTo>
                <a:lnTo>
                  <a:pt x="5509658" y="1791286"/>
                </a:lnTo>
                <a:lnTo>
                  <a:pt x="5499863" y="1801075"/>
                </a:lnTo>
                <a:lnTo>
                  <a:pt x="5490069" y="1805968"/>
                </a:lnTo>
                <a:lnTo>
                  <a:pt x="5485171" y="1815757"/>
                </a:lnTo>
                <a:lnTo>
                  <a:pt x="5480274" y="1820651"/>
                </a:lnTo>
                <a:lnTo>
                  <a:pt x="5475376" y="1820651"/>
                </a:lnTo>
                <a:lnTo>
                  <a:pt x="5382324" y="1903853"/>
                </a:lnTo>
                <a:lnTo>
                  <a:pt x="5382324" y="1928324"/>
                </a:lnTo>
                <a:lnTo>
                  <a:pt x="5274579" y="1962582"/>
                </a:lnTo>
                <a:lnTo>
                  <a:pt x="5254989" y="1918535"/>
                </a:lnTo>
                <a:lnTo>
                  <a:pt x="5235399" y="1918535"/>
                </a:lnTo>
                <a:lnTo>
                  <a:pt x="5206014" y="1913642"/>
                </a:lnTo>
                <a:lnTo>
                  <a:pt x="5181527" y="1928324"/>
                </a:lnTo>
                <a:lnTo>
                  <a:pt x="5181527" y="1933218"/>
                </a:lnTo>
                <a:lnTo>
                  <a:pt x="5181527" y="1943007"/>
                </a:lnTo>
                <a:lnTo>
                  <a:pt x="5181527" y="1947900"/>
                </a:lnTo>
                <a:lnTo>
                  <a:pt x="5181527" y="1957689"/>
                </a:lnTo>
                <a:lnTo>
                  <a:pt x="5171732" y="1957689"/>
                </a:lnTo>
                <a:lnTo>
                  <a:pt x="5157039" y="1957689"/>
                </a:lnTo>
                <a:lnTo>
                  <a:pt x="5122757" y="1947900"/>
                </a:lnTo>
                <a:lnTo>
                  <a:pt x="5083577" y="1943007"/>
                </a:lnTo>
                <a:lnTo>
                  <a:pt x="5049295" y="1933218"/>
                </a:lnTo>
                <a:lnTo>
                  <a:pt x="5019910" y="1928324"/>
                </a:lnTo>
                <a:lnTo>
                  <a:pt x="5010115" y="1928324"/>
                </a:lnTo>
                <a:lnTo>
                  <a:pt x="4892575" y="2055562"/>
                </a:lnTo>
                <a:lnTo>
                  <a:pt x="4838703" y="2114294"/>
                </a:lnTo>
                <a:lnTo>
                  <a:pt x="4833805" y="2133867"/>
                </a:lnTo>
                <a:lnTo>
                  <a:pt x="4770138" y="2192598"/>
                </a:lnTo>
                <a:lnTo>
                  <a:pt x="4799523" y="2202387"/>
                </a:lnTo>
                <a:lnTo>
                  <a:pt x="4804420" y="2202387"/>
                </a:lnTo>
                <a:lnTo>
                  <a:pt x="4809318" y="2207282"/>
                </a:lnTo>
                <a:lnTo>
                  <a:pt x="4814215" y="2212175"/>
                </a:lnTo>
                <a:lnTo>
                  <a:pt x="4824010" y="2221962"/>
                </a:lnTo>
                <a:lnTo>
                  <a:pt x="4838703" y="2226858"/>
                </a:lnTo>
                <a:lnTo>
                  <a:pt x="4853395" y="2226858"/>
                </a:lnTo>
                <a:lnTo>
                  <a:pt x="4872985" y="2221962"/>
                </a:lnTo>
                <a:lnTo>
                  <a:pt x="4892575" y="2217068"/>
                </a:lnTo>
                <a:lnTo>
                  <a:pt x="4907268" y="2217068"/>
                </a:lnTo>
                <a:lnTo>
                  <a:pt x="4931755" y="2226858"/>
                </a:lnTo>
                <a:lnTo>
                  <a:pt x="4941550" y="2251329"/>
                </a:lnTo>
                <a:lnTo>
                  <a:pt x="4946447" y="2280695"/>
                </a:lnTo>
                <a:lnTo>
                  <a:pt x="4941550" y="2310061"/>
                </a:lnTo>
                <a:lnTo>
                  <a:pt x="4936652" y="2319848"/>
                </a:lnTo>
                <a:lnTo>
                  <a:pt x="4931755" y="2383473"/>
                </a:lnTo>
                <a:lnTo>
                  <a:pt x="4921960" y="2393263"/>
                </a:lnTo>
                <a:lnTo>
                  <a:pt x="4912165" y="2412839"/>
                </a:lnTo>
                <a:lnTo>
                  <a:pt x="4897473" y="2447098"/>
                </a:lnTo>
                <a:lnTo>
                  <a:pt x="4892575" y="2491147"/>
                </a:lnTo>
                <a:lnTo>
                  <a:pt x="4887678" y="2500935"/>
                </a:lnTo>
                <a:lnTo>
                  <a:pt x="4872985" y="2530301"/>
                </a:lnTo>
                <a:lnTo>
                  <a:pt x="4848498" y="2574349"/>
                </a:lnTo>
                <a:lnTo>
                  <a:pt x="4819113" y="2623291"/>
                </a:lnTo>
                <a:lnTo>
                  <a:pt x="4784830" y="2677126"/>
                </a:lnTo>
                <a:lnTo>
                  <a:pt x="4750548" y="2721175"/>
                </a:lnTo>
                <a:lnTo>
                  <a:pt x="4721163" y="2760330"/>
                </a:lnTo>
                <a:lnTo>
                  <a:pt x="4696676" y="2779906"/>
                </a:lnTo>
                <a:lnTo>
                  <a:pt x="4691778" y="2779906"/>
                </a:lnTo>
                <a:lnTo>
                  <a:pt x="4686881" y="2775011"/>
                </a:lnTo>
                <a:lnTo>
                  <a:pt x="4677086" y="2770117"/>
                </a:lnTo>
                <a:lnTo>
                  <a:pt x="4667291" y="2765223"/>
                </a:lnTo>
                <a:lnTo>
                  <a:pt x="4657496" y="2755434"/>
                </a:lnTo>
                <a:lnTo>
                  <a:pt x="4647701" y="2740753"/>
                </a:lnTo>
                <a:lnTo>
                  <a:pt x="4642803" y="2726070"/>
                </a:lnTo>
                <a:lnTo>
                  <a:pt x="4647701" y="2726070"/>
                </a:lnTo>
                <a:lnTo>
                  <a:pt x="4647701" y="2721175"/>
                </a:lnTo>
                <a:lnTo>
                  <a:pt x="4647701" y="2711387"/>
                </a:lnTo>
                <a:lnTo>
                  <a:pt x="4652598" y="2701598"/>
                </a:lnTo>
                <a:lnTo>
                  <a:pt x="4652598" y="2696705"/>
                </a:lnTo>
                <a:lnTo>
                  <a:pt x="4657496" y="2686914"/>
                </a:lnTo>
                <a:lnTo>
                  <a:pt x="4657496" y="2682021"/>
                </a:lnTo>
                <a:lnTo>
                  <a:pt x="4652598" y="2691810"/>
                </a:lnTo>
                <a:lnTo>
                  <a:pt x="4662393" y="2667340"/>
                </a:lnTo>
                <a:lnTo>
                  <a:pt x="4706471" y="2618397"/>
                </a:lnTo>
                <a:lnTo>
                  <a:pt x="4726058" y="2589036"/>
                </a:lnTo>
                <a:lnTo>
                  <a:pt x="4701573" y="2618397"/>
                </a:lnTo>
                <a:lnTo>
                  <a:pt x="4677086" y="2647762"/>
                </a:lnTo>
                <a:lnTo>
                  <a:pt x="4657496" y="2667340"/>
                </a:lnTo>
                <a:lnTo>
                  <a:pt x="4650964" y="2683659"/>
                </a:lnTo>
                <a:lnTo>
                  <a:pt x="4647701" y="2696705"/>
                </a:lnTo>
                <a:lnTo>
                  <a:pt x="4647701" y="2706493"/>
                </a:lnTo>
                <a:lnTo>
                  <a:pt x="4637906" y="2726070"/>
                </a:lnTo>
                <a:lnTo>
                  <a:pt x="4623213" y="2755436"/>
                </a:lnTo>
                <a:lnTo>
                  <a:pt x="4608521" y="2779906"/>
                </a:lnTo>
                <a:lnTo>
                  <a:pt x="4598726" y="2789693"/>
                </a:lnTo>
                <a:lnTo>
                  <a:pt x="4579136" y="2814165"/>
                </a:lnTo>
                <a:lnTo>
                  <a:pt x="4549751" y="2848425"/>
                </a:lnTo>
                <a:lnTo>
                  <a:pt x="4515469" y="2882683"/>
                </a:lnTo>
                <a:lnTo>
                  <a:pt x="4510571" y="2882683"/>
                </a:lnTo>
                <a:lnTo>
                  <a:pt x="4510571" y="2887578"/>
                </a:lnTo>
                <a:lnTo>
                  <a:pt x="4505674" y="2887578"/>
                </a:lnTo>
                <a:lnTo>
                  <a:pt x="4500776" y="2892471"/>
                </a:lnTo>
                <a:lnTo>
                  <a:pt x="4500776" y="2897364"/>
                </a:lnTo>
                <a:lnTo>
                  <a:pt x="4500776" y="2902259"/>
                </a:lnTo>
                <a:lnTo>
                  <a:pt x="4500776" y="2912048"/>
                </a:lnTo>
                <a:lnTo>
                  <a:pt x="4510571" y="2921837"/>
                </a:lnTo>
                <a:lnTo>
                  <a:pt x="4520366" y="2936516"/>
                </a:lnTo>
                <a:lnTo>
                  <a:pt x="4525264" y="2936516"/>
                </a:lnTo>
                <a:lnTo>
                  <a:pt x="4530161" y="2941413"/>
                </a:lnTo>
                <a:lnTo>
                  <a:pt x="4535059" y="2941413"/>
                </a:lnTo>
                <a:lnTo>
                  <a:pt x="4539956" y="2951201"/>
                </a:lnTo>
                <a:lnTo>
                  <a:pt x="4549751" y="2960990"/>
                </a:lnTo>
                <a:lnTo>
                  <a:pt x="4554649" y="2970778"/>
                </a:lnTo>
                <a:lnTo>
                  <a:pt x="4559546" y="2990355"/>
                </a:lnTo>
                <a:lnTo>
                  <a:pt x="4559546" y="3009932"/>
                </a:lnTo>
                <a:lnTo>
                  <a:pt x="4554649" y="3068661"/>
                </a:lnTo>
                <a:lnTo>
                  <a:pt x="4549751" y="3073556"/>
                </a:lnTo>
                <a:lnTo>
                  <a:pt x="4544854" y="3083343"/>
                </a:lnTo>
                <a:lnTo>
                  <a:pt x="4535059" y="3088239"/>
                </a:lnTo>
                <a:lnTo>
                  <a:pt x="4525264" y="3098026"/>
                </a:lnTo>
                <a:lnTo>
                  <a:pt x="4515469" y="3098026"/>
                </a:lnTo>
                <a:lnTo>
                  <a:pt x="4505674" y="3098026"/>
                </a:lnTo>
                <a:lnTo>
                  <a:pt x="4495879" y="3093132"/>
                </a:lnTo>
                <a:lnTo>
                  <a:pt x="4486084" y="3093132"/>
                </a:lnTo>
                <a:lnTo>
                  <a:pt x="4481186" y="3088239"/>
                </a:lnTo>
                <a:lnTo>
                  <a:pt x="4471391" y="3078448"/>
                </a:lnTo>
                <a:lnTo>
                  <a:pt x="4466494" y="3068661"/>
                </a:lnTo>
                <a:lnTo>
                  <a:pt x="4466494" y="3058871"/>
                </a:lnTo>
                <a:lnTo>
                  <a:pt x="4471391" y="3039296"/>
                </a:lnTo>
                <a:lnTo>
                  <a:pt x="4471391" y="3019720"/>
                </a:lnTo>
                <a:lnTo>
                  <a:pt x="4471391" y="3009932"/>
                </a:lnTo>
                <a:lnTo>
                  <a:pt x="4471391" y="3005037"/>
                </a:lnTo>
                <a:lnTo>
                  <a:pt x="4471391" y="3000142"/>
                </a:lnTo>
                <a:lnTo>
                  <a:pt x="4471391" y="2995248"/>
                </a:lnTo>
                <a:lnTo>
                  <a:pt x="4466494" y="2990355"/>
                </a:lnTo>
                <a:lnTo>
                  <a:pt x="4456699" y="2985461"/>
                </a:lnTo>
                <a:lnTo>
                  <a:pt x="4451801" y="2980565"/>
                </a:lnTo>
                <a:lnTo>
                  <a:pt x="4442006" y="2975672"/>
                </a:lnTo>
                <a:lnTo>
                  <a:pt x="4432212" y="2970778"/>
                </a:lnTo>
                <a:lnTo>
                  <a:pt x="4422417" y="2960990"/>
                </a:lnTo>
                <a:lnTo>
                  <a:pt x="4417519" y="2956094"/>
                </a:lnTo>
                <a:lnTo>
                  <a:pt x="4412622" y="2951201"/>
                </a:lnTo>
                <a:lnTo>
                  <a:pt x="4407724" y="2951201"/>
                </a:lnTo>
                <a:lnTo>
                  <a:pt x="4422417" y="2916942"/>
                </a:lnTo>
                <a:lnTo>
                  <a:pt x="4397929" y="2897364"/>
                </a:lnTo>
                <a:lnTo>
                  <a:pt x="4373442" y="2901443"/>
                </a:lnTo>
                <a:lnTo>
                  <a:pt x="4373442" y="2907154"/>
                </a:lnTo>
                <a:lnTo>
                  <a:pt x="4368544" y="2912048"/>
                </a:lnTo>
                <a:lnTo>
                  <a:pt x="4358749" y="2921837"/>
                </a:lnTo>
                <a:lnTo>
                  <a:pt x="4348954" y="2926732"/>
                </a:lnTo>
                <a:lnTo>
                  <a:pt x="4334262" y="2936519"/>
                </a:lnTo>
                <a:lnTo>
                  <a:pt x="4324467" y="2941413"/>
                </a:lnTo>
                <a:lnTo>
                  <a:pt x="4319569" y="2941413"/>
                </a:lnTo>
                <a:lnTo>
                  <a:pt x="4314672" y="2941413"/>
                </a:lnTo>
                <a:lnTo>
                  <a:pt x="4309774" y="2936519"/>
                </a:lnTo>
                <a:lnTo>
                  <a:pt x="4304877" y="2936519"/>
                </a:lnTo>
                <a:lnTo>
                  <a:pt x="4304877" y="2931625"/>
                </a:lnTo>
                <a:lnTo>
                  <a:pt x="4304877" y="2921837"/>
                </a:lnTo>
                <a:lnTo>
                  <a:pt x="4309774" y="2912048"/>
                </a:lnTo>
                <a:lnTo>
                  <a:pt x="4319569" y="2907154"/>
                </a:lnTo>
                <a:lnTo>
                  <a:pt x="4324467" y="2897364"/>
                </a:lnTo>
                <a:lnTo>
                  <a:pt x="4324467" y="2892471"/>
                </a:lnTo>
                <a:lnTo>
                  <a:pt x="4324467" y="2887578"/>
                </a:lnTo>
                <a:lnTo>
                  <a:pt x="4314672" y="2882683"/>
                </a:lnTo>
                <a:lnTo>
                  <a:pt x="4304877" y="2882683"/>
                </a:lnTo>
                <a:lnTo>
                  <a:pt x="4295082" y="2887578"/>
                </a:lnTo>
                <a:lnTo>
                  <a:pt x="4285287" y="2892471"/>
                </a:lnTo>
                <a:lnTo>
                  <a:pt x="4270595" y="2902261"/>
                </a:lnTo>
                <a:lnTo>
                  <a:pt x="4260800" y="2912048"/>
                </a:lnTo>
                <a:lnTo>
                  <a:pt x="4241210" y="2916942"/>
                </a:lnTo>
                <a:lnTo>
                  <a:pt x="4226517" y="2916942"/>
                </a:lnTo>
                <a:lnTo>
                  <a:pt x="4211825" y="2916942"/>
                </a:lnTo>
                <a:lnTo>
                  <a:pt x="4202030" y="2916942"/>
                </a:lnTo>
                <a:lnTo>
                  <a:pt x="4197132" y="2912048"/>
                </a:lnTo>
                <a:lnTo>
                  <a:pt x="4192235" y="2912048"/>
                </a:lnTo>
                <a:lnTo>
                  <a:pt x="4187337" y="2916942"/>
                </a:lnTo>
                <a:lnTo>
                  <a:pt x="4182440" y="2921837"/>
                </a:lnTo>
                <a:lnTo>
                  <a:pt x="4182440" y="2926732"/>
                </a:lnTo>
                <a:lnTo>
                  <a:pt x="4187337" y="2936519"/>
                </a:lnTo>
                <a:lnTo>
                  <a:pt x="4192235" y="2946306"/>
                </a:lnTo>
                <a:lnTo>
                  <a:pt x="4206927" y="2956097"/>
                </a:lnTo>
                <a:lnTo>
                  <a:pt x="4221620" y="2965884"/>
                </a:lnTo>
                <a:lnTo>
                  <a:pt x="4231415" y="2975672"/>
                </a:lnTo>
                <a:lnTo>
                  <a:pt x="4241210" y="2985461"/>
                </a:lnTo>
                <a:lnTo>
                  <a:pt x="4251005" y="2990355"/>
                </a:lnTo>
                <a:lnTo>
                  <a:pt x="4255902" y="2990355"/>
                </a:lnTo>
                <a:lnTo>
                  <a:pt x="4265697" y="2985461"/>
                </a:lnTo>
                <a:lnTo>
                  <a:pt x="4280390" y="2985461"/>
                </a:lnTo>
                <a:lnTo>
                  <a:pt x="4290185" y="2980565"/>
                </a:lnTo>
                <a:lnTo>
                  <a:pt x="4304877" y="2980565"/>
                </a:lnTo>
                <a:lnTo>
                  <a:pt x="4314672" y="2975672"/>
                </a:lnTo>
                <a:lnTo>
                  <a:pt x="4329364" y="2975672"/>
                </a:lnTo>
                <a:lnTo>
                  <a:pt x="4344057" y="2980565"/>
                </a:lnTo>
                <a:lnTo>
                  <a:pt x="4353852" y="2985461"/>
                </a:lnTo>
                <a:lnTo>
                  <a:pt x="4358749" y="2990355"/>
                </a:lnTo>
                <a:lnTo>
                  <a:pt x="4363647" y="2995248"/>
                </a:lnTo>
                <a:lnTo>
                  <a:pt x="4363647" y="3000142"/>
                </a:lnTo>
                <a:lnTo>
                  <a:pt x="4353852" y="3005037"/>
                </a:lnTo>
                <a:lnTo>
                  <a:pt x="4344057" y="3009932"/>
                </a:lnTo>
                <a:lnTo>
                  <a:pt x="4329364" y="3014826"/>
                </a:lnTo>
                <a:lnTo>
                  <a:pt x="4314672" y="3019720"/>
                </a:lnTo>
                <a:lnTo>
                  <a:pt x="4304877" y="3029507"/>
                </a:lnTo>
                <a:lnTo>
                  <a:pt x="4295082" y="3034400"/>
                </a:lnTo>
                <a:lnTo>
                  <a:pt x="4285287" y="3039296"/>
                </a:lnTo>
                <a:lnTo>
                  <a:pt x="4280390" y="3039296"/>
                </a:lnTo>
                <a:lnTo>
                  <a:pt x="4275492" y="3044190"/>
                </a:lnTo>
                <a:lnTo>
                  <a:pt x="4265697" y="3049084"/>
                </a:lnTo>
                <a:lnTo>
                  <a:pt x="4260800" y="3058871"/>
                </a:lnTo>
                <a:lnTo>
                  <a:pt x="4255902" y="3063767"/>
                </a:lnTo>
                <a:lnTo>
                  <a:pt x="4255902" y="3078448"/>
                </a:lnTo>
                <a:lnTo>
                  <a:pt x="4260800" y="3088239"/>
                </a:lnTo>
                <a:lnTo>
                  <a:pt x="4270595" y="3102919"/>
                </a:lnTo>
                <a:lnTo>
                  <a:pt x="4280390" y="3117602"/>
                </a:lnTo>
                <a:lnTo>
                  <a:pt x="4290185" y="3127390"/>
                </a:lnTo>
                <a:lnTo>
                  <a:pt x="4295082" y="3142071"/>
                </a:lnTo>
                <a:lnTo>
                  <a:pt x="4299980" y="3151862"/>
                </a:lnTo>
                <a:lnTo>
                  <a:pt x="4304877" y="3156754"/>
                </a:lnTo>
                <a:lnTo>
                  <a:pt x="4304877" y="3161649"/>
                </a:lnTo>
                <a:lnTo>
                  <a:pt x="4324467" y="3220376"/>
                </a:lnTo>
                <a:lnTo>
                  <a:pt x="4329364" y="3220376"/>
                </a:lnTo>
                <a:lnTo>
                  <a:pt x="4329364" y="3230167"/>
                </a:lnTo>
                <a:lnTo>
                  <a:pt x="4334262" y="3239956"/>
                </a:lnTo>
                <a:lnTo>
                  <a:pt x="4339159" y="3249745"/>
                </a:lnTo>
                <a:lnTo>
                  <a:pt x="4339159" y="3259531"/>
                </a:lnTo>
                <a:lnTo>
                  <a:pt x="4339159" y="3274214"/>
                </a:lnTo>
                <a:lnTo>
                  <a:pt x="4339159" y="3284002"/>
                </a:lnTo>
                <a:lnTo>
                  <a:pt x="4339159" y="3298684"/>
                </a:lnTo>
                <a:lnTo>
                  <a:pt x="4334262" y="3308472"/>
                </a:lnTo>
                <a:lnTo>
                  <a:pt x="4329364" y="3318261"/>
                </a:lnTo>
                <a:lnTo>
                  <a:pt x="4319569" y="3328053"/>
                </a:lnTo>
                <a:lnTo>
                  <a:pt x="4319569" y="3332943"/>
                </a:lnTo>
                <a:lnTo>
                  <a:pt x="4314672" y="3337840"/>
                </a:lnTo>
                <a:lnTo>
                  <a:pt x="4285287" y="3386779"/>
                </a:lnTo>
                <a:lnTo>
                  <a:pt x="4260800" y="3445510"/>
                </a:lnTo>
                <a:lnTo>
                  <a:pt x="4206927" y="3494450"/>
                </a:lnTo>
                <a:lnTo>
                  <a:pt x="4167747" y="3518921"/>
                </a:lnTo>
                <a:lnTo>
                  <a:pt x="4157952" y="3538498"/>
                </a:lnTo>
                <a:lnTo>
                  <a:pt x="4148157" y="3538498"/>
                </a:lnTo>
                <a:lnTo>
                  <a:pt x="4123670" y="3543392"/>
                </a:lnTo>
                <a:lnTo>
                  <a:pt x="4094285" y="3543392"/>
                </a:lnTo>
                <a:lnTo>
                  <a:pt x="4064900" y="3538498"/>
                </a:lnTo>
                <a:lnTo>
                  <a:pt x="4045310" y="3567863"/>
                </a:lnTo>
                <a:lnTo>
                  <a:pt x="4015925" y="3572757"/>
                </a:lnTo>
                <a:lnTo>
                  <a:pt x="4011028" y="3572757"/>
                </a:lnTo>
                <a:lnTo>
                  <a:pt x="4006130" y="3572757"/>
                </a:lnTo>
                <a:lnTo>
                  <a:pt x="3996335" y="3577652"/>
                </a:lnTo>
                <a:lnTo>
                  <a:pt x="3991438" y="3577652"/>
                </a:lnTo>
                <a:lnTo>
                  <a:pt x="3986540" y="3587440"/>
                </a:lnTo>
                <a:lnTo>
                  <a:pt x="3981643" y="3592334"/>
                </a:lnTo>
                <a:lnTo>
                  <a:pt x="3981643" y="3602123"/>
                </a:lnTo>
                <a:lnTo>
                  <a:pt x="3986540" y="3616805"/>
                </a:lnTo>
                <a:lnTo>
                  <a:pt x="3986540" y="3631488"/>
                </a:lnTo>
                <a:lnTo>
                  <a:pt x="3986540" y="3646170"/>
                </a:lnTo>
                <a:lnTo>
                  <a:pt x="3986540" y="3655959"/>
                </a:lnTo>
                <a:lnTo>
                  <a:pt x="3986540" y="3660853"/>
                </a:lnTo>
                <a:lnTo>
                  <a:pt x="3981643" y="3665747"/>
                </a:lnTo>
                <a:lnTo>
                  <a:pt x="3952258" y="3670641"/>
                </a:lnTo>
                <a:lnTo>
                  <a:pt x="3947361" y="3670641"/>
                </a:lnTo>
                <a:lnTo>
                  <a:pt x="3942463" y="3665747"/>
                </a:lnTo>
                <a:lnTo>
                  <a:pt x="3937566" y="3660853"/>
                </a:lnTo>
                <a:lnTo>
                  <a:pt x="3937566" y="3651064"/>
                </a:lnTo>
                <a:lnTo>
                  <a:pt x="3937566" y="3646170"/>
                </a:lnTo>
                <a:lnTo>
                  <a:pt x="3942463" y="3636382"/>
                </a:lnTo>
                <a:lnTo>
                  <a:pt x="3952258" y="3626593"/>
                </a:lnTo>
                <a:lnTo>
                  <a:pt x="3957155" y="3616805"/>
                </a:lnTo>
                <a:lnTo>
                  <a:pt x="3962053" y="3607017"/>
                </a:lnTo>
                <a:lnTo>
                  <a:pt x="3962053" y="3597228"/>
                </a:lnTo>
                <a:lnTo>
                  <a:pt x="3957155" y="3587440"/>
                </a:lnTo>
                <a:lnTo>
                  <a:pt x="3952258" y="3582546"/>
                </a:lnTo>
                <a:lnTo>
                  <a:pt x="3942463" y="3577652"/>
                </a:lnTo>
                <a:lnTo>
                  <a:pt x="3932668" y="3577652"/>
                </a:lnTo>
                <a:lnTo>
                  <a:pt x="3922873" y="3572757"/>
                </a:lnTo>
                <a:lnTo>
                  <a:pt x="3917976" y="3567863"/>
                </a:lnTo>
                <a:lnTo>
                  <a:pt x="3908181" y="3572757"/>
                </a:lnTo>
                <a:lnTo>
                  <a:pt x="3898386" y="3577652"/>
                </a:lnTo>
                <a:lnTo>
                  <a:pt x="3898386" y="3582546"/>
                </a:lnTo>
                <a:lnTo>
                  <a:pt x="3898383" y="3582546"/>
                </a:lnTo>
                <a:lnTo>
                  <a:pt x="3888590" y="3587439"/>
                </a:lnTo>
                <a:lnTo>
                  <a:pt x="3878795" y="3592333"/>
                </a:lnTo>
                <a:lnTo>
                  <a:pt x="3869000" y="3597227"/>
                </a:lnTo>
                <a:lnTo>
                  <a:pt x="3859205" y="3602121"/>
                </a:lnTo>
                <a:lnTo>
                  <a:pt x="3849410" y="3607016"/>
                </a:lnTo>
                <a:lnTo>
                  <a:pt x="3844512" y="3616804"/>
                </a:lnTo>
                <a:lnTo>
                  <a:pt x="3839615" y="3621698"/>
                </a:lnTo>
                <a:lnTo>
                  <a:pt x="3839615" y="3626592"/>
                </a:lnTo>
                <a:lnTo>
                  <a:pt x="3834717" y="3631487"/>
                </a:lnTo>
                <a:lnTo>
                  <a:pt x="3834717" y="3651063"/>
                </a:lnTo>
                <a:lnTo>
                  <a:pt x="3869000" y="3700005"/>
                </a:lnTo>
                <a:lnTo>
                  <a:pt x="3893487" y="3709794"/>
                </a:lnTo>
                <a:lnTo>
                  <a:pt x="3908180" y="3719582"/>
                </a:lnTo>
                <a:lnTo>
                  <a:pt x="3917975" y="3729370"/>
                </a:lnTo>
                <a:lnTo>
                  <a:pt x="3922872" y="3739159"/>
                </a:lnTo>
                <a:lnTo>
                  <a:pt x="3927770" y="3748947"/>
                </a:lnTo>
                <a:lnTo>
                  <a:pt x="3927770" y="3758735"/>
                </a:lnTo>
                <a:lnTo>
                  <a:pt x="3927770" y="3763630"/>
                </a:lnTo>
                <a:lnTo>
                  <a:pt x="3927770" y="3768524"/>
                </a:lnTo>
                <a:lnTo>
                  <a:pt x="3937565" y="3822360"/>
                </a:lnTo>
                <a:lnTo>
                  <a:pt x="3942462" y="3827254"/>
                </a:lnTo>
                <a:lnTo>
                  <a:pt x="3942462" y="3837043"/>
                </a:lnTo>
                <a:lnTo>
                  <a:pt x="3937565" y="3846831"/>
                </a:lnTo>
                <a:lnTo>
                  <a:pt x="3932667" y="3861513"/>
                </a:lnTo>
                <a:lnTo>
                  <a:pt x="3913077" y="3885984"/>
                </a:lnTo>
                <a:lnTo>
                  <a:pt x="3893487" y="3905561"/>
                </a:lnTo>
                <a:lnTo>
                  <a:pt x="3878795" y="3920244"/>
                </a:lnTo>
                <a:lnTo>
                  <a:pt x="3873897" y="3930032"/>
                </a:lnTo>
                <a:lnTo>
                  <a:pt x="3834717" y="3925138"/>
                </a:lnTo>
                <a:lnTo>
                  <a:pt x="3815129" y="3930032"/>
                </a:lnTo>
                <a:lnTo>
                  <a:pt x="3815129" y="3930033"/>
                </a:lnTo>
                <a:lnTo>
                  <a:pt x="3771051" y="3939821"/>
                </a:lnTo>
                <a:lnTo>
                  <a:pt x="3717179" y="3890879"/>
                </a:lnTo>
                <a:lnTo>
                  <a:pt x="3717179" y="3890878"/>
                </a:lnTo>
                <a:lnTo>
                  <a:pt x="3702487" y="3876196"/>
                </a:lnTo>
                <a:lnTo>
                  <a:pt x="3682897" y="3837043"/>
                </a:lnTo>
                <a:lnTo>
                  <a:pt x="3682897" y="3827254"/>
                </a:lnTo>
                <a:lnTo>
                  <a:pt x="3677999" y="3817466"/>
                </a:lnTo>
                <a:lnTo>
                  <a:pt x="3677999" y="3812572"/>
                </a:lnTo>
                <a:lnTo>
                  <a:pt x="3677999" y="3807678"/>
                </a:lnTo>
                <a:lnTo>
                  <a:pt x="3668204" y="3807678"/>
                </a:lnTo>
                <a:lnTo>
                  <a:pt x="3663307" y="3812572"/>
                </a:lnTo>
                <a:lnTo>
                  <a:pt x="3663307" y="3817466"/>
                </a:lnTo>
                <a:lnTo>
                  <a:pt x="3663307" y="3822360"/>
                </a:lnTo>
                <a:lnTo>
                  <a:pt x="3658409" y="3827254"/>
                </a:lnTo>
                <a:lnTo>
                  <a:pt x="3658409" y="3846831"/>
                </a:lnTo>
                <a:lnTo>
                  <a:pt x="3653512" y="3871302"/>
                </a:lnTo>
                <a:lnTo>
                  <a:pt x="3648614" y="3900667"/>
                </a:lnTo>
                <a:lnTo>
                  <a:pt x="3643728" y="3920244"/>
                </a:lnTo>
                <a:lnTo>
                  <a:pt x="3638830" y="3930032"/>
                </a:lnTo>
                <a:lnTo>
                  <a:pt x="3633932" y="3969186"/>
                </a:lnTo>
                <a:lnTo>
                  <a:pt x="3638830" y="3993657"/>
                </a:lnTo>
                <a:lnTo>
                  <a:pt x="3648614" y="4013233"/>
                </a:lnTo>
                <a:lnTo>
                  <a:pt x="3653512" y="4018127"/>
                </a:lnTo>
                <a:lnTo>
                  <a:pt x="3712282" y="4076858"/>
                </a:lnTo>
                <a:lnTo>
                  <a:pt x="3741667" y="4111117"/>
                </a:lnTo>
                <a:lnTo>
                  <a:pt x="3722077" y="4116011"/>
                </a:lnTo>
                <a:lnTo>
                  <a:pt x="3702487" y="4091540"/>
                </a:lnTo>
                <a:lnTo>
                  <a:pt x="3658409" y="4096434"/>
                </a:lnTo>
                <a:lnTo>
                  <a:pt x="3629036" y="4076858"/>
                </a:lnTo>
                <a:lnTo>
                  <a:pt x="3619240" y="4062175"/>
                </a:lnTo>
                <a:lnTo>
                  <a:pt x="3609445" y="4052387"/>
                </a:lnTo>
                <a:lnTo>
                  <a:pt x="3604548" y="4042598"/>
                </a:lnTo>
                <a:lnTo>
                  <a:pt x="3599650" y="4037704"/>
                </a:lnTo>
                <a:lnTo>
                  <a:pt x="3599650" y="4032811"/>
                </a:lnTo>
                <a:lnTo>
                  <a:pt x="3594753" y="4027917"/>
                </a:lnTo>
                <a:lnTo>
                  <a:pt x="3589855" y="4008340"/>
                </a:lnTo>
                <a:lnTo>
                  <a:pt x="3589855" y="3974081"/>
                </a:lnTo>
                <a:lnTo>
                  <a:pt x="3594753" y="3920245"/>
                </a:lnTo>
                <a:lnTo>
                  <a:pt x="3594753" y="3905562"/>
                </a:lnTo>
                <a:lnTo>
                  <a:pt x="3594753" y="3871303"/>
                </a:lnTo>
                <a:lnTo>
                  <a:pt x="3594753" y="3827255"/>
                </a:lnTo>
                <a:lnTo>
                  <a:pt x="3584958" y="3778313"/>
                </a:lnTo>
                <a:lnTo>
                  <a:pt x="3565368" y="3744054"/>
                </a:lnTo>
                <a:lnTo>
                  <a:pt x="3511495" y="3783207"/>
                </a:lnTo>
                <a:lnTo>
                  <a:pt x="3477212" y="3778313"/>
                </a:lnTo>
                <a:lnTo>
                  <a:pt x="3477212" y="3773419"/>
                </a:lnTo>
                <a:lnTo>
                  <a:pt x="3477212" y="3763631"/>
                </a:lnTo>
                <a:lnTo>
                  <a:pt x="3477212" y="3748948"/>
                </a:lnTo>
                <a:lnTo>
                  <a:pt x="3477212" y="3729371"/>
                </a:lnTo>
                <a:lnTo>
                  <a:pt x="3477212" y="3714689"/>
                </a:lnTo>
                <a:lnTo>
                  <a:pt x="3472315" y="3704900"/>
                </a:lnTo>
                <a:lnTo>
                  <a:pt x="3472315" y="3700006"/>
                </a:lnTo>
                <a:lnTo>
                  <a:pt x="3467417" y="3695112"/>
                </a:lnTo>
                <a:lnTo>
                  <a:pt x="3462519" y="3685324"/>
                </a:lnTo>
                <a:lnTo>
                  <a:pt x="3457623" y="3675535"/>
                </a:lnTo>
                <a:lnTo>
                  <a:pt x="3452725" y="3660853"/>
                </a:lnTo>
                <a:lnTo>
                  <a:pt x="3442929" y="3651064"/>
                </a:lnTo>
                <a:lnTo>
                  <a:pt x="3438032" y="3641276"/>
                </a:lnTo>
                <a:lnTo>
                  <a:pt x="3438032" y="3631487"/>
                </a:lnTo>
                <a:lnTo>
                  <a:pt x="3433134" y="3631487"/>
                </a:lnTo>
                <a:lnTo>
                  <a:pt x="3428237" y="3626593"/>
                </a:lnTo>
                <a:lnTo>
                  <a:pt x="3423340" y="3616805"/>
                </a:lnTo>
                <a:lnTo>
                  <a:pt x="3423340" y="3607017"/>
                </a:lnTo>
                <a:lnTo>
                  <a:pt x="3418442" y="3597228"/>
                </a:lnTo>
                <a:lnTo>
                  <a:pt x="3418442" y="3592334"/>
                </a:lnTo>
                <a:lnTo>
                  <a:pt x="3418442" y="3587440"/>
                </a:lnTo>
                <a:lnTo>
                  <a:pt x="3408647" y="3567863"/>
                </a:lnTo>
                <a:lnTo>
                  <a:pt x="3408647" y="3562969"/>
                </a:lnTo>
                <a:lnTo>
                  <a:pt x="3398852" y="3558075"/>
                </a:lnTo>
                <a:lnTo>
                  <a:pt x="3389058" y="3553181"/>
                </a:lnTo>
                <a:lnTo>
                  <a:pt x="3384159" y="3548286"/>
                </a:lnTo>
                <a:lnTo>
                  <a:pt x="3374366" y="3548286"/>
                </a:lnTo>
                <a:lnTo>
                  <a:pt x="3359673" y="3548286"/>
                </a:lnTo>
                <a:lnTo>
                  <a:pt x="3349879" y="3553181"/>
                </a:lnTo>
                <a:lnTo>
                  <a:pt x="3340084" y="3558075"/>
                </a:lnTo>
                <a:lnTo>
                  <a:pt x="3340084" y="3562969"/>
                </a:lnTo>
                <a:lnTo>
                  <a:pt x="3335188" y="3562969"/>
                </a:lnTo>
                <a:lnTo>
                  <a:pt x="3335188" y="3567863"/>
                </a:lnTo>
                <a:lnTo>
                  <a:pt x="3330290" y="3567863"/>
                </a:lnTo>
                <a:lnTo>
                  <a:pt x="3320494" y="3572757"/>
                </a:lnTo>
                <a:lnTo>
                  <a:pt x="3305803" y="3572757"/>
                </a:lnTo>
                <a:lnTo>
                  <a:pt x="3305803" y="3538498"/>
                </a:lnTo>
                <a:lnTo>
                  <a:pt x="3305803" y="3533604"/>
                </a:lnTo>
                <a:lnTo>
                  <a:pt x="3300905" y="3523815"/>
                </a:lnTo>
                <a:lnTo>
                  <a:pt x="3305801" y="3533603"/>
                </a:lnTo>
                <a:lnTo>
                  <a:pt x="3305801" y="3538497"/>
                </a:lnTo>
                <a:lnTo>
                  <a:pt x="3305801" y="3572757"/>
                </a:lnTo>
                <a:lnTo>
                  <a:pt x="3286211" y="3567862"/>
                </a:lnTo>
                <a:lnTo>
                  <a:pt x="3276417" y="3567862"/>
                </a:lnTo>
                <a:lnTo>
                  <a:pt x="3266621" y="3572757"/>
                </a:lnTo>
                <a:lnTo>
                  <a:pt x="3256826" y="3577651"/>
                </a:lnTo>
                <a:lnTo>
                  <a:pt x="3256826" y="3582545"/>
                </a:lnTo>
                <a:lnTo>
                  <a:pt x="3251928" y="3587439"/>
                </a:lnTo>
                <a:lnTo>
                  <a:pt x="3247032" y="3607016"/>
                </a:lnTo>
                <a:lnTo>
                  <a:pt x="3237236" y="3621698"/>
                </a:lnTo>
                <a:lnTo>
                  <a:pt x="3222547" y="3636381"/>
                </a:lnTo>
                <a:lnTo>
                  <a:pt x="3212754" y="3651064"/>
                </a:lnTo>
                <a:lnTo>
                  <a:pt x="3198060" y="3655958"/>
                </a:lnTo>
                <a:lnTo>
                  <a:pt x="3193164" y="3660852"/>
                </a:lnTo>
                <a:lnTo>
                  <a:pt x="3178471" y="3670640"/>
                </a:lnTo>
                <a:lnTo>
                  <a:pt x="3153982" y="3690217"/>
                </a:lnTo>
                <a:lnTo>
                  <a:pt x="3129493" y="3709794"/>
                </a:lnTo>
                <a:lnTo>
                  <a:pt x="3109906" y="3729371"/>
                </a:lnTo>
                <a:lnTo>
                  <a:pt x="3095213" y="3744053"/>
                </a:lnTo>
                <a:lnTo>
                  <a:pt x="3090315" y="3748947"/>
                </a:lnTo>
                <a:lnTo>
                  <a:pt x="3080520" y="3753842"/>
                </a:lnTo>
                <a:lnTo>
                  <a:pt x="3070724" y="3763630"/>
                </a:lnTo>
                <a:lnTo>
                  <a:pt x="3060930" y="3768524"/>
                </a:lnTo>
                <a:lnTo>
                  <a:pt x="3056032" y="3768524"/>
                </a:lnTo>
                <a:lnTo>
                  <a:pt x="3051135" y="3773418"/>
                </a:lnTo>
                <a:lnTo>
                  <a:pt x="3041339" y="3778313"/>
                </a:lnTo>
                <a:lnTo>
                  <a:pt x="3031543" y="3788101"/>
                </a:lnTo>
                <a:lnTo>
                  <a:pt x="3026649" y="3802783"/>
                </a:lnTo>
                <a:lnTo>
                  <a:pt x="3026649" y="3817466"/>
                </a:lnTo>
                <a:lnTo>
                  <a:pt x="3026649" y="3832149"/>
                </a:lnTo>
                <a:lnTo>
                  <a:pt x="3031543" y="3846831"/>
                </a:lnTo>
                <a:lnTo>
                  <a:pt x="3036443" y="3871302"/>
                </a:lnTo>
                <a:lnTo>
                  <a:pt x="3031543" y="3900667"/>
                </a:lnTo>
                <a:lnTo>
                  <a:pt x="3026649" y="3920244"/>
                </a:lnTo>
                <a:lnTo>
                  <a:pt x="3021750" y="3930032"/>
                </a:lnTo>
                <a:lnTo>
                  <a:pt x="3016851" y="3934927"/>
                </a:lnTo>
                <a:lnTo>
                  <a:pt x="3011954" y="3939821"/>
                </a:lnTo>
                <a:lnTo>
                  <a:pt x="3002160" y="3944715"/>
                </a:lnTo>
                <a:lnTo>
                  <a:pt x="3002160" y="3954503"/>
                </a:lnTo>
                <a:lnTo>
                  <a:pt x="2997263" y="3959397"/>
                </a:lnTo>
                <a:lnTo>
                  <a:pt x="2987467" y="3964292"/>
                </a:lnTo>
                <a:lnTo>
                  <a:pt x="2982567" y="3969186"/>
                </a:lnTo>
                <a:lnTo>
                  <a:pt x="2972774" y="3978974"/>
                </a:lnTo>
                <a:lnTo>
                  <a:pt x="2972774" y="3983868"/>
                </a:lnTo>
                <a:lnTo>
                  <a:pt x="2967877" y="3993657"/>
                </a:lnTo>
                <a:lnTo>
                  <a:pt x="2967877" y="3998551"/>
                </a:lnTo>
                <a:lnTo>
                  <a:pt x="2967877" y="4003445"/>
                </a:lnTo>
                <a:lnTo>
                  <a:pt x="2962979" y="4003445"/>
                </a:lnTo>
                <a:lnTo>
                  <a:pt x="2953184" y="4003445"/>
                </a:lnTo>
                <a:lnTo>
                  <a:pt x="2938493" y="4003445"/>
                </a:lnTo>
                <a:lnTo>
                  <a:pt x="2928698" y="4003445"/>
                </a:lnTo>
                <a:lnTo>
                  <a:pt x="2923799" y="3998551"/>
                </a:lnTo>
                <a:lnTo>
                  <a:pt x="2918900" y="3988763"/>
                </a:lnTo>
                <a:lnTo>
                  <a:pt x="2914005" y="3978974"/>
                </a:lnTo>
                <a:lnTo>
                  <a:pt x="2909106" y="3969186"/>
                </a:lnTo>
                <a:lnTo>
                  <a:pt x="2899312" y="3959397"/>
                </a:lnTo>
                <a:lnTo>
                  <a:pt x="2894414" y="3954503"/>
                </a:lnTo>
                <a:lnTo>
                  <a:pt x="2884618" y="3934927"/>
                </a:lnTo>
                <a:lnTo>
                  <a:pt x="2879722" y="3925138"/>
                </a:lnTo>
                <a:lnTo>
                  <a:pt x="2874823" y="3915350"/>
                </a:lnTo>
                <a:lnTo>
                  <a:pt x="2869926" y="3915350"/>
                </a:lnTo>
                <a:lnTo>
                  <a:pt x="2830747" y="3846831"/>
                </a:lnTo>
                <a:lnTo>
                  <a:pt x="2791565" y="3724476"/>
                </a:lnTo>
                <a:lnTo>
                  <a:pt x="2781770" y="3651064"/>
                </a:lnTo>
                <a:lnTo>
                  <a:pt x="2781770" y="3631487"/>
                </a:lnTo>
                <a:lnTo>
                  <a:pt x="2781770" y="3621698"/>
                </a:lnTo>
                <a:lnTo>
                  <a:pt x="2781770" y="3611910"/>
                </a:lnTo>
                <a:lnTo>
                  <a:pt x="2781770" y="3607016"/>
                </a:lnTo>
                <a:lnTo>
                  <a:pt x="2786667" y="3602122"/>
                </a:lnTo>
                <a:lnTo>
                  <a:pt x="2786667" y="3597228"/>
                </a:lnTo>
                <a:lnTo>
                  <a:pt x="2781770" y="3592333"/>
                </a:lnTo>
                <a:lnTo>
                  <a:pt x="2781770" y="3582545"/>
                </a:lnTo>
                <a:lnTo>
                  <a:pt x="2781770" y="3572757"/>
                </a:lnTo>
                <a:lnTo>
                  <a:pt x="2786667" y="3567862"/>
                </a:lnTo>
                <a:lnTo>
                  <a:pt x="2786667" y="3562968"/>
                </a:lnTo>
                <a:lnTo>
                  <a:pt x="2776871" y="3567862"/>
                </a:lnTo>
                <a:lnTo>
                  <a:pt x="2771974" y="3572757"/>
                </a:lnTo>
                <a:lnTo>
                  <a:pt x="2767077" y="3582545"/>
                </a:lnTo>
                <a:lnTo>
                  <a:pt x="2767077" y="3592333"/>
                </a:lnTo>
                <a:lnTo>
                  <a:pt x="2767077" y="3597228"/>
                </a:lnTo>
                <a:lnTo>
                  <a:pt x="2757281" y="3607016"/>
                </a:lnTo>
                <a:lnTo>
                  <a:pt x="2752383" y="3616804"/>
                </a:lnTo>
                <a:lnTo>
                  <a:pt x="2747489" y="3616804"/>
                </a:lnTo>
                <a:lnTo>
                  <a:pt x="2742589" y="3616804"/>
                </a:lnTo>
                <a:lnTo>
                  <a:pt x="2737692" y="3616804"/>
                </a:lnTo>
                <a:lnTo>
                  <a:pt x="2718103" y="3607016"/>
                </a:lnTo>
                <a:lnTo>
                  <a:pt x="2703411" y="3597228"/>
                </a:lnTo>
                <a:lnTo>
                  <a:pt x="2693616" y="3587439"/>
                </a:lnTo>
                <a:lnTo>
                  <a:pt x="2688718" y="3577651"/>
                </a:lnTo>
                <a:lnTo>
                  <a:pt x="2683819" y="3567862"/>
                </a:lnTo>
                <a:lnTo>
                  <a:pt x="2683819" y="3562968"/>
                </a:lnTo>
                <a:lnTo>
                  <a:pt x="2683819" y="3558074"/>
                </a:lnTo>
                <a:lnTo>
                  <a:pt x="2693616" y="3553180"/>
                </a:lnTo>
                <a:lnTo>
                  <a:pt x="2703411" y="3543391"/>
                </a:lnTo>
                <a:lnTo>
                  <a:pt x="2713206" y="3533603"/>
                </a:lnTo>
                <a:lnTo>
                  <a:pt x="2723001" y="3523815"/>
                </a:lnTo>
                <a:lnTo>
                  <a:pt x="2727898" y="3509132"/>
                </a:lnTo>
                <a:lnTo>
                  <a:pt x="2732794" y="3504238"/>
                </a:lnTo>
                <a:lnTo>
                  <a:pt x="2732794" y="3499344"/>
                </a:lnTo>
                <a:lnTo>
                  <a:pt x="2723001" y="3499344"/>
                </a:lnTo>
                <a:lnTo>
                  <a:pt x="2718103" y="3499344"/>
                </a:lnTo>
                <a:lnTo>
                  <a:pt x="2713206" y="3499344"/>
                </a:lnTo>
                <a:lnTo>
                  <a:pt x="2708307" y="3504238"/>
                </a:lnTo>
                <a:lnTo>
                  <a:pt x="2703411" y="3504238"/>
                </a:lnTo>
                <a:lnTo>
                  <a:pt x="2688718" y="3509132"/>
                </a:lnTo>
                <a:lnTo>
                  <a:pt x="2674026" y="3509132"/>
                </a:lnTo>
                <a:lnTo>
                  <a:pt x="2659334" y="3509132"/>
                </a:lnTo>
                <a:lnTo>
                  <a:pt x="2649537" y="3504238"/>
                </a:lnTo>
                <a:lnTo>
                  <a:pt x="2644642" y="3499344"/>
                </a:lnTo>
                <a:lnTo>
                  <a:pt x="2644642" y="3499343"/>
                </a:lnTo>
                <a:lnTo>
                  <a:pt x="2620153" y="3479766"/>
                </a:lnTo>
                <a:lnTo>
                  <a:pt x="2615256" y="3469978"/>
                </a:lnTo>
                <a:lnTo>
                  <a:pt x="2605462" y="3465084"/>
                </a:lnTo>
                <a:lnTo>
                  <a:pt x="2595666" y="3465084"/>
                </a:lnTo>
                <a:lnTo>
                  <a:pt x="2585871" y="3460190"/>
                </a:lnTo>
                <a:lnTo>
                  <a:pt x="2576076" y="3460190"/>
                </a:lnTo>
                <a:lnTo>
                  <a:pt x="2571179" y="3460190"/>
                </a:lnTo>
                <a:lnTo>
                  <a:pt x="2566281" y="3460190"/>
                </a:lnTo>
                <a:lnTo>
                  <a:pt x="2556486" y="3460190"/>
                </a:lnTo>
                <a:lnTo>
                  <a:pt x="2541793" y="3460190"/>
                </a:lnTo>
                <a:lnTo>
                  <a:pt x="2532000" y="3455296"/>
                </a:lnTo>
                <a:lnTo>
                  <a:pt x="2517306" y="3455296"/>
                </a:lnTo>
                <a:lnTo>
                  <a:pt x="2512410" y="3460190"/>
                </a:lnTo>
                <a:lnTo>
                  <a:pt x="2502613" y="3460190"/>
                </a:lnTo>
                <a:lnTo>
                  <a:pt x="2492819" y="3465084"/>
                </a:lnTo>
                <a:lnTo>
                  <a:pt x="2483025" y="3465084"/>
                </a:lnTo>
                <a:lnTo>
                  <a:pt x="2478126" y="3469978"/>
                </a:lnTo>
                <a:lnTo>
                  <a:pt x="2473231" y="3460190"/>
                </a:lnTo>
                <a:lnTo>
                  <a:pt x="2468333" y="3450402"/>
                </a:lnTo>
                <a:lnTo>
                  <a:pt x="2468333" y="3460190"/>
                </a:lnTo>
                <a:lnTo>
                  <a:pt x="2473230" y="3465084"/>
                </a:lnTo>
                <a:lnTo>
                  <a:pt x="2473230" y="3469978"/>
                </a:lnTo>
                <a:lnTo>
                  <a:pt x="2434049" y="3489555"/>
                </a:lnTo>
                <a:lnTo>
                  <a:pt x="2414459" y="3469978"/>
                </a:lnTo>
                <a:lnTo>
                  <a:pt x="2414459" y="3455297"/>
                </a:lnTo>
                <a:lnTo>
                  <a:pt x="2409561" y="3450402"/>
                </a:lnTo>
                <a:lnTo>
                  <a:pt x="2399765" y="3445508"/>
                </a:lnTo>
                <a:lnTo>
                  <a:pt x="2389973" y="3440614"/>
                </a:lnTo>
                <a:lnTo>
                  <a:pt x="2385072" y="3440614"/>
                </a:lnTo>
                <a:lnTo>
                  <a:pt x="2375278" y="3445508"/>
                </a:lnTo>
                <a:lnTo>
                  <a:pt x="2365485" y="3445508"/>
                </a:lnTo>
                <a:lnTo>
                  <a:pt x="2360585" y="3450402"/>
                </a:lnTo>
                <a:lnTo>
                  <a:pt x="2355689" y="3450402"/>
                </a:lnTo>
                <a:lnTo>
                  <a:pt x="2355689" y="3455297"/>
                </a:lnTo>
                <a:lnTo>
                  <a:pt x="2336099" y="3435720"/>
                </a:lnTo>
                <a:lnTo>
                  <a:pt x="2331200" y="3406355"/>
                </a:lnTo>
                <a:lnTo>
                  <a:pt x="2316509" y="3386779"/>
                </a:lnTo>
                <a:lnTo>
                  <a:pt x="2296919" y="3396567"/>
                </a:lnTo>
                <a:lnTo>
                  <a:pt x="2292020" y="3396567"/>
                </a:lnTo>
                <a:lnTo>
                  <a:pt x="2287125" y="3396567"/>
                </a:lnTo>
                <a:lnTo>
                  <a:pt x="2272432" y="3396567"/>
                </a:lnTo>
                <a:lnTo>
                  <a:pt x="2257740" y="3396567"/>
                </a:lnTo>
                <a:lnTo>
                  <a:pt x="2247944" y="3391673"/>
                </a:lnTo>
                <a:lnTo>
                  <a:pt x="2238152" y="3391673"/>
                </a:lnTo>
                <a:lnTo>
                  <a:pt x="2223458" y="3386779"/>
                </a:lnTo>
                <a:lnTo>
                  <a:pt x="2213663" y="3381885"/>
                </a:lnTo>
                <a:lnTo>
                  <a:pt x="2203868" y="3381885"/>
                </a:lnTo>
                <a:lnTo>
                  <a:pt x="2203868" y="3376990"/>
                </a:lnTo>
                <a:lnTo>
                  <a:pt x="2154893" y="3328051"/>
                </a:lnTo>
                <a:lnTo>
                  <a:pt x="2140202" y="3308472"/>
                </a:lnTo>
                <a:lnTo>
                  <a:pt x="2130407" y="3293789"/>
                </a:lnTo>
                <a:lnTo>
                  <a:pt x="2120612" y="3284000"/>
                </a:lnTo>
                <a:lnTo>
                  <a:pt x="2115715" y="3279108"/>
                </a:lnTo>
                <a:lnTo>
                  <a:pt x="2081432" y="3284000"/>
                </a:lnTo>
                <a:lnTo>
                  <a:pt x="2047149" y="3279108"/>
                </a:lnTo>
                <a:lnTo>
                  <a:pt x="2047148" y="3279110"/>
                </a:lnTo>
                <a:lnTo>
                  <a:pt x="2042250" y="3279110"/>
                </a:lnTo>
                <a:lnTo>
                  <a:pt x="2037350" y="3284002"/>
                </a:lnTo>
                <a:lnTo>
                  <a:pt x="2032452" y="3288898"/>
                </a:lnTo>
                <a:lnTo>
                  <a:pt x="1983482" y="3303580"/>
                </a:lnTo>
                <a:lnTo>
                  <a:pt x="1988377" y="3308472"/>
                </a:lnTo>
                <a:lnTo>
                  <a:pt x="1998173" y="3313369"/>
                </a:lnTo>
                <a:lnTo>
                  <a:pt x="2007966" y="3323154"/>
                </a:lnTo>
                <a:lnTo>
                  <a:pt x="2012864" y="3328051"/>
                </a:lnTo>
                <a:lnTo>
                  <a:pt x="2027558" y="3332943"/>
                </a:lnTo>
                <a:lnTo>
                  <a:pt x="2032455" y="3337840"/>
                </a:lnTo>
                <a:lnTo>
                  <a:pt x="2037351" y="3342733"/>
                </a:lnTo>
                <a:lnTo>
                  <a:pt x="2037351" y="3347625"/>
                </a:lnTo>
                <a:lnTo>
                  <a:pt x="2081432" y="3347625"/>
                </a:lnTo>
                <a:lnTo>
                  <a:pt x="2130407" y="3411250"/>
                </a:lnTo>
                <a:lnTo>
                  <a:pt x="2135304" y="3421038"/>
                </a:lnTo>
                <a:lnTo>
                  <a:pt x="2140202" y="3430826"/>
                </a:lnTo>
                <a:lnTo>
                  <a:pt x="2149994" y="3440615"/>
                </a:lnTo>
                <a:lnTo>
                  <a:pt x="2154893" y="3455297"/>
                </a:lnTo>
                <a:lnTo>
                  <a:pt x="2159792" y="3465085"/>
                </a:lnTo>
                <a:lnTo>
                  <a:pt x="2164688" y="3474873"/>
                </a:lnTo>
                <a:lnTo>
                  <a:pt x="2164688" y="3479767"/>
                </a:lnTo>
                <a:lnTo>
                  <a:pt x="2174483" y="3484662"/>
                </a:lnTo>
                <a:lnTo>
                  <a:pt x="2184278" y="3484662"/>
                </a:lnTo>
                <a:lnTo>
                  <a:pt x="2189177" y="3484662"/>
                </a:lnTo>
                <a:lnTo>
                  <a:pt x="2194074" y="3479767"/>
                </a:lnTo>
                <a:lnTo>
                  <a:pt x="2198970" y="3479767"/>
                </a:lnTo>
                <a:lnTo>
                  <a:pt x="2223458" y="3484662"/>
                </a:lnTo>
                <a:lnTo>
                  <a:pt x="2218559" y="3499344"/>
                </a:lnTo>
                <a:lnTo>
                  <a:pt x="2218559" y="3504238"/>
                </a:lnTo>
                <a:lnTo>
                  <a:pt x="2218559" y="3509133"/>
                </a:lnTo>
                <a:lnTo>
                  <a:pt x="2223458" y="3514027"/>
                </a:lnTo>
                <a:lnTo>
                  <a:pt x="2228353" y="3514027"/>
                </a:lnTo>
                <a:lnTo>
                  <a:pt x="2233252" y="3518921"/>
                </a:lnTo>
                <a:lnTo>
                  <a:pt x="2282226" y="3518921"/>
                </a:lnTo>
                <a:lnTo>
                  <a:pt x="2316507" y="3514639"/>
                </a:lnTo>
                <a:lnTo>
                  <a:pt x="2316507" y="3514026"/>
                </a:lnTo>
                <a:lnTo>
                  <a:pt x="2321404" y="3514026"/>
                </a:lnTo>
                <a:lnTo>
                  <a:pt x="2326302" y="3514026"/>
                </a:lnTo>
                <a:lnTo>
                  <a:pt x="2331200" y="3514026"/>
                </a:lnTo>
                <a:lnTo>
                  <a:pt x="2340993" y="3509132"/>
                </a:lnTo>
                <a:lnTo>
                  <a:pt x="2345892" y="3504238"/>
                </a:lnTo>
                <a:lnTo>
                  <a:pt x="2345892" y="3499344"/>
                </a:lnTo>
                <a:lnTo>
                  <a:pt x="2350788" y="3494449"/>
                </a:lnTo>
                <a:lnTo>
                  <a:pt x="2355688" y="3494449"/>
                </a:lnTo>
                <a:lnTo>
                  <a:pt x="2375277" y="3484661"/>
                </a:lnTo>
                <a:lnTo>
                  <a:pt x="2375277" y="3494449"/>
                </a:lnTo>
                <a:lnTo>
                  <a:pt x="2375277" y="3504238"/>
                </a:lnTo>
                <a:lnTo>
                  <a:pt x="2385071" y="3518920"/>
                </a:lnTo>
                <a:lnTo>
                  <a:pt x="2394868" y="3528709"/>
                </a:lnTo>
                <a:lnTo>
                  <a:pt x="2404661" y="3538497"/>
                </a:lnTo>
                <a:lnTo>
                  <a:pt x="2414457" y="3538497"/>
                </a:lnTo>
                <a:lnTo>
                  <a:pt x="2419354" y="3543391"/>
                </a:lnTo>
                <a:lnTo>
                  <a:pt x="2424252" y="3558074"/>
                </a:lnTo>
                <a:lnTo>
                  <a:pt x="2424252" y="3567862"/>
                </a:lnTo>
                <a:lnTo>
                  <a:pt x="2419354" y="3582545"/>
                </a:lnTo>
                <a:lnTo>
                  <a:pt x="2409561" y="3592333"/>
                </a:lnTo>
                <a:lnTo>
                  <a:pt x="2399765" y="3597227"/>
                </a:lnTo>
                <a:lnTo>
                  <a:pt x="2389970" y="3607016"/>
                </a:lnTo>
                <a:lnTo>
                  <a:pt x="2385071" y="3607016"/>
                </a:lnTo>
                <a:lnTo>
                  <a:pt x="2380175" y="3607016"/>
                </a:lnTo>
                <a:lnTo>
                  <a:pt x="2380175" y="3621698"/>
                </a:lnTo>
                <a:lnTo>
                  <a:pt x="2375277" y="3626592"/>
                </a:lnTo>
                <a:lnTo>
                  <a:pt x="2370380" y="3636381"/>
                </a:lnTo>
                <a:lnTo>
                  <a:pt x="2360582" y="3641275"/>
                </a:lnTo>
                <a:lnTo>
                  <a:pt x="2355688" y="3641275"/>
                </a:lnTo>
                <a:lnTo>
                  <a:pt x="2355688" y="3646169"/>
                </a:lnTo>
                <a:lnTo>
                  <a:pt x="2340993" y="3646169"/>
                </a:lnTo>
                <a:lnTo>
                  <a:pt x="2331200" y="3651063"/>
                </a:lnTo>
                <a:lnTo>
                  <a:pt x="2326302" y="3660851"/>
                </a:lnTo>
                <a:lnTo>
                  <a:pt x="2321404" y="3665746"/>
                </a:lnTo>
                <a:lnTo>
                  <a:pt x="2321404" y="3670640"/>
                </a:lnTo>
                <a:lnTo>
                  <a:pt x="2321404" y="3675534"/>
                </a:lnTo>
                <a:lnTo>
                  <a:pt x="2321404" y="3680428"/>
                </a:lnTo>
                <a:lnTo>
                  <a:pt x="2316507" y="3685322"/>
                </a:lnTo>
                <a:lnTo>
                  <a:pt x="2301814" y="3704899"/>
                </a:lnTo>
                <a:lnTo>
                  <a:pt x="2272431" y="3724476"/>
                </a:lnTo>
                <a:lnTo>
                  <a:pt x="2228353" y="3734264"/>
                </a:lnTo>
                <a:lnTo>
                  <a:pt x="2228354" y="3734265"/>
                </a:lnTo>
                <a:lnTo>
                  <a:pt x="2189177" y="3744053"/>
                </a:lnTo>
                <a:lnTo>
                  <a:pt x="2169586" y="3758736"/>
                </a:lnTo>
                <a:lnTo>
                  <a:pt x="2149994" y="3778312"/>
                </a:lnTo>
                <a:lnTo>
                  <a:pt x="2135304" y="3797889"/>
                </a:lnTo>
                <a:lnTo>
                  <a:pt x="2120613" y="3807678"/>
                </a:lnTo>
                <a:lnTo>
                  <a:pt x="2105919" y="3812572"/>
                </a:lnTo>
                <a:lnTo>
                  <a:pt x="2091229" y="3817466"/>
                </a:lnTo>
                <a:lnTo>
                  <a:pt x="2081432" y="3822360"/>
                </a:lnTo>
                <a:lnTo>
                  <a:pt x="2071634" y="3822360"/>
                </a:lnTo>
                <a:lnTo>
                  <a:pt x="2066740" y="3822360"/>
                </a:lnTo>
                <a:lnTo>
                  <a:pt x="2027558" y="3856619"/>
                </a:lnTo>
                <a:lnTo>
                  <a:pt x="1954094" y="3876196"/>
                </a:lnTo>
                <a:lnTo>
                  <a:pt x="1944297" y="3871302"/>
                </a:lnTo>
                <a:lnTo>
                  <a:pt x="1949196" y="3861515"/>
                </a:lnTo>
                <a:lnTo>
                  <a:pt x="1944298" y="3866408"/>
                </a:lnTo>
                <a:lnTo>
                  <a:pt x="1939401" y="3871302"/>
                </a:lnTo>
                <a:lnTo>
                  <a:pt x="1929605" y="3866408"/>
                </a:lnTo>
                <a:lnTo>
                  <a:pt x="1919812" y="3861514"/>
                </a:lnTo>
                <a:lnTo>
                  <a:pt x="1914914" y="3861514"/>
                </a:lnTo>
                <a:lnTo>
                  <a:pt x="1914914" y="3856620"/>
                </a:lnTo>
                <a:lnTo>
                  <a:pt x="1910017" y="3822360"/>
                </a:lnTo>
                <a:lnTo>
                  <a:pt x="1895325" y="3802784"/>
                </a:lnTo>
                <a:lnTo>
                  <a:pt x="1895325" y="3797889"/>
                </a:lnTo>
                <a:lnTo>
                  <a:pt x="1895325" y="3788101"/>
                </a:lnTo>
                <a:lnTo>
                  <a:pt x="1895325" y="3773418"/>
                </a:lnTo>
                <a:lnTo>
                  <a:pt x="1895325" y="3758736"/>
                </a:lnTo>
                <a:lnTo>
                  <a:pt x="1890427" y="3744054"/>
                </a:lnTo>
                <a:lnTo>
                  <a:pt x="1885530" y="3734265"/>
                </a:lnTo>
                <a:lnTo>
                  <a:pt x="1870837" y="3709794"/>
                </a:lnTo>
                <a:lnTo>
                  <a:pt x="1856144" y="3675535"/>
                </a:lnTo>
                <a:lnTo>
                  <a:pt x="1836554" y="3646170"/>
                </a:lnTo>
                <a:lnTo>
                  <a:pt x="1826760" y="3631487"/>
                </a:lnTo>
                <a:lnTo>
                  <a:pt x="1802273" y="3587440"/>
                </a:lnTo>
                <a:lnTo>
                  <a:pt x="1787580" y="3558074"/>
                </a:lnTo>
                <a:lnTo>
                  <a:pt x="1772888" y="3528709"/>
                </a:lnTo>
                <a:lnTo>
                  <a:pt x="1763093" y="3504238"/>
                </a:lnTo>
                <a:lnTo>
                  <a:pt x="1763093" y="3494450"/>
                </a:lnTo>
                <a:lnTo>
                  <a:pt x="1753299" y="3484662"/>
                </a:lnTo>
                <a:lnTo>
                  <a:pt x="1743502" y="3460191"/>
                </a:lnTo>
                <a:lnTo>
                  <a:pt x="1723913" y="3435721"/>
                </a:lnTo>
                <a:lnTo>
                  <a:pt x="1714118" y="3416144"/>
                </a:lnTo>
                <a:lnTo>
                  <a:pt x="1704322" y="3406356"/>
                </a:lnTo>
                <a:lnTo>
                  <a:pt x="1699425" y="3396567"/>
                </a:lnTo>
                <a:lnTo>
                  <a:pt x="1689632" y="3381885"/>
                </a:lnTo>
                <a:lnTo>
                  <a:pt x="1684733" y="3372096"/>
                </a:lnTo>
                <a:lnTo>
                  <a:pt x="1679837" y="3362308"/>
                </a:lnTo>
                <a:lnTo>
                  <a:pt x="1674937" y="3357414"/>
                </a:lnTo>
                <a:lnTo>
                  <a:pt x="1674937" y="3352521"/>
                </a:lnTo>
                <a:lnTo>
                  <a:pt x="1665142" y="3328051"/>
                </a:lnTo>
                <a:lnTo>
                  <a:pt x="1660244" y="3313369"/>
                </a:lnTo>
                <a:lnTo>
                  <a:pt x="1719017" y="3318261"/>
                </a:lnTo>
                <a:lnTo>
                  <a:pt x="1709223" y="3313369"/>
                </a:lnTo>
                <a:lnTo>
                  <a:pt x="1694528" y="3313369"/>
                </a:lnTo>
                <a:lnTo>
                  <a:pt x="1679837" y="3313369"/>
                </a:lnTo>
                <a:lnTo>
                  <a:pt x="1665142" y="3313369"/>
                </a:lnTo>
                <a:lnTo>
                  <a:pt x="1660244" y="3313369"/>
                </a:lnTo>
                <a:lnTo>
                  <a:pt x="1660244" y="3313367"/>
                </a:lnTo>
                <a:lnTo>
                  <a:pt x="1660232" y="3313347"/>
                </a:lnTo>
                <a:lnTo>
                  <a:pt x="1660242" y="3313369"/>
                </a:lnTo>
                <a:lnTo>
                  <a:pt x="1655344" y="3342733"/>
                </a:lnTo>
                <a:lnTo>
                  <a:pt x="1650449" y="3352519"/>
                </a:lnTo>
                <a:lnTo>
                  <a:pt x="1645551" y="3357414"/>
                </a:lnTo>
                <a:lnTo>
                  <a:pt x="1640654" y="3357414"/>
                </a:lnTo>
                <a:lnTo>
                  <a:pt x="1635754" y="3352519"/>
                </a:lnTo>
                <a:lnTo>
                  <a:pt x="1625960" y="3342733"/>
                </a:lnTo>
                <a:lnTo>
                  <a:pt x="1616164" y="3337840"/>
                </a:lnTo>
                <a:lnTo>
                  <a:pt x="1601473" y="3328051"/>
                </a:lnTo>
                <a:lnTo>
                  <a:pt x="1596576" y="3318261"/>
                </a:lnTo>
                <a:lnTo>
                  <a:pt x="1586780" y="3308472"/>
                </a:lnTo>
                <a:lnTo>
                  <a:pt x="1581882" y="3303580"/>
                </a:lnTo>
                <a:lnTo>
                  <a:pt x="1576985" y="3293789"/>
                </a:lnTo>
                <a:lnTo>
                  <a:pt x="1576985" y="3298683"/>
                </a:lnTo>
                <a:lnTo>
                  <a:pt x="1591678" y="3323154"/>
                </a:lnTo>
                <a:lnTo>
                  <a:pt x="1611269" y="3362308"/>
                </a:lnTo>
                <a:lnTo>
                  <a:pt x="1630858" y="3406356"/>
                </a:lnTo>
                <a:lnTo>
                  <a:pt x="1650449" y="3450402"/>
                </a:lnTo>
                <a:lnTo>
                  <a:pt x="1670038" y="3489555"/>
                </a:lnTo>
                <a:lnTo>
                  <a:pt x="1684730" y="3523815"/>
                </a:lnTo>
                <a:lnTo>
                  <a:pt x="1689628" y="3538497"/>
                </a:lnTo>
                <a:lnTo>
                  <a:pt x="1689628" y="3538498"/>
                </a:lnTo>
                <a:lnTo>
                  <a:pt x="1699422" y="3558074"/>
                </a:lnTo>
                <a:lnTo>
                  <a:pt x="1709218" y="3567862"/>
                </a:lnTo>
                <a:lnTo>
                  <a:pt x="1714117" y="3582545"/>
                </a:lnTo>
                <a:lnTo>
                  <a:pt x="1719015" y="3592333"/>
                </a:lnTo>
                <a:lnTo>
                  <a:pt x="1719015" y="3607016"/>
                </a:lnTo>
                <a:lnTo>
                  <a:pt x="1719015" y="3616804"/>
                </a:lnTo>
                <a:lnTo>
                  <a:pt x="1723911" y="3621698"/>
                </a:lnTo>
                <a:lnTo>
                  <a:pt x="1728809" y="3631487"/>
                </a:lnTo>
                <a:lnTo>
                  <a:pt x="1728809" y="3636381"/>
                </a:lnTo>
                <a:lnTo>
                  <a:pt x="1733705" y="3646169"/>
                </a:lnTo>
                <a:lnTo>
                  <a:pt x="1743502" y="3660852"/>
                </a:lnTo>
                <a:lnTo>
                  <a:pt x="1748397" y="3670640"/>
                </a:lnTo>
                <a:lnTo>
                  <a:pt x="1753295" y="3685323"/>
                </a:lnTo>
                <a:lnTo>
                  <a:pt x="1758192" y="3695111"/>
                </a:lnTo>
                <a:lnTo>
                  <a:pt x="1763091" y="3700005"/>
                </a:lnTo>
                <a:lnTo>
                  <a:pt x="1763091" y="3704899"/>
                </a:lnTo>
                <a:lnTo>
                  <a:pt x="1758192" y="3709794"/>
                </a:lnTo>
                <a:lnTo>
                  <a:pt x="1753295" y="3714688"/>
                </a:lnTo>
                <a:lnTo>
                  <a:pt x="1753295" y="3714690"/>
                </a:lnTo>
                <a:lnTo>
                  <a:pt x="1753295" y="3714688"/>
                </a:lnTo>
                <a:lnTo>
                  <a:pt x="1758193" y="3709794"/>
                </a:lnTo>
                <a:lnTo>
                  <a:pt x="1763091" y="3704900"/>
                </a:lnTo>
                <a:lnTo>
                  <a:pt x="1772885" y="3719583"/>
                </a:lnTo>
                <a:lnTo>
                  <a:pt x="1772885" y="3729371"/>
                </a:lnTo>
                <a:lnTo>
                  <a:pt x="1777784" y="3734265"/>
                </a:lnTo>
                <a:lnTo>
                  <a:pt x="1777784" y="3739159"/>
                </a:lnTo>
                <a:lnTo>
                  <a:pt x="1782681" y="3744054"/>
                </a:lnTo>
                <a:lnTo>
                  <a:pt x="1787577" y="3753842"/>
                </a:lnTo>
                <a:lnTo>
                  <a:pt x="1792475" y="3768524"/>
                </a:lnTo>
                <a:lnTo>
                  <a:pt x="1802270" y="3778313"/>
                </a:lnTo>
                <a:lnTo>
                  <a:pt x="1812066" y="3788101"/>
                </a:lnTo>
                <a:lnTo>
                  <a:pt x="1821860" y="3797890"/>
                </a:lnTo>
                <a:lnTo>
                  <a:pt x="1831655" y="3802784"/>
                </a:lnTo>
                <a:lnTo>
                  <a:pt x="1836552" y="3807678"/>
                </a:lnTo>
                <a:lnTo>
                  <a:pt x="1836552" y="3812572"/>
                </a:lnTo>
                <a:lnTo>
                  <a:pt x="1856141" y="3827255"/>
                </a:lnTo>
                <a:lnTo>
                  <a:pt x="1870834" y="3841937"/>
                </a:lnTo>
                <a:lnTo>
                  <a:pt x="1880630" y="3851726"/>
                </a:lnTo>
                <a:lnTo>
                  <a:pt x="1885527" y="3861514"/>
                </a:lnTo>
                <a:lnTo>
                  <a:pt x="1890426" y="3866408"/>
                </a:lnTo>
                <a:lnTo>
                  <a:pt x="1890426" y="3871302"/>
                </a:lnTo>
                <a:lnTo>
                  <a:pt x="1890426" y="3876196"/>
                </a:lnTo>
                <a:lnTo>
                  <a:pt x="1880630" y="3885985"/>
                </a:lnTo>
                <a:lnTo>
                  <a:pt x="1875732" y="3881091"/>
                </a:lnTo>
                <a:lnTo>
                  <a:pt x="1856141" y="3900667"/>
                </a:lnTo>
                <a:lnTo>
                  <a:pt x="1861040" y="3930032"/>
                </a:lnTo>
                <a:lnTo>
                  <a:pt x="1895321" y="3939820"/>
                </a:lnTo>
                <a:lnTo>
                  <a:pt x="1910014" y="3915350"/>
                </a:lnTo>
                <a:lnTo>
                  <a:pt x="1919809" y="3920244"/>
                </a:lnTo>
                <a:lnTo>
                  <a:pt x="1924705" y="3920244"/>
                </a:lnTo>
                <a:lnTo>
                  <a:pt x="1929603" y="3925138"/>
                </a:lnTo>
                <a:lnTo>
                  <a:pt x="1983477" y="3915350"/>
                </a:lnTo>
                <a:lnTo>
                  <a:pt x="1993272" y="3915350"/>
                </a:lnTo>
                <a:lnTo>
                  <a:pt x="2022659" y="3910456"/>
                </a:lnTo>
                <a:lnTo>
                  <a:pt x="2056941" y="3905562"/>
                </a:lnTo>
                <a:lnTo>
                  <a:pt x="2086325" y="3900668"/>
                </a:lnTo>
                <a:lnTo>
                  <a:pt x="2101018" y="3900668"/>
                </a:lnTo>
                <a:lnTo>
                  <a:pt x="2110812" y="3895773"/>
                </a:lnTo>
                <a:lnTo>
                  <a:pt x="2120607" y="3895773"/>
                </a:lnTo>
                <a:lnTo>
                  <a:pt x="2125506" y="3890879"/>
                </a:lnTo>
                <a:lnTo>
                  <a:pt x="2145093" y="3890879"/>
                </a:lnTo>
                <a:lnTo>
                  <a:pt x="2145093" y="3934927"/>
                </a:lnTo>
                <a:lnTo>
                  <a:pt x="2125506" y="3969186"/>
                </a:lnTo>
                <a:lnTo>
                  <a:pt x="2120607" y="3978975"/>
                </a:lnTo>
                <a:lnTo>
                  <a:pt x="2105915" y="4013234"/>
                </a:lnTo>
                <a:lnTo>
                  <a:pt x="2086325" y="4052388"/>
                </a:lnTo>
                <a:lnTo>
                  <a:pt x="2061837" y="4096435"/>
                </a:lnTo>
                <a:lnTo>
                  <a:pt x="2037348" y="4130695"/>
                </a:lnTo>
                <a:lnTo>
                  <a:pt x="2012861" y="4164954"/>
                </a:lnTo>
                <a:lnTo>
                  <a:pt x="1983477" y="4199214"/>
                </a:lnTo>
                <a:lnTo>
                  <a:pt x="1954091" y="4223685"/>
                </a:lnTo>
                <a:lnTo>
                  <a:pt x="1939399" y="4243261"/>
                </a:lnTo>
                <a:lnTo>
                  <a:pt x="1929603" y="4253050"/>
                </a:lnTo>
                <a:lnTo>
                  <a:pt x="1870834" y="4292203"/>
                </a:lnTo>
                <a:lnTo>
                  <a:pt x="1870833" y="4292202"/>
                </a:lnTo>
                <a:lnTo>
                  <a:pt x="1865938" y="4292202"/>
                </a:lnTo>
                <a:lnTo>
                  <a:pt x="1816964" y="4370509"/>
                </a:lnTo>
                <a:lnTo>
                  <a:pt x="1777784" y="4409662"/>
                </a:lnTo>
                <a:lnTo>
                  <a:pt x="1768968" y="4427282"/>
                </a:lnTo>
                <a:lnTo>
                  <a:pt x="1772883" y="4429239"/>
                </a:lnTo>
                <a:lnTo>
                  <a:pt x="1753295" y="4478181"/>
                </a:lnTo>
                <a:lnTo>
                  <a:pt x="1748397" y="4492863"/>
                </a:lnTo>
                <a:lnTo>
                  <a:pt x="1753295" y="4502652"/>
                </a:lnTo>
                <a:lnTo>
                  <a:pt x="1753295" y="4512440"/>
                </a:lnTo>
                <a:lnTo>
                  <a:pt x="1758192" y="4522228"/>
                </a:lnTo>
                <a:lnTo>
                  <a:pt x="1763091" y="4527122"/>
                </a:lnTo>
                <a:lnTo>
                  <a:pt x="1767988" y="4527122"/>
                </a:lnTo>
                <a:lnTo>
                  <a:pt x="1772883" y="4571170"/>
                </a:lnTo>
                <a:lnTo>
                  <a:pt x="1812065" y="4634795"/>
                </a:lnTo>
                <a:lnTo>
                  <a:pt x="1763091" y="4654371"/>
                </a:lnTo>
                <a:lnTo>
                  <a:pt x="1714117" y="4654371"/>
                </a:lnTo>
                <a:lnTo>
                  <a:pt x="1714117" y="4654372"/>
                </a:lnTo>
                <a:lnTo>
                  <a:pt x="1767988" y="4654372"/>
                </a:lnTo>
                <a:lnTo>
                  <a:pt x="1812066" y="4634795"/>
                </a:lnTo>
                <a:lnTo>
                  <a:pt x="1812066" y="4644584"/>
                </a:lnTo>
                <a:lnTo>
                  <a:pt x="1812066" y="4659266"/>
                </a:lnTo>
                <a:lnTo>
                  <a:pt x="1812066" y="4678843"/>
                </a:lnTo>
                <a:lnTo>
                  <a:pt x="1812066" y="4693526"/>
                </a:lnTo>
                <a:lnTo>
                  <a:pt x="1812066" y="4713102"/>
                </a:lnTo>
                <a:lnTo>
                  <a:pt x="1812066" y="4722891"/>
                </a:lnTo>
                <a:lnTo>
                  <a:pt x="1816964" y="4732679"/>
                </a:lnTo>
                <a:lnTo>
                  <a:pt x="1816964" y="4737573"/>
                </a:lnTo>
                <a:lnTo>
                  <a:pt x="1816964" y="4776727"/>
                </a:lnTo>
                <a:lnTo>
                  <a:pt x="1807168" y="4806092"/>
                </a:lnTo>
                <a:lnTo>
                  <a:pt x="1792475" y="4820774"/>
                </a:lnTo>
                <a:lnTo>
                  <a:pt x="1777784" y="4830563"/>
                </a:lnTo>
                <a:lnTo>
                  <a:pt x="1763093" y="4835457"/>
                </a:lnTo>
                <a:lnTo>
                  <a:pt x="1758193" y="4835457"/>
                </a:lnTo>
                <a:lnTo>
                  <a:pt x="1743502" y="4845245"/>
                </a:lnTo>
                <a:lnTo>
                  <a:pt x="1733705" y="4850140"/>
                </a:lnTo>
                <a:lnTo>
                  <a:pt x="1723911" y="4859928"/>
                </a:lnTo>
                <a:lnTo>
                  <a:pt x="1719012" y="4864822"/>
                </a:lnTo>
                <a:lnTo>
                  <a:pt x="1709219" y="4879505"/>
                </a:lnTo>
                <a:lnTo>
                  <a:pt x="1694527" y="4894187"/>
                </a:lnTo>
                <a:lnTo>
                  <a:pt x="1689628" y="4899081"/>
                </a:lnTo>
                <a:lnTo>
                  <a:pt x="1679833" y="4903976"/>
                </a:lnTo>
                <a:lnTo>
                  <a:pt x="1665140" y="4913764"/>
                </a:lnTo>
                <a:lnTo>
                  <a:pt x="1660242" y="4923552"/>
                </a:lnTo>
                <a:lnTo>
                  <a:pt x="1655346" y="4933341"/>
                </a:lnTo>
                <a:lnTo>
                  <a:pt x="1650449" y="4943129"/>
                </a:lnTo>
                <a:lnTo>
                  <a:pt x="1650449" y="4982283"/>
                </a:lnTo>
                <a:lnTo>
                  <a:pt x="1650449" y="5021436"/>
                </a:lnTo>
                <a:lnTo>
                  <a:pt x="1655346" y="5045907"/>
                </a:lnTo>
                <a:lnTo>
                  <a:pt x="1655346" y="5055695"/>
                </a:lnTo>
                <a:lnTo>
                  <a:pt x="1655346" y="5065484"/>
                </a:lnTo>
                <a:lnTo>
                  <a:pt x="1655346" y="5075272"/>
                </a:lnTo>
                <a:lnTo>
                  <a:pt x="1655346" y="5085061"/>
                </a:lnTo>
                <a:lnTo>
                  <a:pt x="1645551" y="5094849"/>
                </a:lnTo>
                <a:lnTo>
                  <a:pt x="1635757" y="5099743"/>
                </a:lnTo>
                <a:lnTo>
                  <a:pt x="1625962" y="5104637"/>
                </a:lnTo>
                <a:lnTo>
                  <a:pt x="1616164" y="5109532"/>
                </a:lnTo>
                <a:lnTo>
                  <a:pt x="1601474" y="5114426"/>
                </a:lnTo>
                <a:lnTo>
                  <a:pt x="1596576" y="5119320"/>
                </a:lnTo>
                <a:lnTo>
                  <a:pt x="1591678" y="5124214"/>
                </a:lnTo>
                <a:lnTo>
                  <a:pt x="1591678" y="5129108"/>
                </a:lnTo>
                <a:lnTo>
                  <a:pt x="1591678" y="5138897"/>
                </a:lnTo>
                <a:lnTo>
                  <a:pt x="1596576" y="5143791"/>
                </a:lnTo>
                <a:lnTo>
                  <a:pt x="1596576" y="5148685"/>
                </a:lnTo>
                <a:lnTo>
                  <a:pt x="1591680" y="5153579"/>
                </a:lnTo>
                <a:lnTo>
                  <a:pt x="1596576" y="5153579"/>
                </a:lnTo>
                <a:lnTo>
                  <a:pt x="1596576" y="5158473"/>
                </a:lnTo>
                <a:lnTo>
                  <a:pt x="1591680" y="5168262"/>
                </a:lnTo>
                <a:lnTo>
                  <a:pt x="1586783" y="5178050"/>
                </a:lnTo>
                <a:lnTo>
                  <a:pt x="1581885" y="5192732"/>
                </a:lnTo>
                <a:lnTo>
                  <a:pt x="1576986" y="5197627"/>
                </a:lnTo>
                <a:lnTo>
                  <a:pt x="1576986" y="5202521"/>
                </a:lnTo>
                <a:lnTo>
                  <a:pt x="1572088" y="5207415"/>
                </a:lnTo>
                <a:lnTo>
                  <a:pt x="1567192" y="5212309"/>
                </a:lnTo>
                <a:lnTo>
                  <a:pt x="1557396" y="5222098"/>
                </a:lnTo>
                <a:lnTo>
                  <a:pt x="1552500" y="5226992"/>
                </a:lnTo>
                <a:lnTo>
                  <a:pt x="1542705" y="5231886"/>
                </a:lnTo>
                <a:lnTo>
                  <a:pt x="1537808" y="5236780"/>
                </a:lnTo>
                <a:lnTo>
                  <a:pt x="1532911" y="5236780"/>
                </a:lnTo>
                <a:lnTo>
                  <a:pt x="1532911" y="5241674"/>
                </a:lnTo>
                <a:lnTo>
                  <a:pt x="1528014" y="5246568"/>
                </a:lnTo>
                <a:lnTo>
                  <a:pt x="1523116" y="5256357"/>
                </a:lnTo>
                <a:lnTo>
                  <a:pt x="1513320" y="5261251"/>
                </a:lnTo>
                <a:lnTo>
                  <a:pt x="1508423" y="5271039"/>
                </a:lnTo>
                <a:lnTo>
                  <a:pt x="1503526" y="5275934"/>
                </a:lnTo>
                <a:lnTo>
                  <a:pt x="1503526" y="5280828"/>
                </a:lnTo>
                <a:lnTo>
                  <a:pt x="1493731" y="5290616"/>
                </a:lnTo>
                <a:lnTo>
                  <a:pt x="1474140" y="5310193"/>
                </a:lnTo>
                <a:lnTo>
                  <a:pt x="1454551" y="5334664"/>
                </a:lnTo>
                <a:lnTo>
                  <a:pt x="1434961" y="5359135"/>
                </a:lnTo>
                <a:lnTo>
                  <a:pt x="1430063" y="5364029"/>
                </a:lnTo>
                <a:lnTo>
                  <a:pt x="1425166" y="5373817"/>
                </a:lnTo>
                <a:lnTo>
                  <a:pt x="1420269" y="5378711"/>
                </a:lnTo>
                <a:lnTo>
                  <a:pt x="1410474" y="5388500"/>
                </a:lnTo>
                <a:lnTo>
                  <a:pt x="1405576" y="5393394"/>
                </a:lnTo>
                <a:lnTo>
                  <a:pt x="1400678" y="5398288"/>
                </a:lnTo>
                <a:lnTo>
                  <a:pt x="1395781" y="5403182"/>
                </a:lnTo>
                <a:lnTo>
                  <a:pt x="1361498" y="5417865"/>
                </a:lnTo>
                <a:lnTo>
                  <a:pt x="1332114" y="5427653"/>
                </a:lnTo>
                <a:lnTo>
                  <a:pt x="1302729" y="5427653"/>
                </a:lnTo>
                <a:lnTo>
                  <a:pt x="1292933" y="5427653"/>
                </a:lnTo>
                <a:lnTo>
                  <a:pt x="1273344" y="5427653"/>
                </a:lnTo>
                <a:lnTo>
                  <a:pt x="1248856" y="5432547"/>
                </a:lnTo>
                <a:lnTo>
                  <a:pt x="1219471" y="5447230"/>
                </a:lnTo>
                <a:lnTo>
                  <a:pt x="1194984" y="5457018"/>
                </a:lnTo>
                <a:lnTo>
                  <a:pt x="1185189" y="5457018"/>
                </a:lnTo>
                <a:lnTo>
                  <a:pt x="1141111" y="5447230"/>
                </a:lnTo>
                <a:lnTo>
                  <a:pt x="1116624" y="5437442"/>
                </a:lnTo>
                <a:lnTo>
                  <a:pt x="1097034" y="5422759"/>
                </a:lnTo>
                <a:lnTo>
                  <a:pt x="1097034" y="5417865"/>
                </a:lnTo>
                <a:lnTo>
                  <a:pt x="1097034" y="5334664"/>
                </a:lnTo>
                <a:lnTo>
                  <a:pt x="1067649" y="5295510"/>
                </a:lnTo>
                <a:lnTo>
                  <a:pt x="1048059" y="5226992"/>
                </a:lnTo>
                <a:lnTo>
                  <a:pt x="1048061" y="5226991"/>
                </a:lnTo>
                <a:lnTo>
                  <a:pt x="1048061" y="5222099"/>
                </a:lnTo>
                <a:lnTo>
                  <a:pt x="1043162" y="5212310"/>
                </a:lnTo>
                <a:lnTo>
                  <a:pt x="1038265" y="5197628"/>
                </a:lnTo>
                <a:lnTo>
                  <a:pt x="1028470" y="5187839"/>
                </a:lnTo>
                <a:lnTo>
                  <a:pt x="1023572" y="5178051"/>
                </a:lnTo>
                <a:lnTo>
                  <a:pt x="1018675" y="5168263"/>
                </a:lnTo>
                <a:lnTo>
                  <a:pt x="1018675" y="5158474"/>
                </a:lnTo>
                <a:lnTo>
                  <a:pt x="1013778" y="5158474"/>
                </a:lnTo>
                <a:lnTo>
                  <a:pt x="1003983" y="5134003"/>
                </a:lnTo>
                <a:lnTo>
                  <a:pt x="984393" y="5094850"/>
                </a:lnTo>
                <a:lnTo>
                  <a:pt x="969701" y="5045908"/>
                </a:lnTo>
                <a:lnTo>
                  <a:pt x="959905" y="5001860"/>
                </a:lnTo>
                <a:lnTo>
                  <a:pt x="950110" y="4967601"/>
                </a:lnTo>
                <a:lnTo>
                  <a:pt x="945213" y="4957812"/>
                </a:lnTo>
                <a:lnTo>
                  <a:pt x="940316" y="4928447"/>
                </a:lnTo>
                <a:lnTo>
                  <a:pt x="930520" y="4903976"/>
                </a:lnTo>
                <a:lnTo>
                  <a:pt x="915828" y="4874611"/>
                </a:lnTo>
                <a:lnTo>
                  <a:pt x="906033" y="4855034"/>
                </a:lnTo>
                <a:lnTo>
                  <a:pt x="901135" y="4850140"/>
                </a:lnTo>
                <a:lnTo>
                  <a:pt x="906033" y="4830563"/>
                </a:lnTo>
                <a:lnTo>
                  <a:pt x="920726" y="4825669"/>
                </a:lnTo>
                <a:lnTo>
                  <a:pt x="920725" y="4825669"/>
                </a:lnTo>
                <a:lnTo>
                  <a:pt x="906033" y="4830563"/>
                </a:lnTo>
                <a:lnTo>
                  <a:pt x="910931" y="4820775"/>
                </a:lnTo>
                <a:lnTo>
                  <a:pt x="915828" y="4796304"/>
                </a:lnTo>
                <a:lnTo>
                  <a:pt x="920725" y="4766939"/>
                </a:lnTo>
                <a:lnTo>
                  <a:pt x="930520" y="4742468"/>
                </a:lnTo>
                <a:lnTo>
                  <a:pt x="930520" y="4722891"/>
                </a:lnTo>
                <a:lnTo>
                  <a:pt x="930520" y="4717997"/>
                </a:lnTo>
                <a:lnTo>
                  <a:pt x="935418" y="4708209"/>
                </a:lnTo>
                <a:lnTo>
                  <a:pt x="940316" y="4698420"/>
                </a:lnTo>
                <a:lnTo>
                  <a:pt x="945213" y="4678844"/>
                </a:lnTo>
                <a:lnTo>
                  <a:pt x="955008" y="4664161"/>
                </a:lnTo>
                <a:lnTo>
                  <a:pt x="964802" y="4644584"/>
                </a:lnTo>
                <a:lnTo>
                  <a:pt x="969700" y="4644584"/>
                </a:lnTo>
                <a:lnTo>
                  <a:pt x="974598" y="4639690"/>
                </a:lnTo>
                <a:lnTo>
                  <a:pt x="974598" y="4629902"/>
                </a:lnTo>
                <a:lnTo>
                  <a:pt x="974598" y="4620113"/>
                </a:lnTo>
                <a:lnTo>
                  <a:pt x="974598" y="4610325"/>
                </a:lnTo>
                <a:lnTo>
                  <a:pt x="969700" y="4590748"/>
                </a:lnTo>
                <a:lnTo>
                  <a:pt x="964802" y="4571172"/>
                </a:lnTo>
                <a:lnTo>
                  <a:pt x="940316" y="4517336"/>
                </a:lnTo>
                <a:lnTo>
                  <a:pt x="920725" y="4502653"/>
                </a:lnTo>
                <a:lnTo>
                  <a:pt x="920725" y="4487971"/>
                </a:lnTo>
                <a:lnTo>
                  <a:pt x="964802" y="4483076"/>
                </a:lnTo>
                <a:lnTo>
                  <a:pt x="984393" y="4478182"/>
                </a:lnTo>
                <a:lnTo>
                  <a:pt x="1008880" y="4478182"/>
                </a:lnTo>
                <a:lnTo>
                  <a:pt x="1033368" y="4478182"/>
                </a:lnTo>
                <a:lnTo>
                  <a:pt x="1043162" y="4478182"/>
                </a:lnTo>
                <a:lnTo>
                  <a:pt x="1043162" y="4478182"/>
                </a:lnTo>
                <a:lnTo>
                  <a:pt x="1033368" y="4478182"/>
                </a:lnTo>
                <a:lnTo>
                  <a:pt x="1008880" y="4478182"/>
                </a:lnTo>
                <a:lnTo>
                  <a:pt x="984393" y="4478182"/>
                </a:lnTo>
                <a:lnTo>
                  <a:pt x="964802" y="4483076"/>
                </a:lnTo>
                <a:lnTo>
                  <a:pt x="920725" y="4487970"/>
                </a:lnTo>
                <a:lnTo>
                  <a:pt x="915828" y="4463499"/>
                </a:lnTo>
                <a:lnTo>
                  <a:pt x="915830" y="4463497"/>
                </a:lnTo>
                <a:lnTo>
                  <a:pt x="910934" y="4434134"/>
                </a:lnTo>
                <a:lnTo>
                  <a:pt x="906036" y="4429240"/>
                </a:lnTo>
                <a:lnTo>
                  <a:pt x="940319" y="4414557"/>
                </a:lnTo>
                <a:lnTo>
                  <a:pt x="955011" y="4409663"/>
                </a:lnTo>
                <a:lnTo>
                  <a:pt x="959909" y="4409663"/>
                </a:lnTo>
                <a:lnTo>
                  <a:pt x="964803" y="4409663"/>
                </a:lnTo>
                <a:lnTo>
                  <a:pt x="964803" y="4409662"/>
                </a:lnTo>
                <a:lnTo>
                  <a:pt x="959906" y="4409662"/>
                </a:lnTo>
                <a:lnTo>
                  <a:pt x="955009" y="4409662"/>
                </a:lnTo>
                <a:lnTo>
                  <a:pt x="950111" y="4409662"/>
                </a:lnTo>
                <a:lnTo>
                  <a:pt x="940316" y="4414557"/>
                </a:lnTo>
                <a:lnTo>
                  <a:pt x="925623" y="4419451"/>
                </a:lnTo>
                <a:lnTo>
                  <a:pt x="906033" y="4429239"/>
                </a:lnTo>
                <a:lnTo>
                  <a:pt x="881546" y="4399874"/>
                </a:lnTo>
                <a:lnTo>
                  <a:pt x="881546" y="4390086"/>
                </a:lnTo>
                <a:lnTo>
                  <a:pt x="886444" y="4385191"/>
                </a:lnTo>
                <a:lnTo>
                  <a:pt x="891341" y="4380297"/>
                </a:lnTo>
                <a:lnTo>
                  <a:pt x="896238" y="4375403"/>
                </a:lnTo>
                <a:lnTo>
                  <a:pt x="896238" y="4370509"/>
                </a:lnTo>
                <a:lnTo>
                  <a:pt x="901136" y="4370509"/>
                </a:lnTo>
                <a:lnTo>
                  <a:pt x="904197" y="4364390"/>
                </a:lnTo>
                <a:lnTo>
                  <a:pt x="901135" y="4365614"/>
                </a:lnTo>
                <a:lnTo>
                  <a:pt x="896237" y="4370509"/>
                </a:lnTo>
                <a:lnTo>
                  <a:pt x="891340" y="4380297"/>
                </a:lnTo>
                <a:lnTo>
                  <a:pt x="886443" y="4385191"/>
                </a:lnTo>
                <a:lnTo>
                  <a:pt x="881545" y="4390085"/>
                </a:lnTo>
                <a:lnTo>
                  <a:pt x="876648" y="4370509"/>
                </a:lnTo>
                <a:lnTo>
                  <a:pt x="871750" y="4365614"/>
                </a:lnTo>
                <a:lnTo>
                  <a:pt x="871750" y="4355826"/>
                </a:lnTo>
                <a:lnTo>
                  <a:pt x="861955" y="4355826"/>
                </a:lnTo>
                <a:lnTo>
                  <a:pt x="861955" y="4350932"/>
                </a:lnTo>
                <a:lnTo>
                  <a:pt x="857058" y="4350932"/>
                </a:lnTo>
                <a:lnTo>
                  <a:pt x="847263" y="4341144"/>
                </a:lnTo>
                <a:lnTo>
                  <a:pt x="837468" y="4331355"/>
                </a:lnTo>
                <a:lnTo>
                  <a:pt x="827673" y="4321567"/>
                </a:lnTo>
                <a:lnTo>
                  <a:pt x="822776" y="4301990"/>
                </a:lnTo>
                <a:lnTo>
                  <a:pt x="822776" y="4297096"/>
                </a:lnTo>
                <a:lnTo>
                  <a:pt x="837468" y="4233472"/>
                </a:lnTo>
                <a:lnTo>
                  <a:pt x="886443" y="4233472"/>
                </a:lnTo>
                <a:lnTo>
                  <a:pt x="891340" y="4233472"/>
                </a:lnTo>
                <a:lnTo>
                  <a:pt x="896237" y="4233472"/>
                </a:lnTo>
                <a:lnTo>
                  <a:pt x="896237" y="4228578"/>
                </a:lnTo>
                <a:lnTo>
                  <a:pt x="891341" y="4233471"/>
                </a:lnTo>
                <a:lnTo>
                  <a:pt x="837469" y="4233471"/>
                </a:lnTo>
                <a:lnTo>
                  <a:pt x="847264" y="4213895"/>
                </a:lnTo>
                <a:lnTo>
                  <a:pt x="852162" y="4204106"/>
                </a:lnTo>
                <a:lnTo>
                  <a:pt x="861957" y="4199212"/>
                </a:lnTo>
                <a:lnTo>
                  <a:pt x="871752" y="4194318"/>
                </a:lnTo>
                <a:lnTo>
                  <a:pt x="881546" y="4194318"/>
                </a:lnTo>
                <a:lnTo>
                  <a:pt x="886444" y="4194318"/>
                </a:lnTo>
                <a:lnTo>
                  <a:pt x="886444" y="4184530"/>
                </a:lnTo>
                <a:lnTo>
                  <a:pt x="886444" y="4174741"/>
                </a:lnTo>
                <a:lnTo>
                  <a:pt x="881546" y="4169847"/>
                </a:lnTo>
                <a:lnTo>
                  <a:pt x="876649" y="4164953"/>
                </a:lnTo>
                <a:lnTo>
                  <a:pt x="871751" y="4160059"/>
                </a:lnTo>
                <a:lnTo>
                  <a:pt x="866853" y="4160059"/>
                </a:lnTo>
                <a:lnTo>
                  <a:pt x="857058" y="4155165"/>
                </a:lnTo>
                <a:lnTo>
                  <a:pt x="847263" y="4150271"/>
                </a:lnTo>
                <a:lnTo>
                  <a:pt x="847263" y="4140482"/>
                </a:lnTo>
                <a:lnTo>
                  <a:pt x="842366" y="4135588"/>
                </a:lnTo>
                <a:lnTo>
                  <a:pt x="842366" y="4130694"/>
                </a:lnTo>
                <a:lnTo>
                  <a:pt x="842366" y="4125800"/>
                </a:lnTo>
                <a:lnTo>
                  <a:pt x="842366" y="4125799"/>
                </a:lnTo>
                <a:lnTo>
                  <a:pt x="817879" y="4125799"/>
                </a:lnTo>
                <a:lnTo>
                  <a:pt x="783597" y="4125799"/>
                </a:lnTo>
                <a:lnTo>
                  <a:pt x="759109" y="4120905"/>
                </a:lnTo>
                <a:lnTo>
                  <a:pt x="749314" y="4120905"/>
                </a:lnTo>
                <a:lnTo>
                  <a:pt x="715031" y="4106222"/>
                </a:lnTo>
                <a:lnTo>
                  <a:pt x="690544" y="4091540"/>
                </a:lnTo>
                <a:lnTo>
                  <a:pt x="670954" y="4076857"/>
                </a:lnTo>
                <a:lnTo>
                  <a:pt x="666056" y="4071963"/>
                </a:lnTo>
                <a:lnTo>
                  <a:pt x="631777" y="4076857"/>
                </a:lnTo>
                <a:lnTo>
                  <a:pt x="631776" y="4076858"/>
                </a:lnTo>
                <a:lnTo>
                  <a:pt x="582801" y="4086646"/>
                </a:lnTo>
                <a:lnTo>
                  <a:pt x="582801" y="4071964"/>
                </a:lnTo>
                <a:lnTo>
                  <a:pt x="582801" y="4037704"/>
                </a:lnTo>
                <a:lnTo>
                  <a:pt x="582801" y="3993657"/>
                </a:lnTo>
                <a:lnTo>
                  <a:pt x="582801" y="3949609"/>
                </a:lnTo>
                <a:lnTo>
                  <a:pt x="582801" y="3925138"/>
                </a:lnTo>
                <a:lnTo>
                  <a:pt x="577903" y="3910456"/>
                </a:lnTo>
                <a:lnTo>
                  <a:pt x="577901" y="3910454"/>
                </a:lnTo>
                <a:lnTo>
                  <a:pt x="577901" y="3920245"/>
                </a:lnTo>
                <a:lnTo>
                  <a:pt x="582799" y="3939822"/>
                </a:lnTo>
                <a:lnTo>
                  <a:pt x="582799" y="3954504"/>
                </a:lnTo>
                <a:lnTo>
                  <a:pt x="582799" y="3988763"/>
                </a:lnTo>
                <a:lnTo>
                  <a:pt x="582799" y="4032811"/>
                </a:lnTo>
                <a:lnTo>
                  <a:pt x="582799" y="4071965"/>
                </a:lnTo>
                <a:lnTo>
                  <a:pt x="582799" y="4086647"/>
                </a:lnTo>
                <a:lnTo>
                  <a:pt x="577901" y="4086647"/>
                </a:lnTo>
                <a:lnTo>
                  <a:pt x="568106" y="4091541"/>
                </a:lnTo>
                <a:lnTo>
                  <a:pt x="563209" y="4096436"/>
                </a:lnTo>
                <a:lnTo>
                  <a:pt x="553414" y="4101330"/>
                </a:lnTo>
                <a:lnTo>
                  <a:pt x="538723" y="4111117"/>
                </a:lnTo>
                <a:lnTo>
                  <a:pt x="538723" y="4111118"/>
                </a:lnTo>
                <a:lnTo>
                  <a:pt x="538722" y="4111118"/>
                </a:lnTo>
                <a:lnTo>
                  <a:pt x="494644" y="4106224"/>
                </a:lnTo>
                <a:lnTo>
                  <a:pt x="494644" y="4106223"/>
                </a:lnTo>
                <a:lnTo>
                  <a:pt x="450567" y="4091541"/>
                </a:lnTo>
                <a:lnTo>
                  <a:pt x="391798" y="4101329"/>
                </a:lnTo>
                <a:lnTo>
                  <a:pt x="391798" y="4101329"/>
                </a:lnTo>
                <a:lnTo>
                  <a:pt x="313438" y="4125800"/>
                </a:lnTo>
                <a:lnTo>
                  <a:pt x="308541" y="4125800"/>
                </a:lnTo>
                <a:lnTo>
                  <a:pt x="303643" y="4125800"/>
                </a:lnTo>
                <a:lnTo>
                  <a:pt x="288950" y="4120906"/>
                </a:lnTo>
                <a:lnTo>
                  <a:pt x="274258" y="4116012"/>
                </a:lnTo>
                <a:lnTo>
                  <a:pt x="264463" y="4111118"/>
                </a:lnTo>
                <a:lnTo>
                  <a:pt x="259566" y="4106223"/>
                </a:lnTo>
                <a:lnTo>
                  <a:pt x="254669" y="4096435"/>
                </a:lnTo>
                <a:lnTo>
                  <a:pt x="249771" y="4081753"/>
                </a:lnTo>
                <a:lnTo>
                  <a:pt x="195899" y="4037705"/>
                </a:lnTo>
                <a:lnTo>
                  <a:pt x="195899" y="4037705"/>
                </a:lnTo>
                <a:lnTo>
                  <a:pt x="191001" y="4037705"/>
                </a:lnTo>
                <a:lnTo>
                  <a:pt x="186103" y="4032811"/>
                </a:lnTo>
                <a:lnTo>
                  <a:pt x="176309" y="4027917"/>
                </a:lnTo>
                <a:lnTo>
                  <a:pt x="171411" y="4023022"/>
                </a:lnTo>
                <a:lnTo>
                  <a:pt x="151822" y="3974080"/>
                </a:lnTo>
                <a:lnTo>
                  <a:pt x="151822" y="3969186"/>
                </a:lnTo>
                <a:lnTo>
                  <a:pt x="151822" y="3964292"/>
                </a:lnTo>
                <a:lnTo>
                  <a:pt x="151822" y="3959397"/>
                </a:lnTo>
                <a:lnTo>
                  <a:pt x="156719" y="3949609"/>
                </a:lnTo>
                <a:lnTo>
                  <a:pt x="161617" y="3944715"/>
                </a:lnTo>
                <a:lnTo>
                  <a:pt x="161618" y="3944713"/>
                </a:lnTo>
                <a:lnTo>
                  <a:pt x="161616" y="3944715"/>
                </a:lnTo>
                <a:lnTo>
                  <a:pt x="151820" y="3954503"/>
                </a:lnTo>
                <a:lnTo>
                  <a:pt x="151820" y="3969186"/>
                </a:lnTo>
                <a:lnTo>
                  <a:pt x="117538" y="3939821"/>
                </a:lnTo>
                <a:lnTo>
                  <a:pt x="73461" y="3905561"/>
                </a:lnTo>
                <a:lnTo>
                  <a:pt x="73462" y="3905561"/>
                </a:lnTo>
                <a:lnTo>
                  <a:pt x="58770" y="3890879"/>
                </a:lnTo>
                <a:lnTo>
                  <a:pt x="48975" y="3876196"/>
                </a:lnTo>
                <a:lnTo>
                  <a:pt x="39180" y="3866408"/>
                </a:lnTo>
                <a:lnTo>
                  <a:pt x="34282" y="3856620"/>
                </a:lnTo>
                <a:lnTo>
                  <a:pt x="53872" y="3846831"/>
                </a:lnTo>
                <a:lnTo>
                  <a:pt x="68565" y="3841937"/>
                </a:lnTo>
                <a:lnTo>
                  <a:pt x="78360" y="3841937"/>
                </a:lnTo>
                <a:lnTo>
                  <a:pt x="83257" y="3837043"/>
                </a:lnTo>
                <a:lnTo>
                  <a:pt x="88155" y="3837043"/>
                </a:lnTo>
                <a:lnTo>
                  <a:pt x="93052" y="3837043"/>
                </a:lnTo>
                <a:lnTo>
                  <a:pt x="93053" y="3837043"/>
                </a:lnTo>
                <a:lnTo>
                  <a:pt x="93051" y="3837041"/>
                </a:lnTo>
                <a:lnTo>
                  <a:pt x="83256" y="3837041"/>
                </a:lnTo>
                <a:lnTo>
                  <a:pt x="73461" y="3841936"/>
                </a:lnTo>
                <a:lnTo>
                  <a:pt x="63666" y="3841936"/>
                </a:lnTo>
                <a:lnTo>
                  <a:pt x="53871" y="3846830"/>
                </a:lnTo>
                <a:lnTo>
                  <a:pt x="44076" y="3851724"/>
                </a:lnTo>
                <a:lnTo>
                  <a:pt x="39179" y="3851724"/>
                </a:lnTo>
                <a:lnTo>
                  <a:pt x="34282" y="3856618"/>
                </a:lnTo>
                <a:lnTo>
                  <a:pt x="29384" y="3846830"/>
                </a:lnTo>
                <a:lnTo>
                  <a:pt x="24487" y="3841936"/>
                </a:lnTo>
                <a:lnTo>
                  <a:pt x="19589" y="3837041"/>
                </a:lnTo>
                <a:lnTo>
                  <a:pt x="14691" y="3832147"/>
                </a:lnTo>
                <a:lnTo>
                  <a:pt x="9794" y="3822359"/>
                </a:lnTo>
                <a:lnTo>
                  <a:pt x="4896" y="3807677"/>
                </a:lnTo>
                <a:lnTo>
                  <a:pt x="4896" y="3788100"/>
                </a:lnTo>
                <a:lnTo>
                  <a:pt x="0" y="3773417"/>
                </a:lnTo>
                <a:lnTo>
                  <a:pt x="0" y="3758735"/>
                </a:lnTo>
                <a:lnTo>
                  <a:pt x="0" y="3748947"/>
                </a:lnTo>
                <a:lnTo>
                  <a:pt x="3265" y="3748947"/>
                </a:lnTo>
                <a:lnTo>
                  <a:pt x="9794" y="3739159"/>
                </a:lnTo>
                <a:lnTo>
                  <a:pt x="14692" y="3729371"/>
                </a:lnTo>
                <a:lnTo>
                  <a:pt x="24487" y="3719582"/>
                </a:lnTo>
                <a:lnTo>
                  <a:pt x="29384" y="3714688"/>
                </a:lnTo>
                <a:lnTo>
                  <a:pt x="34282" y="3709794"/>
                </a:lnTo>
                <a:lnTo>
                  <a:pt x="39179" y="3709794"/>
                </a:lnTo>
                <a:lnTo>
                  <a:pt x="44077" y="3700005"/>
                </a:lnTo>
                <a:lnTo>
                  <a:pt x="44077" y="3690217"/>
                </a:lnTo>
                <a:lnTo>
                  <a:pt x="44077" y="3675534"/>
                </a:lnTo>
                <a:lnTo>
                  <a:pt x="39179" y="3665746"/>
                </a:lnTo>
                <a:lnTo>
                  <a:pt x="34282" y="3655958"/>
                </a:lnTo>
                <a:lnTo>
                  <a:pt x="29384" y="3651064"/>
                </a:lnTo>
                <a:lnTo>
                  <a:pt x="29384" y="3646169"/>
                </a:lnTo>
                <a:lnTo>
                  <a:pt x="14692" y="3621698"/>
                </a:lnTo>
                <a:lnTo>
                  <a:pt x="39179" y="3587439"/>
                </a:lnTo>
                <a:lnTo>
                  <a:pt x="14692" y="3567863"/>
                </a:lnTo>
                <a:lnTo>
                  <a:pt x="14691" y="3567863"/>
                </a:lnTo>
                <a:lnTo>
                  <a:pt x="14691" y="3558074"/>
                </a:lnTo>
                <a:lnTo>
                  <a:pt x="14691" y="3548286"/>
                </a:lnTo>
                <a:lnTo>
                  <a:pt x="19589" y="3538498"/>
                </a:lnTo>
                <a:lnTo>
                  <a:pt x="24487" y="3528709"/>
                </a:lnTo>
                <a:lnTo>
                  <a:pt x="29384" y="3518921"/>
                </a:lnTo>
                <a:lnTo>
                  <a:pt x="39179" y="3509132"/>
                </a:lnTo>
                <a:lnTo>
                  <a:pt x="53871" y="3504238"/>
                </a:lnTo>
                <a:lnTo>
                  <a:pt x="68564" y="3499344"/>
                </a:lnTo>
                <a:lnTo>
                  <a:pt x="83256" y="3494450"/>
                </a:lnTo>
                <a:lnTo>
                  <a:pt x="93051" y="3489555"/>
                </a:lnTo>
                <a:lnTo>
                  <a:pt x="93051" y="3484661"/>
                </a:lnTo>
                <a:lnTo>
                  <a:pt x="93051" y="3479767"/>
                </a:lnTo>
                <a:lnTo>
                  <a:pt x="93051" y="3474873"/>
                </a:lnTo>
                <a:lnTo>
                  <a:pt x="88154" y="3469979"/>
                </a:lnTo>
                <a:lnTo>
                  <a:pt x="83256" y="3469979"/>
                </a:lnTo>
                <a:lnTo>
                  <a:pt x="73461" y="3440615"/>
                </a:lnTo>
                <a:lnTo>
                  <a:pt x="83256" y="3425932"/>
                </a:lnTo>
                <a:lnTo>
                  <a:pt x="88154" y="3416143"/>
                </a:lnTo>
                <a:lnTo>
                  <a:pt x="102846" y="3406355"/>
                </a:lnTo>
                <a:lnTo>
                  <a:pt x="112641" y="3401461"/>
                </a:lnTo>
                <a:lnTo>
                  <a:pt x="122436" y="3396567"/>
                </a:lnTo>
                <a:lnTo>
                  <a:pt x="127333" y="3396567"/>
                </a:lnTo>
                <a:lnTo>
                  <a:pt x="132231" y="3396567"/>
                </a:lnTo>
                <a:lnTo>
                  <a:pt x="137129" y="3376990"/>
                </a:lnTo>
                <a:lnTo>
                  <a:pt x="142026" y="3367202"/>
                </a:lnTo>
                <a:lnTo>
                  <a:pt x="142026" y="3362308"/>
                </a:lnTo>
                <a:lnTo>
                  <a:pt x="146923" y="3362308"/>
                </a:lnTo>
                <a:lnTo>
                  <a:pt x="151821" y="3347624"/>
                </a:lnTo>
                <a:lnTo>
                  <a:pt x="161615" y="3337840"/>
                </a:lnTo>
                <a:lnTo>
                  <a:pt x="166512" y="3332943"/>
                </a:lnTo>
                <a:lnTo>
                  <a:pt x="166512" y="3328051"/>
                </a:lnTo>
                <a:lnTo>
                  <a:pt x="195898" y="3318261"/>
                </a:lnTo>
                <a:lnTo>
                  <a:pt x="215488" y="3303580"/>
                </a:lnTo>
                <a:lnTo>
                  <a:pt x="235078" y="3284000"/>
                </a:lnTo>
                <a:lnTo>
                  <a:pt x="254668" y="3264427"/>
                </a:lnTo>
                <a:lnTo>
                  <a:pt x="269360" y="3244847"/>
                </a:lnTo>
                <a:lnTo>
                  <a:pt x="274257" y="3239956"/>
                </a:lnTo>
                <a:lnTo>
                  <a:pt x="274257" y="3210591"/>
                </a:lnTo>
                <a:lnTo>
                  <a:pt x="284052" y="3191013"/>
                </a:lnTo>
                <a:lnTo>
                  <a:pt x="298745" y="3176333"/>
                </a:lnTo>
                <a:lnTo>
                  <a:pt x="308540" y="3161649"/>
                </a:lnTo>
                <a:lnTo>
                  <a:pt x="308540" y="3151862"/>
                </a:lnTo>
                <a:lnTo>
                  <a:pt x="318335" y="3142071"/>
                </a:lnTo>
                <a:lnTo>
                  <a:pt x="323232" y="3132283"/>
                </a:lnTo>
                <a:lnTo>
                  <a:pt x="333027" y="3127390"/>
                </a:lnTo>
                <a:lnTo>
                  <a:pt x="342822" y="3122497"/>
                </a:lnTo>
                <a:lnTo>
                  <a:pt x="347720" y="3117600"/>
                </a:lnTo>
                <a:lnTo>
                  <a:pt x="352617" y="3117600"/>
                </a:lnTo>
                <a:lnTo>
                  <a:pt x="347720" y="3093129"/>
                </a:lnTo>
                <a:lnTo>
                  <a:pt x="347720" y="3078448"/>
                </a:lnTo>
                <a:lnTo>
                  <a:pt x="352617" y="3063767"/>
                </a:lnTo>
                <a:lnTo>
                  <a:pt x="352617" y="3053978"/>
                </a:lnTo>
                <a:lnTo>
                  <a:pt x="357515" y="3044190"/>
                </a:lnTo>
                <a:lnTo>
                  <a:pt x="362412" y="3044190"/>
                </a:lnTo>
                <a:lnTo>
                  <a:pt x="367309" y="3049084"/>
                </a:lnTo>
                <a:lnTo>
                  <a:pt x="377105" y="3053978"/>
                </a:lnTo>
                <a:lnTo>
                  <a:pt x="386899" y="3058871"/>
                </a:lnTo>
                <a:lnTo>
                  <a:pt x="401592" y="3063767"/>
                </a:lnTo>
                <a:lnTo>
                  <a:pt x="416284" y="3068658"/>
                </a:lnTo>
                <a:lnTo>
                  <a:pt x="440772" y="3073552"/>
                </a:lnTo>
                <a:lnTo>
                  <a:pt x="470157" y="3073552"/>
                </a:lnTo>
                <a:lnTo>
                  <a:pt x="489747" y="3073552"/>
                </a:lnTo>
                <a:lnTo>
                  <a:pt x="494644" y="3068658"/>
                </a:lnTo>
                <a:lnTo>
                  <a:pt x="504440" y="3063767"/>
                </a:lnTo>
                <a:lnTo>
                  <a:pt x="509338" y="3058871"/>
                </a:lnTo>
                <a:lnTo>
                  <a:pt x="563211" y="3039296"/>
                </a:lnTo>
                <a:lnTo>
                  <a:pt x="573006" y="3034400"/>
                </a:lnTo>
                <a:lnTo>
                  <a:pt x="587698" y="3034400"/>
                </a:lnTo>
                <a:lnTo>
                  <a:pt x="597493" y="3029504"/>
                </a:lnTo>
                <a:lnTo>
                  <a:pt x="612185" y="3024613"/>
                </a:lnTo>
                <a:lnTo>
                  <a:pt x="621981" y="3024613"/>
                </a:lnTo>
                <a:lnTo>
                  <a:pt x="626878" y="3019719"/>
                </a:lnTo>
                <a:lnTo>
                  <a:pt x="631775" y="3019719"/>
                </a:lnTo>
                <a:lnTo>
                  <a:pt x="641571" y="3019719"/>
                </a:lnTo>
                <a:lnTo>
                  <a:pt x="666058" y="3009929"/>
                </a:lnTo>
                <a:lnTo>
                  <a:pt x="695444" y="3009929"/>
                </a:lnTo>
                <a:lnTo>
                  <a:pt x="710135" y="3009929"/>
                </a:lnTo>
                <a:lnTo>
                  <a:pt x="764008" y="3005037"/>
                </a:lnTo>
                <a:lnTo>
                  <a:pt x="773803" y="3000142"/>
                </a:lnTo>
                <a:lnTo>
                  <a:pt x="783598" y="3000142"/>
                </a:lnTo>
                <a:lnTo>
                  <a:pt x="793393" y="3005037"/>
                </a:lnTo>
                <a:lnTo>
                  <a:pt x="803188" y="3005037"/>
                </a:lnTo>
                <a:lnTo>
                  <a:pt x="808085" y="3009929"/>
                </a:lnTo>
                <a:lnTo>
                  <a:pt x="817879" y="3019716"/>
                </a:lnTo>
                <a:lnTo>
                  <a:pt x="822776" y="3009929"/>
                </a:lnTo>
                <a:lnTo>
                  <a:pt x="827674" y="3005037"/>
                </a:lnTo>
                <a:lnTo>
                  <a:pt x="832571" y="3000142"/>
                </a:lnTo>
                <a:lnTo>
                  <a:pt x="837469" y="3000142"/>
                </a:lnTo>
                <a:lnTo>
                  <a:pt x="847264" y="2995248"/>
                </a:lnTo>
                <a:lnTo>
                  <a:pt x="857059" y="2990355"/>
                </a:lnTo>
                <a:lnTo>
                  <a:pt x="866854" y="2990355"/>
                </a:lnTo>
                <a:lnTo>
                  <a:pt x="871752" y="2995248"/>
                </a:lnTo>
                <a:lnTo>
                  <a:pt x="910932" y="3019719"/>
                </a:lnTo>
                <a:lnTo>
                  <a:pt x="920727" y="3039296"/>
                </a:lnTo>
                <a:lnTo>
                  <a:pt x="915829" y="3044190"/>
                </a:lnTo>
                <a:lnTo>
                  <a:pt x="906034" y="3049084"/>
                </a:lnTo>
                <a:lnTo>
                  <a:pt x="906034" y="3053978"/>
                </a:lnTo>
                <a:lnTo>
                  <a:pt x="901136" y="3058871"/>
                </a:lnTo>
                <a:lnTo>
                  <a:pt x="901136" y="3068661"/>
                </a:lnTo>
                <a:lnTo>
                  <a:pt x="906034" y="3078448"/>
                </a:lnTo>
                <a:lnTo>
                  <a:pt x="906034" y="3083343"/>
                </a:lnTo>
                <a:lnTo>
                  <a:pt x="910932" y="3088239"/>
                </a:lnTo>
                <a:lnTo>
                  <a:pt x="915829" y="3093129"/>
                </a:lnTo>
                <a:lnTo>
                  <a:pt x="915829" y="3098024"/>
                </a:lnTo>
                <a:lnTo>
                  <a:pt x="915829" y="3102919"/>
                </a:lnTo>
                <a:lnTo>
                  <a:pt x="910932" y="3102919"/>
                </a:lnTo>
                <a:lnTo>
                  <a:pt x="906034" y="3107813"/>
                </a:lnTo>
                <a:lnTo>
                  <a:pt x="901136" y="3112708"/>
                </a:lnTo>
                <a:lnTo>
                  <a:pt x="896239" y="3122497"/>
                </a:lnTo>
                <a:lnTo>
                  <a:pt x="896239" y="3127390"/>
                </a:lnTo>
                <a:lnTo>
                  <a:pt x="896239" y="3137178"/>
                </a:lnTo>
                <a:lnTo>
                  <a:pt x="901136" y="3137178"/>
                </a:lnTo>
                <a:lnTo>
                  <a:pt x="901136" y="3142071"/>
                </a:lnTo>
                <a:lnTo>
                  <a:pt x="906034" y="3146967"/>
                </a:lnTo>
                <a:lnTo>
                  <a:pt x="906034" y="3156754"/>
                </a:lnTo>
                <a:lnTo>
                  <a:pt x="910932" y="3166542"/>
                </a:lnTo>
                <a:lnTo>
                  <a:pt x="910932" y="3161649"/>
                </a:lnTo>
                <a:lnTo>
                  <a:pt x="906034" y="3151862"/>
                </a:lnTo>
                <a:lnTo>
                  <a:pt x="906034" y="3146967"/>
                </a:lnTo>
                <a:lnTo>
                  <a:pt x="906034" y="3142071"/>
                </a:lnTo>
                <a:lnTo>
                  <a:pt x="940316" y="3151862"/>
                </a:lnTo>
                <a:lnTo>
                  <a:pt x="950112" y="3151862"/>
                </a:lnTo>
                <a:lnTo>
                  <a:pt x="959907" y="3156754"/>
                </a:lnTo>
                <a:lnTo>
                  <a:pt x="974599" y="3161649"/>
                </a:lnTo>
                <a:lnTo>
                  <a:pt x="984394" y="3166542"/>
                </a:lnTo>
                <a:lnTo>
                  <a:pt x="989291" y="3171438"/>
                </a:lnTo>
                <a:lnTo>
                  <a:pt x="1038266" y="3181224"/>
                </a:lnTo>
                <a:lnTo>
                  <a:pt x="1043164" y="3186121"/>
                </a:lnTo>
                <a:lnTo>
                  <a:pt x="1048061" y="3195905"/>
                </a:lnTo>
                <a:lnTo>
                  <a:pt x="1052958" y="3205695"/>
                </a:lnTo>
                <a:lnTo>
                  <a:pt x="1057856" y="3215485"/>
                </a:lnTo>
                <a:lnTo>
                  <a:pt x="1062754" y="3230167"/>
                </a:lnTo>
                <a:lnTo>
                  <a:pt x="1067651" y="3239956"/>
                </a:lnTo>
                <a:lnTo>
                  <a:pt x="1082344" y="3249744"/>
                </a:lnTo>
                <a:lnTo>
                  <a:pt x="1092138" y="3259531"/>
                </a:lnTo>
                <a:lnTo>
                  <a:pt x="1106831" y="3269318"/>
                </a:lnTo>
                <a:lnTo>
                  <a:pt x="1126421" y="3274214"/>
                </a:lnTo>
                <a:lnTo>
                  <a:pt x="1146011" y="3279109"/>
                </a:lnTo>
                <a:lnTo>
                  <a:pt x="1170498" y="3279109"/>
                </a:lnTo>
                <a:lnTo>
                  <a:pt x="1185191" y="3274214"/>
                </a:lnTo>
                <a:lnTo>
                  <a:pt x="1190088" y="3254636"/>
                </a:lnTo>
                <a:lnTo>
                  <a:pt x="1190088" y="3249744"/>
                </a:lnTo>
                <a:lnTo>
                  <a:pt x="1185191" y="3244848"/>
                </a:lnTo>
                <a:lnTo>
                  <a:pt x="1185191" y="3235061"/>
                </a:lnTo>
                <a:lnTo>
                  <a:pt x="1180293" y="3225273"/>
                </a:lnTo>
                <a:lnTo>
                  <a:pt x="1185191" y="3220376"/>
                </a:lnTo>
                <a:lnTo>
                  <a:pt x="1185191" y="3210591"/>
                </a:lnTo>
                <a:lnTo>
                  <a:pt x="1194986" y="3205695"/>
                </a:lnTo>
                <a:lnTo>
                  <a:pt x="1209678" y="3205695"/>
                </a:lnTo>
                <a:lnTo>
                  <a:pt x="1224370" y="3200802"/>
                </a:lnTo>
                <a:lnTo>
                  <a:pt x="1243961" y="3195905"/>
                </a:lnTo>
                <a:lnTo>
                  <a:pt x="1253756" y="3195905"/>
                </a:lnTo>
                <a:lnTo>
                  <a:pt x="1263551" y="3195905"/>
                </a:lnTo>
                <a:lnTo>
                  <a:pt x="1268448" y="3195905"/>
                </a:lnTo>
                <a:lnTo>
                  <a:pt x="1273345" y="3195905"/>
                </a:lnTo>
                <a:lnTo>
                  <a:pt x="1278243" y="3200802"/>
                </a:lnTo>
                <a:lnTo>
                  <a:pt x="1292935" y="3200802"/>
                </a:lnTo>
                <a:lnTo>
                  <a:pt x="1302730" y="3205695"/>
                </a:lnTo>
                <a:lnTo>
                  <a:pt x="1317423" y="3215485"/>
                </a:lnTo>
                <a:lnTo>
                  <a:pt x="1327218" y="3220376"/>
                </a:lnTo>
                <a:lnTo>
                  <a:pt x="1337012" y="3225273"/>
                </a:lnTo>
                <a:lnTo>
                  <a:pt x="1351702" y="3225273"/>
                </a:lnTo>
                <a:lnTo>
                  <a:pt x="1351702" y="3225273"/>
                </a:lnTo>
                <a:lnTo>
                  <a:pt x="1356599" y="3225273"/>
                </a:lnTo>
                <a:lnTo>
                  <a:pt x="1366394" y="3230165"/>
                </a:lnTo>
                <a:lnTo>
                  <a:pt x="1381086" y="3230165"/>
                </a:lnTo>
                <a:lnTo>
                  <a:pt x="1395779" y="3230165"/>
                </a:lnTo>
                <a:lnTo>
                  <a:pt x="1405574" y="3230165"/>
                </a:lnTo>
                <a:lnTo>
                  <a:pt x="1415369" y="3235061"/>
                </a:lnTo>
                <a:lnTo>
                  <a:pt x="1420266" y="3235061"/>
                </a:lnTo>
                <a:lnTo>
                  <a:pt x="1425164" y="3239956"/>
                </a:lnTo>
                <a:lnTo>
                  <a:pt x="1434959" y="3244847"/>
                </a:lnTo>
                <a:lnTo>
                  <a:pt x="1444754" y="3249744"/>
                </a:lnTo>
                <a:lnTo>
                  <a:pt x="1459446" y="3249744"/>
                </a:lnTo>
                <a:lnTo>
                  <a:pt x="1518216" y="3235061"/>
                </a:lnTo>
                <a:lnTo>
                  <a:pt x="1523114" y="3235061"/>
                </a:lnTo>
                <a:lnTo>
                  <a:pt x="1528011" y="3230165"/>
                </a:lnTo>
                <a:lnTo>
                  <a:pt x="1537806" y="3230165"/>
                </a:lnTo>
                <a:lnTo>
                  <a:pt x="1547601" y="3235061"/>
                </a:lnTo>
                <a:lnTo>
                  <a:pt x="1562293" y="3239956"/>
                </a:lnTo>
                <a:lnTo>
                  <a:pt x="1562293" y="3235061"/>
                </a:lnTo>
                <a:lnTo>
                  <a:pt x="1567190" y="3235061"/>
                </a:lnTo>
                <a:lnTo>
                  <a:pt x="1581882" y="3235061"/>
                </a:lnTo>
                <a:lnTo>
                  <a:pt x="1591678" y="3235061"/>
                </a:lnTo>
                <a:lnTo>
                  <a:pt x="1606369" y="3235061"/>
                </a:lnTo>
                <a:lnTo>
                  <a:pt x="1616164" y="3235061"/>
                </a:lnTo>
                <a:lnTo>
                  <a:pt x="1625960" y="3254638"/>
                </a:lnTo>
                <a:lnTo>
                  <a:pt x="1625975" y="3254660"/>
                </a:lnTo>
                <a:lnTo>
                  <a:pt x="1625964" y="3254636"/>
                </a:lnTo>
                <a:lnTo>
                  <a:pt x="1621066" y="3239956"/>
                </a:lnTo>
                <a:lnTo>
                  <a:pt x="1616171" y="3235058"/>
                </a:lnTo>
                <a:lnTo>
                  <a:pt x="1635760" y="3220376"/>
                </a:lnTo>
                <a:lnTo>
                  <a:pt x="1645554" y="3210587"/>
                </a:lnTo>
                <a:lnTo>
                  <a:pt x="1650452" y="3200802"/>
                </a:lnTo>
                <a:lnTo>
                  <a:pt x="1650452" y="3195905"/>
                </a:lnTo>
                <a:lnTo>
                  <a:pt x="1650452" y="3191013"/>
                </a:lnTo>
                <a:lnTo>
                  <a:pt x="1655349" y="3181224"/>
                </a:lnTo>
                <a:lnTo>
                  <a:pt x="1655349" y="3176330"/>
                </a:lnTo>
                <a:lnTo>
                  <a:pt x="1655349" y="3166542"/>
                </a:lnTo>
                <a:lnTo>
                  <a:pt x="1670040" y="3161649"/>
                </a:lnTo>
                <a:lnTo>
                  <a:pt x="1674937" y="3156754"/>
                </a:lnTo>
                <a:lnTo>
                  <a:pt x="1679836" y="3151862"/>
                </a:lnTo>
                <a:lnTo>
                  <a:pt x="1679836" y="3146965"/>
                </a:lnTo>
                <a:lnTo>
                  <a:pt x="1684730" y="3142071"/>
                </a:lnTo>
                <a:lnTo>
                  <a:pt x="1684730" y="3137178"/>
                </a:lnTo>
                <a:lnTo>
                  <a:pt x="1689629" y="3132283"/>
                </a:lnTo>
                <a:lnTo>
                  <a:pt x="1689629" y="3127390"/>
                </a:lnTo>
                <a:lnTo>
                  <a:pt x="1689629" y="3122497"/>
                </a:lnTo>
                <a:lnTo>
                  <a:pt x="1689629" y="3117600"/>
                </a:lnTo>
                <a:lnTo>
                  <a:pt x="1699425" y="3107812"/>
                </a:lnTo>
                <a:lnTo>
                  <a:pt x="1699425" y="3102919"/>
                </a:lnTo>
                <a:lnTo>
                  <a:pt x="1694527" y="3098024"/>
                </a:lnTo>
                <a:lnTo>
                  <a:pt x="1689629" y="3098024"/>
                </a:lnTo>
                <a:lnTo>
                  <a:pt x="1684730" y="3098024"/>
                </a:lnTo>
                <a:lnTo>
                  <a:pt x="1679836" y="3098024"/>
                </a:lnTo>
                <a:lnTo>
                  <a:pt x="1674937" y="3098024"/>
                </a:lnTo>
                <a:lnTo>
                  <a:pt x="1679836" y="3088236"/>
                </a:lnTo>
                <a:lnTo>
                  <a:pt x="1679836" y="3083342"/>
                </a:lnTo>
                <a:lnTo>
                  <a:pt x="1679836" y="3078448"/>
                </a:lnTo>
                <a:lnTo>
                  <a:pt x="1684730" y="3073552"/>
                </a:lnTo>
                <a:lnTo>
                  <a:pt x="1684730" y="3068658"/>
                </a:lnTo>
                <a:lnTo>
                  <a:pt x="1684730" y="3063767"/>
                </a:lnTo>
                <a:lnTo>
                  <a:pt x="1684730" y="3058871"/>
                </a:lnTo>
                <a:lnTo>
                  <a:pt x="1679836" y="3053975"/>
                </a:lnTo>
                <a:lnTo>
                  <a:pt x="1679836" y="3049084"/>
                </a:lnTo>
                <a:lnTo>
                  <a:pt x="1684730" y="3053975"/>
                </a:lnTo>
                <a:lnTo>
                  <a:pt x="1684733" y="3053975"/>
                </a:lnTo>
                <a:lnTo>
                  <a:pt x="1679837" y="3049084"/>
                </a:lnTo>
                <a:lnTo>
                  <a:pt x="1684733" y="3044190"/>
                </a:lnTo>
                <a:lnTo>
                  <a:pt x="1689632" y="3039296"/>
                </a:lnTo>
                <a:lnTo>
                  <a:pt x="1689632" y="3034400"/>
                </a:lnTo>
                <a:lnTo>
                  <a:pt x="1689632" y="3029504"/>
                </a:lnTo>
                <a:lnTo>
                  <a:pt x="1670041" y="3034400"/>
                </a:lnTo>
                <a:lnTo>
                  <a:pt x="1655349" y="3044190"/>
                </a:lnTo>
                <a:lnTo>
                  <a:pt x="1645554" y="3039296"/>
                </a:lnTo>
                <a:lnTo>
                  <a:pt x="1640656" y="3039296"/>
                </a:lnTo>
                <a:lnTo>
                  <a:pt x="1635760" y="3039296"/>
                </a:lnTo>
                <a:lnTo>
                  <a:pt x="1630863" y="3044190"/>
                </a:lnTo>
                <a:lnTo>
                  <a:pt x="1621066" y="3049084"/>
                </a:lnTo>
                <a:lnTo>
                  <a:pt x="1611272" y="3049084"/>
                </a:lnTo>
                <a:lnTo>
                  <a:pt x="1606375" y="3049084"/>
                </a:lnTo>
                <a:lnTo>
                  <a:pt x="1601478" y="3044190"/>
                </a:lnTo>
                <a:lnTo>
                  <a:pt x="1591684" y="3039296"/>
                </a:lnTo>
                <a:lnTo>
                  <a:pt x="1576990" y="3039296"/>
                </a:lnTo>
                <a:lnTo>
                  <a:pt x="1562297" y="3034400"/>
                </a:lnTo>
                <a:lnTo>
                  <a:pt x="1552504" y="3034400"/>
                </a:lnTo>
                <a:lnTo>
                  <a:pt x="1547609" y="3039296"/>
                </a:lnTo>
                <a:lnTo>
                  <a:pt x="1547609" y="3044190"/>
                </a:lnTo>
                <a:lnTo>
                  <a:pt x="1537813" y="3049084"/>
                </a:lnTo>
                <a:lnTo>
                  <a:pt x="1532916" y="3053975"/>
                </a:lnTo>
                <a:lnTo>
                  <a:pt x="1523121" y="3053975"/>
                </a:lnTo>
                <a:lnTo>
                  <a:pt x="1518224" y="3053975"/>
                </a:lnTo>
                <a:lnTo>
                  <a:pt x="1508429" y="3049084"/>
                </a:lnTo>
                <a:lnTo>
                  <a:pt x="1498634" y="3044190"/>
                </a:lnTo>
                <a:lnTo>
                  <a:pt x="1488839" y="3044190"/>
                </a:lnTo>
                <a:lnTo>
                  <a:pt x="1483941" y="3044190"/>
                </a:lnTo>
                <a:lnTo>
                  <a:pt x="1479044" y="3039296"/>
                </a:lnTo>
                <a:lnTo>
                  <a:pt x="1469249" y="3034400"/>
                </a:lnTo>
                <a:lnTo>
                  <a:pt x="1459453" y="3029504"/>
                </a:lnTo>
                <a:lnTo>
                  <a:pt x="1449659" y="3019719"/>
                </a:lnTo>
                <a:lnTo>
                  <a:pt x="1439864" y="3014823"/>
                </a:lnTo>
                <a:lnTo>
                  <a:pt x="1434965" y="3005037"/>
                </a:lnTo>
                <a:lnTo>
                  <a:pt x="1434965" y="2995246"/>
                </a:lnTo>
                <a:lnTo>
                  <a:pt x="1430069" y="2985461"/>
                </a:lnTo>
                <a:lnTo>
                  <a:pt x="1430069" y="2975672"/>
                </a:lnTo>
                <a:lnTo>
                  <a:pt x="1425171" y="2970778"/>
                </a:lnTo>
                <a:lnTo>
                  <a:pt x="1410478" y="2956094"/>
                </a:lnTo>
                <a:lnTo>
                  <a:pt x="1410478" y="2951201"/>
                </a:lnTo>
                <a:lnTo>
                  <a:pt x="1410478" y="2946306"/>
                </a:lnTo>
                <a:lnTo>
                  <a:pt x="1405581" y="2936516"/>
                </a:lnTo>
                <a:lnTo>
                  <a:pt x="1405581" y="2926730"/>
                </a:lnTo>
                <a:lnTo>
                  <a:pt x="1405581" y="2916942"/>
                </a:lnTo>
                <a:lnTo>
                  <a:pt x="1410478" y="2916942"/>
                </a:lnTo>
                <a:lnTo>
                  <a:pt x="1410478" y="2912046"/>
                </a:lnTo>
                <a:lnTo>
                  <a:pt x="1415376" y="2907152"/>
                </a:lnTo>
                <a:lnTo>
                  <a:pt x="1420274" y="2902259"/>
                </a:lnTo>
                <a:lnTo>
                  <a:pt x="1425171" y="2892471"/>
                </a:lnTo>
                <a:lnTo>
                  <a:pt x="1439864" y="2892471"/>
                </a:lnTo>
                <a:lnTo>
                  <a:pt x="1449659" y="2892471"/>
                </a:lnTo>
                <a:lnTo>
                  <a:pt x="1454556" y="2897364"/>
                </a:lnTo>
                <a:lnTo>
                  <a:pt x="1469249" y="2897364"/>
                </a:lnTo>
                <a:lnTo>
                  <a:pt x="1479044" y="2892471"/>
                </a:lnTo>
                <a:lnTo>
                  <a:pt x="1483941" y="2887578"/>
                </a:lnTo>
                <a:lnTo>
                  <a:pt x="1493736" y="2882683"/>
                </a:lnTo>
                <a:lnTo>
                  <a:pt x="1498634" y="2882683"/>
                </a:lnTo>
                <a:lnTo>
                  <a:pt x="1508429" y="2882683"/>
                </a:lnTo>
                <a:lnTo>
                  <a:pt x="1528019" y="2882683"/>
                </a:lnTo>
                <a:lnTo>
                  <a:pt x="1518224" y="2877788"/>
                </a:lnTo>
                <a:lnTo>
                  <a:pt x="1508429" y="2877788"/>
                </a:lnTo>
                <a:lnTo>
                  <a:pt x="1503532" y="2872894"/>
                </a:lnTo>
                <a:lnTo>
                  <a:pt x="1498634" y="2868000"/>
                </a:lnTo>
                <a:lnTo>
                  <a:pt x="1498634" y="2863107"/>
                </a:lnTo>
                <a:lnTo>
                  <a:pt x="1498634" y="2853317"/>
                </a:lnTo>
                <a:lnTo>
                  <a:pt x="1503532" y="2843529"/>
                </a:lnTo>
                <a:lnTo>
                  <a:pt x="1508429" y="2833741"/>
                </a:lnTo>
                <a:lnTo>
                  <a:pt x="1523121" y="2823951"/>
                </a:lnTo>
                <a:lnTo>
                  <a:pt x="1528019" y="2823951"/>
                </a:lnTo>
                <a:lnTo>
                  <a:pt x="1532916" y="2823951"/>
                </a:lnTo>
                <a:lnTo>
                  <a:pt x="1542712" y="2823951"/>
                </a:lnTo>
                <a:lnTo>
                  <a:pt x="1552504" y="2823951"/>
                </a:lnTo>
                <a:lnTo>
                  <a:pt x="1557401" y="2823951"/>
                </a:lnTo>
                <a:lnTo>
                  <a:pt x="1562297" y="2823951"/>
                </a:lnTo>
                <a:lnTo>
                  <a:pt x="1567196" y="2823951"/>
                </a:lnTo>
                <a:lnTo>
                  <a:pt x="1581888" y="2819058"/>
                </a:lnTo>
                <a:lnTo>
                  <a:pt x="1591684" y="2809270"/>
                </a:lnTo>
                <a:lnTo>
                  <a:pt x="1606375" y="2804374"/>
                </a:lnTo>
                <a:lnTo>
                  <a:pt x="1616173" y="2794588"/>
                </a:lnTo>
                <a:lnTo>
                  <a:pt x="1621066" y="2794588"/>
                </a:lnTo>
                <a:lnTo>
                  <a:pt x="1621066" y="2789693"/>
                </a:lnTo>
                <a:lnTo>
                  <a:pt x="1625964" y="2784800"/>
                </a:lnTo>
                <a:lnTo>
                  <a:pt x="1635760" y="2784800"/>
                </a:lnTo>
                <a:lnTo>
                  <a:pt x="1645554" y="2784800"/>
                </a:lnTo>
                <a:lnTo>
                  <a:pt x="1660248" y="2789693"/>
                </a:lnTo>
                <a:lnTo>
                  <a:pt x="1679837" y="2794588"/>
                </a:lnTo>
                <a:lnTo>
                  <a:pt x="1684733" y="2799482"/>
                </a:lnTo>
                <a:lnTo>
                  <a:pt x="1694529" y="2804374"/>
                </a:lnTo>
                <a:lnTo>
                  <a:pt x="1704324" y="2814165"/>
                </a:lnTo>
                <a:lnTo>
                  <a:pt x="1719017" y="2823951"/>
                </a:lnTo>
                <a:lnTo>
                  <a:pt x="1719017" y="2819058"/>
                </a:lnTo>
                <a:lnTo>
                  <a:pt x="1728812" y="2819058"/>
                </a:lnTo>
                <a:lnTo>
                  <a:pt x="1738609" y="2819058"/>
                </a:lnTo>
                <a:lnTo>
                  <a:pt x="1743502" y="2814165"/>
                </a:lnTo>
                <a:lnTo>
                  <a:pt x="1748402" y="2814165"/>
                </a:lnTo>
                <a:lnTo>
                  <a:pt x="1753299" y="2814165"/>
                </a:lnTo>
                <a:lnTo>
                  <a:pt x="1763093" y="2814165"/>
                </a:lnTo>
                <a:lnTo>
                  <a:pt x="1777787" y="2814165"/>
                </a:lnTo>
                <a:lnTo>
                  <a:pt x="1787580" y="2819058"/>
                </a:lnTo>
                <a:lnTo>
                  <a:pt x="1792480" y="2823951"/>
                </a:lnTo>
                <a:lnTo>
                  <a:pt x="1802274" y="2828848"/>
                </a:lnTo>
                <a:lnTo>
                  <a:pt x="1812069" y="2838634"/>
                </a:lnTo>
                <a:lnTo>
                  <a:pt x="1821864" y="2843529"/>
                </a:lnTo>
                <a:lnTo>
                  <a:pt x="1846351" y="2848423"/>
                </a:lnTo>
                <a:lnTo>
                  <a:pt x="1851251" y="2838636"/>
                </a:lnTo>
                <a:lnTo>
                  <a:pt x="1861043" y="2823955"/>
                </a:lnTo>
                <a:lnTo>
                  <a:pt x="1861043" y="2809270"/>
                </a:lnTo>
                <a:lnTo>
                  <a:pt x="1861043" y="2794588"/>
                </a:lnTo>
                <a:lnTo>
                  <a:pt x="1856144" y="2775011"/>
                </a:lnTo>
                <a:lnTo>
                  <a:pt x="1846351" y="2770117"/>
                </a:lnTo>
                <a:lnTo>
                  <a:pt x="1836554" y="2765223"/>
                </a:lnTo>
                <a:lnTo>
                  <a:pt x="1826762" y="2755434"/>
                </a:lnTo>
                <a:lnTo>
                  <a:pt x="1812069" y="2745646"/>
                </a:lnTo>
                <a:lnTo>
                  <a:pt x="1802274" y="2740753"/>
                </a:lnTo>
                <a:lnTo>
                  <a:pt x="1792480" y="2735859"/>
                </a:lnTo>
                <a:lnTo>
                  <a:pt x="1792480" y="2730965"/>
                </a:lnTo>
                <a:lnTo>
                  <a:pt x="1787580" y="2730965"/>
                </a:lnTo>
                <a:lnTo>
                  <a:pt x="1782685" y="2726070"/>
                </a:lnTo>
                <a:lnTo>
                  <a:pt x="1777787" y="2721175"/>
                </a:lnTo>
                <a:lnTo>
                  <a:pt x="1772888" y="2716282"/>
                </a:lnTo>
                <a:lnTo>
                  <a:pt x="1767992" y="2706493"/>
                </a:lnTo>
                <a:lnTo>
                  <a:pt x="1767992" y="2701598"/>
                </a:lnTo>
                <a:lnTo>
                  <a:pt x="1763093" y="2701598"/>
                </a:lnTo>
                <a:lnTo>
                  <a:pt x="1758195" y="2696705"/>
                </a:lnTo>
                <a:lnTo>
                  <a:pt x="1748402" y="2691810"/>
                </a:lnTo>
                <a:lnTo>
                  <a:pt x="1743504" y="2686914"/>
                </a:lnTo>
                <a:lnTo>
                  <a:pt x="1733709" y="2682021"/>
                </a:lnTo>
                <a:lnTo>
                  <a:pt x="1728812" y="2677126"/>
                </a:lnTo>
                <a:lnTo>
                  <a:pt x="1723913" y="2672232"/>
                </a:lnTo>
                <a:lnTo>
                  <a:pt x="1723913" y="2667340"/>
                </a:lnTo>
                <a:lnTo>
                  <a:pt x="1719017" y="2657550"/>
                </a:lnTo>
                <a:lnTo>
                  <a:pt x="1723913" y="2647762"/>
                </a:lnTo>
                <a:lnTo>
                  <a:pt x="1723913" y="2642868"/>
                </a:lnTo>
                <a:lnTo>
                  <a:pt x="1728812" y="2637972"/>
                </a:lnTo>
                <a:lnTo>
                  <a:pt x="1738609" y="2637972"/>
                </a:lnTo>
                <a:lnTo>
                  <a:pt x="1748402" y="2637972"/>
                </a:lnTo>
                <a:lnTo>
                  <a:pt x="1753299" y="2633079"/>
                </a:lnTo>
                <a:lnTo>
                  <a:pt x="1758195" y="2633079"/>
                </a:lnTo>
                <a:lnTo>
                  <a:pt x="1763093" y="2628185"/>
                </a:lnTo>
                <a:lnTo>
                  <a:pt x="1763093" y="2618397"/>
                </a:lnTo>
                <a:lnTo>
                  <a:pt x="1758195" y="2603715"/>
                </a:lnTo>
                <a:lnTo>
                  <a:pt x="1748402" y="2598820"/>
                </a:lnTo>
                <a:lnTo>
                  <a:pt x="1738609" y="2593926"/>
                </a:lnTo>
                <a:lnTo>
                  <a:pt x="1728812" y="2598820"/>
                </a:lnTo>
                <a:lnTo>
                  <a:pt x="1723913" y="2598820"/>
                </a:lnTo>
                <a:lnTo>
                  <a:pt x="1714118" y="2603715"/>
                </a:lnTo>
                <a:lnTo>
                  <a:pt x="1704322" y="2608608"/>
                </a:lnTo>
                <a:lnTo>
                  <a:pt x="1694528" y="2613503"/>
                </a:lnTo>
                <a:lnTo>
                  <a:pt x="1689632" y="2623291"/>
                </a:lnTo>
                <a:lnTo>
                  <a:pt x="1689632" y="2628185"/>
                </a:lnTo>
                <a:lnTo>
                  <a:pt x="1689632" y="2633079"/>
                </a:lnTo>
                <a:lnTo>
                  <a:pt x="1689632" y="2642868"/>
                </a:lnTo>
                <a:lnTo>
                  <a:pt x="1694528" y="2647762"/>
                </a:lnTo>
                <a:lnTo>
                  <a:pt x="1699425" y="2652656"/>
                </a:lnTo>
                <a:lnTo>
                  <a:pt x="1704322" y="2657550"/>
                </a:lnTo>
                <a:lnTo>
                  <a:pt x="1709223" y="2657550"/>
                </a:lnTo>
                <a:lnTo>
                  <a:pt x="1709223" y="2662443"/>
                </a:lnTo>
                <a:lnTo>
                  <a:pt x="1704322" y="2667340"/>
                </a:lnTo>
                <a:lnTo>
                  <a:pt x="1699425" y="2677126"/>
                </a:lnTo>
                <a:lnTo>
                  <a:pt x="1689632" y="2686914"/>
                </a:lnTo>
                <a:lnTo>
                  <a:pt x="1679837" y="2691810"/>
                </a:lnTo>
                <a:lnTo>
                  <a:pt x="1670043" y="2696705"/>
                </a:lnTo>
                <a:lnTo>
                  <a:pt x="1660244" y="2691810"/>
                </a:lnTo>
                <a:lnTo>
                  <a:pt x="1660244" y="2677126"/>
                </a:lnTo>
                <a:lnTo>
                  <a:pt x="1660244" y="2672232"/>
                </a:lnTo>
                <a:lnTo>
                  <a:pt x="1660244" y="2667340"/>
                </a:lnTo>
                <a:lnTo>
                  <a:pt x="1660244" y="2662443"/>
                </a:lnTo>
                <a:lnTo>
                  <a:pt x="1665143" y="2657550"/>
                </a:lnTo>
                <a:lnTo>
                  <a:pt x="1670043" y="2647762"/>
                </a:lnTo>
                <a:lnTo>
                  <a:pt x="1674939" y="2642868"/>
                </a:lnTo>
                <a:lnTo>
                  <a:pt x="1674939" y="2637972"/>
                </a:lnTo>
                <a:lnTo>
                  <a:pt x="1665143" y="2637972"/>
                </a:lnTo>
                <a:lnTo>
                  <a:pt x="1660244" y="2633079"/>
                </a:lnTo>
                <a:lnTo>
                  <a:pt x="1650452" y="2633079"/>
                </a:lnTo>
                <a:lnTo>
                  <a:pt x="1635760" y="2637972"/>
                </a:lnTo>
                <a:lnTo>
                  <a:pt x="1621066" y="2637972"/>
                </a:lnTo>
                <a:lnTo>
                  <a:pt x="1630863" y="2633079"/>
                </a:lnTo>
                <a:lnTo>
                  <a:pt x="1621066" y="2628185"/>
                </a:lnTo>
                <a:lnTo>
                  <a:pt x="1601479" y="2618397"/>
                </a:lnTo>
                <a:lnTo>
                  <a:pt x="1576990" y="2608608"/>
                </a:lnTo>
                <a:lnTo>
                  <a:pt x="1552504" y="2613503"/>
                </a:lnTo>
                <a:lnTo>
                  <a:pt x="1547613" y="2613503"/>
                </a:lnTo>
                <a:lnTo>
                  <a:pt x="1537818" y="2613503"/>
                </a:lnTo>
                <a:lnTo>
                  <a:pt x="1528023" y="2618397"/>
                </a:lnTo>
                <a:lnTo>
                  <a:pt x="1518229" y="2623291"/>
                </a:lnTo>
                <a:lnTo>
                  <a:pt x="1513331" y="2623291"/>
                </a:lnTo>
                <a:lnTo>
                  <a:pt x="1508433" y="2628185"/>
                </a:lnTo>
                <a:lnTo>
                  <a:pt x="1503535" y="2637972"/>
                </a:lnTo>
                <a:lnTo>
                  <a:pt x="1498637" y="2633079"/>
                </a:lnTo>
                <a:lnTo>
                  <a:pt x="1493740" y="2628185"/>
                </a:lnTo>
                <a:lnTo>
                  <a:pt x="1488843" y="2623291"/>
                </a:lnTo>
                <a:lnTo>
                  <a:pt x="1488843" y="2613503"/>
                </a:lnTo>
                <a:lnTo>
                  <a:pt x="1488843" y="2598820"/>
                </a:lnTo>
                <a:lnTo>
                  <a:pt x="1493740" y="2579243"/>
                </a:lnTo>
                <a:lnTo>
                  <a:pt x="1493740" y="2564560"/>
                </a:lnTo>
                <a:lnTo>
                  <a:pt x="1493740" y="2549877"/>
                </a:lnTo>
                <a:lnTo>
                  <a:pt x="1488843" y="2535195"/>
                </a:lnTo>
                <a:lnTo>
                  <a:pt x="1483945" y="2525407"/>
                </a:lnTo>
                <a:lnTo>
                  <a:pt x="1479047" y="2520513"/>
                </a:lnTo>
                <a:lnTo>
                  <a:pt x="1479047" y="2515617"/>
                </a:lnTo>
                <a:lnTo>
                  <a:pt x="1469254" y="2505830"/>
                </a:lnTo>
                <a:lnTo>
                  <a:pt x="1459458" y="2496040"/>
                </a:lnTo>
                <a:lnTo>
                  <a:pt x="1449663" y="2491147"/>
                </a:lnTo>
                <a:lnTo>
                  <a:pt x="1439868" y="2486253"/>
                </a:lnTo>
                <a:lnTo>
                  <a:pt x="1430073" y="2481359"/>
                </a:lnTo>
                <a:lnTo>
                  <a:pt x="1430072" y="2481360"/>
                </a:lnTo>
                <a:lnTo>
                  <a:pt x="1439863" y="2486253"/>
                </a:lnTo>
                <a:lnTo>
                  <a:pt x="1449657" y="2491147"/>
                </a:lnTo>
                <a:lnTo>
                  <a:pt x="1459453" y="2496041"/>
                </a:lnTo>
                <a:lnTo>
                  <a:pt x="1469248" y="2505830"/>
                </a:lnTo>
                <a:lnTo>
                  <a:pt x="1479042" y="2515619"/>
                </a:lnTo>
                <a:lnTo>
                  <a:pt x="1479042" y="2520513"/>
                </a:lnTo>
                <a:lnTo>
                  <a:pt x="1483939" y="2530301"/>
                </a:lnTo>
                <a:lnTo>
                  <a:pt x="1488837" y="2540089"/>
                </a:lnTo>
                <a:lnTo>
                  <a:pt x="1488837" y="2554772"/>
                </a:lnTo>
                <a:lnTo>
                  <a:pt x="1493734" y="2564560"/>
                </a:lnTo>
                <a:lnTo>
                  <a:pt x="1493734" y="2579244"/>
                </a:lnTo>
                <a:lnTo>
                  <a:pt x="1488837" y="2598820"/>
                </a:lnTo>
                <a:lnTo>
                  <a:pt x="1488837" y="2613504"/>
                </a:lnTo>
                <a:lnTo>
                  <a:pt x="1488837" y="2623291"/>
                </a:lnTo>
                <a:lnTo>
                  <a:pt x="1493734" y="2628185"/>
                </a:lnTo>
                <a:lnTo>
                  <a:pt x="1498632" y="2633081"/>
                </a:lnTo>
                <a:lnTo>
                  <a:pt x="1503530" y="2637975"/>
                </a:lnTo>
                <a:lnTo>
                  <a:pt x="1498632" y="2642868"/>
                </a:lnTo>
                <a:lnTo>
                  <a:pt x="1498632" y="2647762"/>
                </a:lnTo>
                <a:lnTo>
                  <a:pt x="1498632" y="2652656"/>
                </a:lnTo>
                <a:lnTo>
                  <a:pt x="1498632" y="2657550"/>
                </a:lnTo>
                <a:lnTo>
                  <a:pt x="1498632" y="2662443"/>
                </a:lnTo>
                <a:lnTo>
                  <a:pt x="1498632" y="2672232"/>
                </a:lnTo>
                <a:lnTo>
                  <a:pt x="1498632" y="2682021"/>
                </a:lnTo>
                <a:lnTo>
                  <a:pt x="1498632" y="2686914"/>
                </a:lnTo>
                <a:lnTo>
                  <a:pt x="1498634" y="2686914"/>
                </a:lnTo>
                <a:lnTo>
                  <a:pt x="1498634" y="2691810"/>
                </a:lnTo>
                <a:lnTo>
                  <a:pt x="1498634" y="2696705"/>
                </a:lnTo>
                <a:lnTo>
                  <a:pt x="1493736" y="2701600"/>
                </a:lnTo>
                <a:lnTo>
                  <a:pt x="1493736" y="2716282"/>
                </a:lnTo>
                <a:lnTo>
                  <a:pt x="1488838" y="2726070"/>
                </a:lnTo>
                <a:lnTo>
                  <a:pt x="1483941" y="2730965"/>
                </a:lnTo>
                <a:lnTo>
                  <a:pt x="1483941" y="2740753"/>
                </a:lnTo>
                <a:lnTo>
                  <a:pt x="1479043" y="2745646"/>
                </a:lnTo>
                <a:lnTo>
                  <a:pt x="1474146" y="2750542"/>
                </a:lnTo>
                <a:lnTo>
                  <a:pt x="1469248" y="2750542"/>
                </a:lnTo>
                <a:lnTo>
                  <a:pt x="1469248" y="2755436"/>
                </a:lnTo>
                <a:lnTo>
                  <a:pt x="1464351" y="2765223"/>
                </a:lnTo>
                <a:lnTo>
                  <a:pt x="1459453" y="2775011"/>
                </a:lnTo>
                <a:lnTo>
                  <a:pt x="1464351" y="2779906"/>
                </a:lnTo>
                <a:lnTo>
                  <a:pt x="1464350" y="2779906"/>
                </a:lnTo>
                <a:lnTo>
                  <a:pt x="1464350" y="2784800"/>
                </a:lnTo>
                <a:lnTo>
                  <a:pt x="1464350" y="2789693"/>
                </a:lnTo>
                <a:lnTo>
                  <a:pt x="1469248" y="2794588"/>
                </a:lnTo>
                <a:lnTo>
                  <a:pt x="1479043" y="2804375"/>
                </a:lnTo>
                <a:lnTo>
                  <a:pt x="1488838" y="2814165"/>
                </a:lnTo>
                <a:lnTo>
                  <a:pt x="1503530" y="2833742"/>
                </a:lnTo>
                <a:lnTo>
                  <a:pt x="1498633" y="2833742"/>
                </a:lnTo>
                <a:lnTo>
                  <a:pt x="1498633" y="2838636"/>
                </a:lnTo>
                <a:lnTo>
                  <a:pt x="1493735" y="2848425"/>
                </a:lnTo>
                <a:lnTo>
                  <a:pt x="1488838" y="2853319"/>
                </a:lnTo>
                <a:lnTo>
                  <a:pt x="1483940" y="2853319"/>
                </a:lnTo>
                <a:lnTo>
                  <a:pt x="1474145" y="2853319"/>
                </a:lnTo>
                <a:lnTo>
                  <a:pt x="1469248" y="2858212"/>
                </a:lnTo>
                <a:lnTo>
                  <a:pt x="1459453" y="2858212"/>
                </a:lnTo>
                <a:lnTo>
                  <a:pt x="1454555" y="2858212"/>
                </a:lnTo>
                <a:lnTo>
                  <a:pt x="1449657" y="2863107"/>
                </a:lnTo>
                <a:lnTo>
                  <a:pt x="1444759" y="2868002"/>
                </a:lnTo>
                <a:lnTo>
                  <a:pt x="1439863" y="2872896"/>
                </a:lnTo>
                <a:lnTo>
                  <a:pt x="1434965" y="2877790"/>
                </a:lnTo>
                <a:lnTo>
                  <a:pt x="1430068" y="2882683"/>
                </a:lnTo>
                <a:lnTo>
                  <a:pt x="1425170" y="2882683"/>
                </a:lnTo>
                <a:lnTo>
                  <a:pt x="1420273" y="2887578"/>
                </a:lnTo>
                <a:lnTo>
                  <a:pt x="1410477" y="2887578"/>
                </a:lnTo>
                <a:lnTo>
                  <a:pt x="1405579" y="2887578"/>
                </a:lnTo>
                <a:lnTo>
                  <a:pt x="1400682" y="2887578"/>
                </a:lnTo>
                <a:lnTo>
                  <a:pt x="1405579" y="2868002"/>
                </a:lnTo>
                <a:lnTo>
                  <a:pt x="1390889" y="2863107"/>
                </a:lnTo>
                <a:lnTo>
                  <a:pt x="1381092" y="2863107"/>
                </a:lnTo>
                <a:lnTo>
                  <a:pt x="1371298" y="2868002"/>
                </a:lnTo>
                <a:lnTo>
                  <a:pt x="1366401" y="2872894"/>
                </a:lnTo>
                <a:lnTo>
                  <a:pt x="1356606" y="2877788"/>
                </a:lnTo>
                <a:lnTo>
                  <a:pt x="1356606" y="2882683"/>
                </a:lnTo>
                <a:lnTo>
                  <a:pt x="1356606" y="2887578"/>
                </a:lnTo>
                <a:lnTo>
                  <a:pt x="1346810" y="2902259"/>
                </a:lnTo>
                <a:lnTo>
                  <a:pt x="1341912" y="2916942"/>
                </a:lnTo>
                <a:lnTo>
                  <a:pt x="1341912" y="2926732"/>
                </a:lnTo>
                <a:lnTo>
                  <a:pt x="1341912" y="2936516"/>
                </a:lnTo>
                <a:lnTo>
                  <a:pt x="1341912" y="2941413"/>
                </a:lnTo>
                <a:lnTo>
                  <a:pt x="1346810" y="2941413"/>
                </a:lnTo>
                <a:lnTo>
                  <a:pt x="1332118" y="2960990"/>
                </a:lnTo>
                <a:lnTo>
                  <a:pt x="1322322" y="2975672"/>
                </a:lnTo>
                <a:lnTo>
                  <a:pt x="1317426" y="2980565"/>
                </a:lnTo>
                <a:lnTo>
                  <a:pt x="1312528" y="2985461"/>
                </a:lnTo>
                <a:lnTo>
                  <a:pt x="1307630" y="2985461"/>
                </a:lnTo>
                <a:lnTo>
                  <a:pt x="1302733" y="3029506"/>
                </a:lnTo>
                <a:lnTo>
                  <a:pt x="1273348" y="3029506"/>
                </a:lnTo>
                <a:lnTo>
                  <a:pt x="1263553" y="3009932"/>
                </a:lnTo>
                <a:lnTo>
                  <a:pt x="1243963" y="2985461"/>
                </a:lnTo>
                <a:lnTo>
                  <a:pt x="1224373" y="2960990"/>
                </a:lnTo>
                <a:lnTo>
                  <a:pt x="1209681" y="2941413"/>
                </a:lnTo>
                <a:lnTo>
                  <a:pt x="1204784" y="2931625"/>
                </a:lnTo>
                <a:lnTo>
                  <a:pt x="1199886" y="2921837"/>
                </a:lnTo>
                <a:lnTo>
                  <a:pt x="1199886" y="2916942"/>
                </a:lnTo>
                <a:lnTo>
                  <a:pt x="1199886" y="2912048"/>
                </a:lnTo>
                <a:lnTo>
                  <a:pt x="1204784" y="2897364"/>
                </a:lnTo>
                <a:lnTo>
                  <a:pt x="1214578" y="2887578"/>
                </a:lnTo>
                <a:lnTo>
                  <a:pt x="1204783" y="2897364"/>
                </a:lnTo>
                <a:lnTo>
                  <a:pt x="1199886" y="2902259"/>
                </a:lnTo>
                <a:lnTo>
                  <a:pt x="1199886" y="2897364"/>
                </a:lnTo>
                <a:lnTo>
                  <a:pt x="1199886" y="2887578"/>
                </a:lnTo>
                <a:lnTo>
                  <a:pt x="1199886" y="2872894"/>
                </a:lnTo>
                <a:lnTo>
                  <a:pt x="1204783" y="2863107"/>
                </a:lnTo>
                <a:lnTo>
                  <a:pt x="1204783" y="2853317"/>
                </a:lnTo>
                <a:lnTo>
                  <a:pt x="1209681" y="2853317"/>
                </a:lnTo>
                <a:lnTo>
                  <a:pt x="1209681" y="2843529"/>
                </a:lnTo>
                <a:lnTo>
                  <a:pt x="1204783" y="2833741"/>
                </a:lnTo>
                <a:lnTo>
                  <a:pt x="1204783" y="2823951"/>
                </a:lnTo>
                <a:lnTo>
                  <a:pt x="1199886" y="2823951"/>
                </a:lnTo>
                <a:lnTo>
                  <a:pt x="1180296" y="2804374"/>
                </a:lnTo>
                <a:lnTo>
                  <a:pt x="1180295" y="2804375"/>
                </a:lnTo>
                <a:lnTo>
                  <a:pt x="1126424" y="2750542"/>
                </a:lnTo>
                <a:lnTo>
                  <a:pt x="1111731" y="2750542"/>
                </a:lnTo>
                <a:lnTo>
                  <a:pt x="1111731" y="2745647"/>
                </a:lnTo>
                <a:lnTo>
                  <a:pt x="1101936" y="2740753"/>
                </a:lnTo>
                <a:lnTo>
                  <a:pt x="1097039" y="2735859"/>
                </a:lnTo>
                <a:lnTo>
                  <a:pt x="1087243" y="2726070"/>
                </a:lnTo>
                <a:lnTo>
                  <a:pt x="1082346" y="2711387"/>
                </a:lnTo>
                <a:lnTo>
                  <a:pt x="1077449" y="2701600"/>
                </a:lnTo>
                <a:lnTo>
                  <a:pt x="1062756" y="2711387"/>
                </a:lnTo>
                <a:lnTo>
                  <a:pt x="1033372" y="2691810"/>
                </a:lnTo>
                <a:lnTo>
                  <a:pt x="1018680" y="2667340"/>
                </a:lnTo>
                <a:lnTo>
                  <a:pt x="994195" y="2677126"/>
                </a:lnTo>
                <a:lnTo>
                  <a:pt x="974606" y="2686914"/>
                </a:lnTo>
                <a:lnTo>
                  <a:pt x="979503" y="2696705"/>
                </a:lnTo>
                <a:lnTo>
                  <a:pt x="989298" y="2701600"/>
                </a:lnTo>
                <a:lnTo>
                  <a:pt x="994195" y="2711387"/>
                </a:lnTo>
                <a:lnTo>
                  <a:pt x="1003990" y="2721175"/>
                </a:lnTo>
                <a:lnTo>
                  <a:pt x="1018682" y="2730965"/>
                </a:lnTo>
                <a:lnTo>
                  <a:pt x="1028478" y="2740753"/>
                </a:lnTo>
                <a:lnTo>
                  <a:pt x="1043170" y="2745646"/>
                </a:lnTo>
                <a:lnTo>
                  <a:pt x="1038273" y="2755436"/>
                </a:lnTo>
                <a:lnTo>
                  <a:pt x="1043170" y="2760330"/>
                </a:lnTo>
                <a:lnTo>
                  <a:pt x="1043170" y="2770117"/>
                </a:lnTo>
                <a:lnTo>
                  <a:pt x="1052965" y="2775011"/>
                </a:lnTo>
                <a:lnTo>
                  <a:pt x="1126427" y="2838636"/>
                </a:lnTo>
                <a:lnTo>
                  <a:pt x="1150914" y="2868002"/>
                </a:lnTo>
                <a:lnTo>
                  <a:pt x="1170504" y="2912048"/>
                </a:lnTo>
                <a:lnTo>
                  <a:pt x="1160710" y="2926732"/>
                </a:lnTo>
                <a:lnTo>
                  <a:pt x="1141119" y="2907154"/>
                </a:lnTo>
                <a:lnTo>
                  <a:pt x="1126427" y="2907154"/>
                </a:lnTo>
                <a:lnTo>
                  <a:pt x="1116632" y="2916942"/>
                </a:lnTo>
                <a:lnTo>
                  <a:pt x="1126427" y="2941413"/>
                </a:lnTo>
                <a:lnTo>
                  <a:pt x="1106836" y="2946306"/>
                </a:lnTo>
                <a:lnTo>
                  <a:pt x="1106836" y="2965884"/>
                </a:lnTo>
                <a:lnTo>
                  <a:pt x="1092145" y="2975672"/>
                </a:lnTo>
                <a:lnTo>
                  <a:pt x="1077452" y="2965884"/>
                </a:lnTo>
                <a:lnTo>
                  <a:pt x="1082350" y="2946306"/>
                </a:lnTo>
                <a:lnTo>
                  <a:pt x="1077452" y="2941413"/>
                </a:lnTo>
                <a:lnTo>
                  <a:pt x="1072555" y="2936516"/>
                </a:lnTo>
                <a:lnTo>
                  <a:pt x="1072555" y="2931625"/>
                </a:lnTo>
                <a:lnTo>
                  <a:pt x="1077452" y="2931625"/>
                </a:lnTo>
                <a:lnTo>
                  <a:pt x="1087248" y="2931625"/>
                </a:lnTo>
                <a:lnTo>
                  <a:pt x="1087248" y="2892471"/>
                </a:lnTo>
                <a:lnTo>
                  <a:pt x="1067657" y="2887578"/>
                </a:lnTo>
                <a:lnTo>
                  <a:pt x="1057862" y="2877788"/>
                </a:lnTo>
                <a:lnTo>
                  <a:pt x="1003990" y="2843529"/>
                </a:lnTo>
                <a:lnTo>
                  <a:pt x="984401" y="2823955"/>
                </a:lnTo>
                <a:lnTo>
                  <a:pt x="969708" y="2799482"/>
                </a:lnTo>
                <a:lnTo>
                  <a:pt x="910938" y="2750542"/>
                </a:lnTo>
                <a:lnTo>
                  <a:pt x="910938" y="2745646"/>
                </a:lnTo>
                <a:lnTo>
                  <a:pt x="910938" y="2740753"/>
                </a:lnTo>
                <a:lnTo>
                  <a:pt x="910938" y="2735859"/>
                </a:lnTo>
                <a:lnTo>
                  <a:pt x="906041" y="2726070"/>
                </a:lnTo>
                <a:lnTo>
                  <a:pt x="901143" y="2721175"/>
                </a:lnTo>
                <a:lnTo>
                  <a:pt x="896245" y="2716282"/>
                </a:lnTo>
                <a:lnTo>
                  <a:pt x="881554" y="2711387"/>
                </a:lnTo>
                <a:lnTo>
                  <a:pt x="832579" y="2735859"/>
                </a:lnTo>
                <a:lnTo>
                  <a:pt x="817887" y="2735859"/>
                </a:lnTo>
                <a:lnTo>
                  <a:pt x="817887" y="2721175"/>
                </a:lnTo>
                <a:lnTo>
                  <a:pt x="798297" y="2701600"/>
                </a:lnTo>
                <a:lnTo>
                  <a:pt x="793399" y="2696705"/>
                </a:lnTo>
                <a:lnTo>
                  <a:pt x="793398" y="2696702"/>
                </a:lnTo>
                <a:lnTo>
                  <a:pt x="793398" y="2701598"/>
                </a:lnTo>
                <a:lnTo>
                  <a:pt x="798296" y="2706493"/>
                </a:lnTo>
                <a:lnTo>
                  <a:pt x="817886" y="2726068"/>
                </a:lnTo>
                <a:lnTo>
                  <a:pt x="817886" y="2740751"/>
                </a:lnTo>
                <a:lnTo>
                  <a:pt x="793398" y="2755434"/>
                </a:lnTo>
                <a:lnTo>
                  <a:pt x="788500" y="2755434"/>
                </a:lnTo>
                <a:lnTo>
                  <a:pt x="778705" y="2755434"/>
                </a:lnTo>
                <a:lnTo>
                  <a:pt x="764013" y="2755434"/>
                </a:lnTo>
                <a:lnTo>
                  <a:pt x="749320" y="2755434"/>
                </a:lnTo>
                <a:lnTo>
                  <a:pt x="729730" y="2750540"/>
                </a:lnTo>
                <a:lnTo>
                  <a:pt x="719935" y="2750540"/>
                </a:lnTo>
                <a:lnTo>
                  <a:pt x="700346" y="2760328"/>
                </a:lnTo>
                <a:lnTo>
                  <a:pt x="695448" y="2779904"/>
                </a:lnTo>
                <a:lnTo>
                  <a:pt x="695448" y="2784800"/>
                </a:lnTo>
                <a:lnTo>
                  <a:pt x="695448" y="2789693"/>
                </a:lnTo>
                <a:lnTo>
                  <a:pt x="700346" y="2799482"/>
                </a:lnTo>
                <a:lnTo>
                  <a:pt x="685653" y="2819058"/>
                </a:lnTo>
                <a:lnTo>
                  <a:pt x="670961" y="2814165"/>
                </a:lnTo>
                <a:lnTo>
                  <a:pt x="626883" y="2799482"/>
                </a:lnTo>
                <a:lnTo>
                  <a:pt x="670961" y="2814167"/>
                </a:lnTo>
                <a:lnTo>
                  <a:pt x="685653" y="2819058"/>
                </a:lnTo>
                <a:lnTo>
                  <a:pt x="675858" y="2823955"/>
                </a:lnTo>
                <a:lnTo>
                  <a:pt x="666063" y="2823955"/>
                </a:lnTo>
                <a:lnTo>
                  <a:pt x="656268" y="2823955"/>
                </a:lnTo>
                <a:lnTo>
                  <a:pt x="646473" y="2823955"/>
                </a:lnTo>
                <a:lnTo>
                  <a:pt x="631780" y="2828848"/>
                </a:lnTo>
                <a:lnTo>
                  <a:pt x="621985" y="2838636"/>
                </a:lnTo>
                <a:lnTo>
                  <a:pt x="621985" y="2843530"/>
                </a:lnTo>
                <a:lnTo>
                  <a:pt x="617088" y="2843530"/>
                </a:lnTo>
                <a:lnTo>
                  <a:pt x="607292" y="2853319"/>
                </a:lnTo>
                <a:lnTo>
                  <a:pt x="597498" y="2863107"/>
                </a:lnTo>
                <a:lnTo>
                  <a:pt x="592600" y="2872896"/>
                </a:lnTo>
                <a:lnTo>
                  <a:pt x="587702" y="2882683"/>
                </a:lnTo>
                <a:lnTo>
                  <a:pt x="592600" y="2892471"/>
                </a:lnTo>
                <a:lnTo>
                  <a:pt x="597498" y="2902261"/>
                </a:lnTo>
                <a:lnTo>
                  <a:pt x="592600" y="2902261"/>
                </a:lnTo>
                <a:lnTo>
                  <a:pt x="587702" y="2907154"/>
                </a:lnTo>
                <a:lnTo>
                  <a:pt x="582805" y="2916942"/>
                </a:lnTo>
                <a:lnTo>
                  <a:pt x="573011" y="2926732"/>
                </a:lnTo>
                <a:lnTo>
                  <a:pt x="568113" y="2936519"/>
                </a:lnTo>
                <a:lnTo>
                  <a:pt x="558318" y="2946306"/>
                </a:lnTo>
                <a:lnTo>
                  <a:pt x="533831" y="3000142"/>
                </a:lnTo>
                <a:lnTo>
                  <a:pt x="528933" y="3000142"/>
                </a:lnTo>
                <a:lnTo>
                  <a:pt x="524035" y="3000142"/>
                </a:lnTo>
                <a:lnTo>
                  <a:pt x="509343" y="3000142"/>
                </a:lnTo>
                <a:lnTo>
                  <a:pt x="489750" y="3000142"/>
                </a:lnTo>
                <a:lnTo>
                  <a:pt x="465263" y="2995248"/>
                </a:lnTo>
                <a:lnTo>
                  <a:pt x="455468" y="2995248"/>
                </a:lnTo>
                <a:lnTo>
                  <a:pt x="445673" y="3000142"/>
                </a:lnTo>
                <a:lnTo>
                  <a:pt x="435879" y="3000142"/>
                </a:lnTo>
                <a:lnTo>
                  <a:pt x="426083" y="3005037"/>
                </a:lnTo>
                <a:lnTo>
                  <a:pt x="421186" y="3009932"/>
                </a:lnTo>
                <a:lnTo>
                  <a:pt x="416288" y="3005037"/>
                </a:lnTo>
                <a:lnTo>
                  <a:pt x="406494" y="3005037"/>
                </a:lnTo>
                <a:lnTo>
                  <a:pt x="396698" y="3005037"/>
                </a:lnTo>
                <a:lnTo>
                  <a:pt x="391801" y="3005037"/>
                </a:lnTo>
                <a:lnTo>
                  <a:pt x="382006" y="3009932"/>
                </a:lnTo>
                <a:lnTo>
                  <a:pt x="377108" y="3014826"/>
                </a:lnTo>
                <a:lnTo>
                  <a:pt x="372211" y="3024613"/>
                </a:lnTo>
                <a:lnTo>
                  <a:pt x="372211" y="3034403"/>
                </a:lnTo>
                <a:lnTo>
                  <a:pt x="367313" y="3034403"/>
                </a:lnTo>
                <a:lnTo>
                  <a:pt x="362416" y="3034403"/>
                </a:lnTo>
                <a:lnTo>
                  <a:pt x="357518" y="3029507"/>
                </a:lnTo>
                <a:lnTo>
                  <a:pt x="347723" y="3024613"/>
                </a:lnTo>
                <a:lnTo>
                  <a:pt x="342826" y="3019720"/>
                </a:lnTo>
                <a:lnTo>
                  <a:pt x="342826" y="3009932"/>
                </a:lnTo>
                <a:lnTo>
                  <a:pt x="337928" y="3009932"/>
                </a:lnTo>
                <a:lnTo>
                  <a:pt x="337928" y="3005037"/>
                </a:lnTo>
                <a:lnTo>
                  <a:pt x="337928" y="3000142"/>
                </a:lnTo>
                <a:lnTo>
                  <a:pt x="333032" y="2995246"/>
                </a:lnTo>
                <a:lnTo>
                  <a:pt x="333032" y="2990352"/>
                </a:lnTo>
                <a:lnTo>
                  <a:pt x="328134" y="2990352"/>
                </a:lnTo>
                <a:lnTo>
                  <a:pt x="323237" y="2995246"/>
                </a:lnTo>
                <a:lnTo>
                  <a:pt x="318339" y="2995246"/>
                </a:lnTo>
                <a:lnTo>
                  <a:pt x="303647" y="2985461"/>
                </a:lnTo>
                <a:lnTo>
                  <a:pt x="303647" y="2946306"/>
                </a:lnTo>
                <a:lnTo>
                  <a:pt x="298749" y="2941413"/>
                </a:lnTo>
                <a:lnTo>
                  <a:pt x="293852" y="2936516"/>
                </a:lnTo>
                <a:lnTo>
                  <a:pt x="293852" y="2926730"/>
                </a:lnTo>
                <a:lnTo>
                  <a:pt x="293852" y="2916942"/>
                </a:lnTo>
                <a:lnTo>
                  <a:pt x="293852" y="2912046"/>
                </a:lnTo>
                <a:lnTo>
                  <a:pt x="298749" y="2907152"/>
                </a:lnTo>
                <a:lnTo>
                  <a:pt x="303647" y="2892471"/>
                </a:lnTo>
                <a:lnTo>
                  <a:pt x="303647" y="2877788"/>
                </a:lnTo>
                <a:lnTo>
                  <a:pt x="308544" y="2858211"/>
                </a:lnTo>
                <a:lnTo>
                  <a:pt x="308544" y="2779907"/>
                </a:lnTo>
                <a:lnTo>
                  <a:pt x="308544" y="2779907"/>
                </a:lnTo>
                <a:lnTo>
                  <a:pt x="308544" y="2770118"/>
                </a:lnTo>
                <a:lnTo>
                  <a:pt x="308544" y="2765225"/>
                </a:lnTo>
                <a:lnTo>
                  <a:pt x="308544" y="2760330"/>
                </a:lnTo>
                <a:lnTo>
                  <a:pt x="303646" y="2750542"/>
                </a:lnTo>
                <a:lnTo>
                  <a:pt x="298748" y="2745647"/>
                </a:lnTo>
                <a:lnTo>
                  <a:pt x="303646" y="2745647"/>
                </a:lnTo>
                <a:lnTo>
                  <a:pt x="303646" y="2740753"/>
                </a:lnTo>
                <a:lnTo>
                  <a:pt x="303646" y="2735859"/>
                </a:lnTo>
                <a:lnTo>
                  <a:pt x="308544" y="2735859"/>
                </a:lnTo>
                <a:lnTo>
                  <a:pt x="318338" y="2735859"/>
                </a:lnTo>
                <a:lnTo>
                  <a:pt x="342826" y="2711388"/>
                </a:lnTo>
                <a:lnTo>
                  <a:pt x="347723" y="2711388"/>
                </a:lnTo>
                <a:lnTo>
                  <a:pt x="352621" y="2711388"/>
                </a:lnTo>
                <a:lnTo>
                  <a:pt x="357518" y="2711388"/>
                </a:lnTo>
                <a:lnTo>
                  <a:pt x="362416" y="2716282"/>
                </a:lnTo>
                <a:lnTo>
                  <a:pt x="430980" y="2726070"/>
                </a:lnTo>
                <a:lnTo>
                  <a:pt x="440775" y="2726070"/>
                </a:lnTo>
                <a:lnTo>
                  <a:pt x="475058" y="2726070"/>
                </a:lnTo>
                <a:lnTo>
                  <a:pt x="504446" y="2730965"/>
                </a:lnTo>
                <a:lnTo>
                  <a:pt x="538728" y="2721175"/>
                </a:lnTo>
                <a:lnTo>
                  <a:pt x="538728" y="2726068"/>
                </a:lnTo>
                <a:lnTo>
                  <a:pt x="538728" y="2726070"/>
                </a:lnTo>
                <a:lnTo>
                  <a:pt x="543625" y="2726070"/>
                </a:lnTo>
                <a:lnTo>
                  <a:pt x="548523" y="2730965"/>
                </a:lnTo>
                <a:lnTo>
                  <a:pt x="548523" y="2730963"/>
                </a:lnTo>
                <a:lnTo>
                  <a:pt x="543625" y="2726068"/>
                </a:lnTo>
                <a:lnTo>
                  <a:pt x="538728" y="2726068"/>
                </a:lnTo>
                <a:lnTo>
                  <a:pt x="548523" y="2716282"/>
                </a:lnTo>
                <a:lnTo>
                  <a:pt x="548523" y="2603715"/>
                </a:lnTo>
                <a:lnTo>
                  <a:pt x="548523" y="2598820"/>
                </a:lnTo>
                <a:lnTo>
                  <a:pt x="543625" y="2593925"/>
                </a:lnTo>
                <a:lnTo>
                  <a:pt x="543625" y="2584137"/>
                </a:lnTo>
                <a:lnTo>
                  <a:pt x="538728" y="2574349"/>
                </a:lnTo>
                <a:lnTo>
                  <a:pt x="533830" y="2569454"/>
                </a:lnTo>
                <a:lnTo>
                  <a:pt x="528933" y="2564559"/>
                </a:lnTo>
                <a:lnTo>
                  <a:pt x="504446" y="2549877"/>
                </a:lnTo>
                <a:lnTo>
                  <a:pt x="504446" y="2540089"/>
                </a:lnTo>
                <a:lnTo>
                  <a:pt x="455468" y="2520512"/>
                </a:lnTo>
                <a:lnTo>
                  <a:pt x="455468" y="2515617"/>
                </a:lnTo>
                <a:lnTo>
                  <a:pt x="450571" y="2510724"/>
                </a:lnTo>
                <a:lnTo>
                  <a:pt x="450571" y="2505828"/>
                </a:lnTo>
                <a:lnTo>
                  <a:pt x="455468" y="2496039"/>
                </a:lnTo>
                <a:lnTo>
                  <a:pt x="460366" y="2491147"/>
                </a:lnTo>
                <a:lnTo>
                  <a:pt x="484853" y="2496039"/>
                </a:lnTo>
                <a:lnTo>
                  <a:pt x="484853" y="2466675"/>
                </a:lnTo>
                <a:lnTo>
                  <a:pt x="504446" y="2461782"/>
                </a:lnTo>
                <a:lnTo>
                  <a:pt x="514241" y="2461782"/>
                </a:lnTo>
                <a:lnTo>
                  <a:pt x="524035" y="2461782"/>
                </a:lnTo>
                <a:lnTo>
                  <a:pt x="538728" y="2456887"/>
                </a:lnTo>
                <a:lnTo>
                  <a:pt x="558318" y="2451992"/>
                </a:lnTo>
                <a:lnTo>
                  <a:pt x="563216" y="2447098"/>
                </a:lnTo>
                <a:lnTo>
                  <a:pt x="573011" y="2442203"/>
                </a:lnTo>
                <a:lnTo>
                  <a:pt x="582805" y="2442203"/>
                </a:lnTo>
                <a:lnTo>
                  <a:pt x="592600" y="2437309"/>
                </a:lnTo>
                <a:lnTo>
                  <a:pt x="607292" y="2442203"/>
                </a:lnTo>
                <a:lnTo>
                  <a:pt x="621985" y="2412839"/>
                </a:lnTo>
                <a:lnTo>
                  <a:pt x="641576" y="2407944"/>
                </a:lnTo>
                <a:lnTo>
                  <a:pt x="641576" y="2403049"/>
                </a:lnTo>
                <a:lnTo>
                  <a:pt x="646473" y="2403049"/>
                </a:lnTo>
                <a:lnTo>
                  <a:pt x="656268" y="2393260"/>
                </a:lnTo>
                <a:lnTo>
                  <a:pt x="666063" y="2388367"/>
                </a:lnTo>
                <a:lnTo>
                  <a:pt x="675858" y="2383473"/>
                </a:lnTo>
                <a:lnTo>
                  <a:pt x="680756" y="2373685"/>
                </a:lnTo>
                <a:lnTo>
                  <a:pt x="680753" y="2373683"/>
                </a:lnTo>
                <a:lnTo>
                  <a:pt x="685651" y="2373683"/>
                </a:lnTo>
                <a:lnTo>
                  <a:pt x="690549" y="2368790"/>
                </a:lnTo>
                <a:lnTo>
                  <a:pt x="695446" y="2363895"/>
                </a:lnTo>
                <a:lnTo>
                  <a:pt x="700343" y="2359001"/>
                </a:lnTo>
                <a:lnTo>
                  <a:pt x="734626" y="2378579"/>
                </a:lnTo>
                <a:lnTo>
                  <a:pt x="734626" y="2378576"/>
                </a:lnTo>
                <a:lnTo>
                  <a:pt x="700343" y="2359001"/>
                </a:lnTo>
                <a:lnTo>
                  <a:pt x="715036" y="2344319"/>
                </a:lnTo>
                <a:lnTo>
                  <a:pt x="715036" y="2339424"/>
                </a:lnTo>
                <a:lnTo>
                  <a:pt x="719934" y="2334530"/>
                </a:lnTo>
                <a:lnTo>
                  <a:pt x="719934" y="2329635"/>
                </a:lnTo>
                <a:lnTo>
                  <a:pt x="724832" y="2319848"/>
                </a:lnTo>
                <a:lnTo>
                  <a:pt x="729729" y="2314954"/>
                </a:lnTo>
                <a:lnTo>
                  <a:pt x="729729" y="2305165"/>
                </a:lnTo>
                <a:lnTo>
                  <a:pt x="729729" y="2300270"/>
                </a:lnTo>
                <a:lnTo>
                  <a:pt x="734626" y="2295377"/>
                </a:lnTo>
                <a:lnTo>
                  <a:pt x="739524" y="2285588"/>
                </a:lnTo>
                <a:lnTo>
                  <a:pt x="749319" y="2270905"/>
                </a:lnTo>
                <a:lnTo>
                  <a:pt x="754217" y="2261117"/>
                </a:lnTo>
                <a:lnTo>
                  <a:pt x="768909" y="2251329"/>
                </a:lnTo>
                <a:lnTo>
                  <a:pt x="778704" y="2246434"/>
                </a:lnTo>
                <a:lnTo>
                  <a:pt x="783601" y="2246434"/>
                </a:lnTo>
                <a:lnTo>
                  <a:pt x="788499" y="2246434"/>
                </a:lnTo>
                <a:lnTo>
                  <a:pt x="798294" y="2246434"/>
                </a:lnTo>
                <a:lnTo>
                  <a:pt x="803191" y="2251329"/>
                </a:lnTo>
                <a:lnTo>
                  <a:pt x="803196" y="2251336"/>
                </a:lnTo>
                <a:lnTo>
                  <a:pt x="803193" y="2251329"/>
                </a:lnTo>
                <a:lnTo>
                  <a:pt x="817885" y="2241541"/>
                </a:lnTo>
                <a:lnTo>
                  <a:pt x="832578" y="2236647"/>
                </a:lnTo>
                <a:lnTo>
                  <a:pt x="847271" y="2226858"/>
                </a:lnTo>
                <a:lnTo>
                  <a:pt x="857065" y="2236647"/>
                </a:lnTo>
                <a:lnTo>
                  <a:pt x="866861" y="2221962"/>
                </a:lnTo>
                <a:lnTo>
                  <a:pt x="866861" y="2168126"/>
                </a:lnTo>
                <a:lnTo>
                  <a:pt x="915835" y="2158338"/>
                </a:lnTo>
                <a:lnTo>
                  <a:pt x="910937" y="2173023"/>
                </a:lnTo>
                <a:lnTo>
                  <a:pt x="920732" y="2187703"/>
                </a:lnTo>
                <a:lnTo>
                  <a:pt x="940322" y="2192598"/>
                </a:lnTo>
                <a:lnTo>
                  <a:pt x="945219" y="2207282"/>
                </a:lnTo>
                <a:lnTo>
                  <a:pt x="940322" y="2212175"/>
                </a:lnTo>
                <a:lnTo>
                  <a:pt x="935425" y="2217068"/>
                </a:lnTo>
                <a:lnTo>
                  <a:pt x="935425" y="2221962"/>
                </a:lnTo>
                <a:lnTo>
                  <a:pt x="935425" y="2226858"/>
                </a:lnTo>
                <a:lnTo>
                  <a:pt x="935425" y="2226860"/>
                </a:lnTo>
                <a:lnTo>
                  <a:pt x="940321" y="2231753"/>
                </a:lnTo>
                <a:lnTo>
                  <a:pt x="945218" y="2226856"/>
                </a:lnTo>
                <a:lnTo>
                  <a:pt x="950115" y="2226856"/>
                </a:lnTo>
                <a:lnTo>
                  <a:pt x="959910" y="2217068"/>
                </a:lnTo>
                <a:lnTo>
                  <a:pt x="989295" y="2192597"/>
                </a:lnTo>
                <a:lnTo>
                  <a:pt x="1003987" y="2197492"/>
                </a:lnTo>
                <a:lnTo>
                  <a:pt x="1023577" y="2221962"/>
                </a:lnTo>
                <a:lnTo>
                  <a:pt x="1023577" y="2231753"/>
                </a:lnTo>
                <a:lnTo>
                  <a:pt x="1023577" y="2241540"/>
                </a:lnTo>
                <a:lnTo>
                  <a:pt x="1023577" y="2251329"/>
                </a:lnTo>
                <a:lnTo>
                  <a:pt x="1023577" y="2261117"/>
                </a:lnTo>
                <a:lnTo>
                  <a:pt x="1023577" y="2266011"/>
                </a:lnTo>
                <a:lnTo>
                  <a:pt x="1023577" y="2270905"/>
                </a:lnTo>
                <a:lnTo>
                  <a:pt x="1023577" y="2275800"/>
                </a:lnTo>
                <a:lnTo>
                  <a:pt x="1023577" y="2275800"/>
                </a:lnTo>
                <a:lnTo>
                  <a:pt x="1023577" y="2270905"/>
                </a:lnTo>
                <a:lnTo>
                  <a:pt x="1023577" y="2266011"/>
                </a:lnTo>
                <a:lnTo>
                  <a:pt x="1023577" y="2261117"/>
                </a:lnTo>
                <a:lnTo>
                  <a:pt x="1023577" y="2251328"/>
                </a:lnTo>
                <a:lnTo>
                  <a:pt x="1023577" y="2241540"/>
                </a:lnTo>
                <a:lnTo>
                  <a:pt x="1023577" y="2231751"/>
                </a:lnTo>
                <a:lnTo>
                  <a:pt x="1023577" y="2221962"/>
                </a:lnTo>
                <a:lnTo>
                  <a:pt x="1087244" y="2212175"/>
                </a:lnTo>
                <a:lnTo>
                  <a:pt x="1087244" y="2207281"/>
                </a:lnTo>
                <a:lnTo>
                  <a:pt x="1092142" y="2202387"/>
                </a:lnTo>
                <a:lnTo>
                  <a:pt x="1101936" y="2197491"/>
                </a:lnTo>
                <a:lnTo>
                  <a:pt x="1106834" y="2192597"/>
                </a:lnTo>
                <a:lnTo>
                  <a:pt x="1116629" y="2182811"/>
                </a:lnTo>
                <a:lnTo>
                  <a:pt x="1126424" y="2182811"/>
                </a:lnTo>
                <a:lnTo>
                  <a:pt x="1131321" y="2182811"/>
                </a:lnTo>
                <a:lnTo>
                  <a:pt x="1141116" y="2182811"/>
                </a:lnTo>
                <a:lnTo>
                  <a:pt x="1141116" y="2187703"/>
                </a:lnTo>
                <a:lnTo>
                  <a:pt x="1150912" y="2187703"/>
                </a:lnTo>
                <a:lnTo>
                  <a:pt x="1160706" y="2187703"/>
                </a:lnTo>
                <a:lnTo>
                  <a:pt x="1204784" y="2173023"/>
                </a:lnTo>
                <a:lnTo>
                  <a:pt x="1209681" y="2168126"/>
                </a:lnTo>
                <a:lnTo>
                  <a:pt x="1214579" y="2163232"/>
                </a:lnTo>
                <a:lnTo>
                  <a:pt x="1214579" y="2153445"/>
                </a:lnTo>
                <a:lnTo>
                  <a:pt x="1219475" y="2148551"/>
                </a:lnTo>
                <a:lnTo>
                  <a:pt x="1219475" y="2143657"/>
                </a:lnTo>
                <a:lnTo>
                  <a:pt x="1234168" y="2153445"/>
                </a:lnTo>
                <a:lnTo>
                  <a:pt x="1239065" y="2158338"/>
                </a:lnTo>
                <a:lnTo>
                  <a:pt x="1243963" y="2163232"/>
                </a:lnTo>
                <a:lnTo>
                  <a:pt x="1243968" y="2163232"/>
                </a:lnTo>
                <a:lnTo>
                  <a:pt x="1239071" y="2158338"/>
                </a:lnTo>
                <a:lnTo>
                  <a:pt x="1234173" y="2153445"/>
                </a:lnTo>
                <a:lnTo>
                  <a:pt x="1234173" y="2119187"/>
                </a:lnTo>
                <a:lnTo>
                  <a:pt x="1239071" y="2099609"/>
                </a:lnTo>
                <a:lnTo>
                  <a:pt x="1239071" y="2084930"/>
                </a:lnTo>
                <a:lnTo>
                  <a:pt x="1243969" y="2070245"/>
                </a:lnTo>
                <a:lnTo>
                  <a:pt x="1243969" y="2055562"/>
                </a:lnTo>
                <a:lnTo>
                  <a:pt x="1253764" y="2050667"/>
                </a:lnTo>
                <a:lnTo>
                  <a:pt x="1283147" y="2016419"/>
                </a:lnTo>
                <a:lnTo>
                  <a:pt x="1302738" y="2035985"/>
                </a:lnTo>
                <a:lnTo>
                  <a:pt x="1307635" y="2035985"/>
                </a:lnTo>
                <a:lnTo>
                  <a:pt x="1307635" y="2040879"/>
                </a:lnTo>
                <a:lnTo>
                  <a:pt x="1317430" y="2045774"/>
                </a:lnTo>
                <a:lnTo>
                  <a:pt x="1327226" y="2050667"/>
                </a:lnTo>
                <a:lnTo>
                  <a:pt x="1337021" y="2055562"/>
                </a:lnTo>
                <a:lnTo>
                  <a:pt x="1341919" y="2055562"/>
                </a:lnTo>
                <a:lnTo>
                  <a:pt x="1346815" y="2050667"/>
                </a:lnTo>
                <a:lnTo>
                  <a:pt x="1346815" y="2045774"/>
                </a:lnTo>
                <a:lnTo>
                  <a:pt x="1351714" y="2035985"/>
                </a:lnTo>
                <a:lnTo>
                  <a:pt x="1351714" y="2026196"/>
                </a:lnTo>
                <a:lnTo>
                  <a:pt x="1351714" y="2011525"/>
                </a:lnTo>
                <a:lnTo>
                  <a:pt x="1346815" y="1987054"/>
                </a:lnTo>
                <a:lnTo>
                  <a:pt x="1332123" y="1977265"/>
                </a:lnTo>
                <a:lnTo>
                  <a:pt x="1332123" y="1972371"/>
                </a:lnTo>
                <a:lnTo>
                  <a:pt x="1332123" y="1967477"/>
                </a:lnTo>
                <a:lnTo>
                  <a:pt x="1332123" y="1957689"/>
                </a:lnTo>
                <a:lnTo>
                  <a:pt x="1332123" y="1947900"/>
                </a:lnTo>
                <a:lnTo>
                  <a:pt x="1332123" y="1938112"/>
                </a:lnTo>
                <a:lnTo>
                  <a:pt x="1337021" y="1928324"/>
                </a:lnTo>
                <a:lnTo>
                  <a:pt x="1341919" y="1923430"/>
                </a:lnTo>
                <a:lnTo>
                  <a:pt x="1341919" y="1918535"/>
                </a:lnTo>
                <a:lnTo>
                  <a:pt x="1346815" y="1913642"/>
                </a:lnTo>
                <a:lnTo>
                  <a:pt x="1356611" y="1908747"/>
                </a:lnTo>
                <a:lnTo>
                  <a:pt x="1366406" y="1898958"/>
                </a:lnTo>
                <a:lnTo>
                  <a:pt x="1381098" y="1894064"/>
                </a:lnTo>
                <a:lnTo>
                  <a:pt x="1400688" y="1894064"/>
                </a:lnTo>
                <a:lnTo>
                  <a:pt x="1425176" y="1898958"/>
                </a:lnTo>
                <a:lnTo>
                  <a:pt x="1439868" y="1908747"/>
                </a:lnTo>
                <a:lnTo>
                  <a:pt x="1444765" y="1903853"/>
                </a:lnTo>
                <a:lnTo>
                  <a:pt x="1454561" y="1898958"/>
                </a:lnTo>
                <a:lnTo>
                  <a:pt x="1464356" y="1894064"/>
                </a:lnTo>
                <a:lnTo>
                  <a:pt x="1474150" y="1889169"/>
                </a:lnTo>
                <a:lnTo>
                  <a:pt x="1488843" y="1884277"/>
                </a:lnTo>
                <a:lnTo>
                  <a:pt x="1503535" y="1884277"/>
                </a:lnTo>
                <a:lnTo>
                  <a:pt x="1508433" y="1884277"/>
                </a:lnTo>
                <a:lnTo>
                  <a:pt x="1513331" y="1879382"/>
                </a:lnTo>
                <a:lnTo>
                  <a:pt x="1523126" y="1874488"/>
                </a:lnTo>
                <a:lnTo>
                  <a:pt x="1532920" y="1869593"/>
                </a:lnTo>
                <a:lnTo>
                  <a:pt x="1518229" y="1869593"/>
                </a:lnTo>
                <a:lnTo>
                  <a:pt x="1503535" y="1864699"/>
                </a:lnTo>
                <a:lnTo>
                  <a:pt x="1493740" y="1859804"/>
                </a:lnTo>
                <a:lnTo>
                  <a:pt x="1479047" y="1850016"/>
                </a:lnTo>
                <a:lnTo>
                  <a:pt x="1469254" y="1840228"/>
                </a:lnTo>
                <a:lnTo>
                  <a:pt x="1469255" y="1840226"/>
                </a:lnTo>
                <a:lnTo>
                  <a:pt x="1469249" y="1840226"/>
                </a:lnTo>
                <a:lnTo>
                  <a:pt x="1459454" y="1835332"/>
                </a:lnTo>
                <a:lnTo>
                  <a:pt x="1449659" y="1835332"/>
                </a:lnTo>
                <a:lnTo>
                  <a:pt x="1439864" y="1840226"/>
                </a:lnTo>
                <a:lnTo>
                  <a:pt x="1430069" y="1845121"/>
                </a:lnTo>
                <a:lnTo>
                  <a:pt x="1420274" y="1850015"/>
                </a:lnTo>
                <a:lnTo>
                  <a:pt x="1385991" y="1859803"/>
                </a:lnTo>
                <a:lnTo>
                  <a:pt x="1381094" y="1859803"/>
                </a:lnTo>
                <a:lnTo>
                  <a:pt x="1371299" y="1864697"/>
                </a:lnTo>
                <a:lnTo>
                  <a:pt x="1361505" y="1864697"/>
                </a:lnTo>
                <a:lnTo>
                  <a:pt x="1346811" y="1869591"/>
                </a:lnTo>
                <a:lnTo>
                  <a:pt x="1337016" y="1879380"/>
                </a:lnTo>
                <a:lnTo>
                  <a:pt x="1312529" y="1869591"/>
                </a:lnTo>
                <a:lnTo>
                  <a:pt x="1307632" y="1864697"/>
                </a:lnTo>
                <a:lnTo>
                  <a:pt x="1302734" y="1864697"/>
                </a:lnTo>
                <a:lnTo>
                  <a:pt x="1292939" y="1854909"/>
                </a:lnTo>
                <a:lnTo>
                  <a:pt x="1283144" y="1850015"/>
                </a:lnTo>
                <a:lnTo>
                  <a:pt x="1273349" y="1840226"/>
                </a:lnTo>
                <a:lnTo>
                  <a:pt x="1268452" y="1835332"/>
                </a:lnTo>
                <a:lnTo>
                  <a:pt x="1263554" y="1825543"/>
                </a:lnTo>
                <a:lnTo>
                  <a:pt x="1263554" y="1820650"/>
                </a:lnTo>
                <a:lnTo>
                  <a:pt x="1263554" y="1815756"/>
                </a:lnTo>
                <a:lnTo>
                  <a:pt x="1263554" y="1801073"/>
                </a:lnTo>
                <a:lnTo>
                  <a:pt x="1263554" y="1786390"/>
                </a:lnTo>
                <a:lnTo>
                  <a:pt x="1263554" y="1776602"/>
                </a:lnTo>
                <a:lnTo>
                  <a:pt x="1263554" y="1761919"/>
                </a:lnTo>
                <a:lnTo>
                  <a:pt x="1263554" y="1683613"/>
                </a:lnTo>
                <a:lnTo>
                  <a:pt x="1263554" y="1678718"/>
                </a:lnTo>
                <a:lnTo>
                  <a:pt x="1268452" y="1668931"/>
                </a:lnTo>
                <a:lnTo>
                  <a:pt x="1273349" y="1654248"/>
                </a:lnTo>
                <a:lnTo>
                  <a:pt x="1283144" y="1639566"/>
                </a:lnTo>
                <a:lnTo>
                  <a:pt x="1302734" y="1624883"/>
                </a:lnTo>
                <a:lnTo>
                  <a:pt x="1356606" y="1575941"/>
                </a:lnTo>
                <a:lnTo>
                  <a:pt x="1366402" y="1571047"/>
                </a:lnTo>
                <a:lnTo>
                  <a:pt x="1376196" y="1556364"/>
                </a:lnTo>
                <a:lnTo>
                  <a:pt x="1390889" y="1536788"/>
                </a:lnTo>
                <a:lnTo>
                  <a:pt x="1390889" y="1507422"/>
                </a:lnTo>
                <a:lnTo>
                  <a:pt x="1371299" y="1482951"/>
                </a:lnTo>
                <a:lnTo>
                  <a:pt x="1376196" y="1478058"/>
                </a:lnTo>
                <a:lnTo>
                  <a:pt x="1376196" y="1478057"/>
                </a:lnTo>
                <a:lnTo>
                  <a:pt x="1371299" y="1482950"/>
                </a:lnTo>
                <a:lnTo>
                  <a:pt x="1346811" y="1478057"/>
                </a:lnTo>
                <a:lnTo>
                  <a:pt x="1317426" y="1482950"/>
                </a:lnTo>
                <a:lnTo>
                  <a:pt x="1292939" y="1507422"/>
                </a:lnTo>
                <a:lnTo>
                  <a:pt x="1263554" y="1531892"/>
                </a:lnTo>
                <a:lnTo>
                  <a:pt x="1263554" y="1566152"/>
                </a:lnTo>
                <a:lnTo>
                  <a:pt x="1263554" y="1571046"/>
                </a:lnTo>
                <a:lnTo>
                  <a:pt x="1263554" y="1575941"/>
                </a:lnTo>
                <a:lnTo>
                  <a:pt x="1263554" y="1590623"/>
                </a:lnTo>
                <a:lnTo>
                  <a:pt x="1258657" y="1605305"/>
                </a:lnTo>
                <a:lnTo>
                  <a:pt x="1248862" y="1619988"/>
                </a:lnTo>
                <a:lnTo>
                  <a:pt x="1234169" y="1634670"/>
                </a:lnTo>
                <a:lnTo>
                  <a:pt x="1234169" y="1639565"/>
                </a:lnTo>
                <a:lnTo>
                  <a:pt x="1224374" y="1639565"/>
                </a:lnTo>
                <a:lnTo>
                  <a:pt x="1219476" y="1649353"/>
                </a:lnTo>
                <a:lnTo>
                  <a:pt x="1204784" y="1654247"/>
                </a:lnTo>
                <a:lnTo>
                  <a:pt x="1194989" y="1664035"/>
                </a:lnTo>
                <a:lnTo>
                  <a:pt x="1185194" y="1668929"/>
                </a:lnTo>
                <a:lnTo>
                  <a:pt x="1180297" y="1678718"/>
                </a:lnTo>
                <a:lnTo>
                  <a:pt x="1175399" y="1688506"/>
                </a:lnTo>
                <a:lnTo>
                  <a:pt x="1170502" y="1698294"/>
                </a:lnTo>
                <a:lnTo>
                  <a:pt x="1165605" y="1708083"/>
                </a:lnTo>
                <a:lnTo>
                  <a:pt x="1160708" y="1722765"/>
                </a:lnTo>
                <a:lnTo>
                  <a:pt x="1160708" y="1742342"/>
                </a:lnTo>
                <a:lnTo>
                  <a:pt x="1155810" y="1752130"/>
                </a:lnTo>
                <a:lnTo>
                  <a:pt x="1155810" y="1747237"/>
                </a:lnTo>
                <a:lnTo>
                  <a:pt x="1150912" y="1830437"/>
                </a:lnTo>
                <a:lnTo>
                  <a:pt x="1155810" y="1830437"/>
                </a:lnTo>
                <a:lnTo>
                  <a:pt x="1160708" y="1835331"/>
                </a:lnTo>
                <a:lnTo>
                  <a:pt x="1165605" y="1835331"/>
                </a:lnTo>
                <a:lnTo>
                  <a:pt x="1175399" y="1840225"/>
                </a:lnTo>
                <a:lnTo>
                  <a:pt x="1185194" y="1845119"/>
                </a:lnTo>
                <a:lnTo>
                  <a:pt x="1190092" y="1854908"/>
                </a:lnTo>
                <a:lnTo>
                  <a:pt x="1190092" y="1869591"/>
                </a:lnTo>
                <a:lnTo>
                  <a:pt x="1194989" y="1869591"/>
                </a:lnTo>
                <a:lnTo>
                  <a:pt x="1194989" y="1879380"/>
                </a:lnTo>
                <a:lnTo>
                  <a:pt x="1190092" y="1889168"/>
                </a:lnTo>
                <a:lnTo>
                  <a:pt x="1190092" y="1898956"/>
                </a:lnTo>
                <a:lnTo>
                  <a:pt x="1180297" y="1913638"/>
                </a:lnTo>
                <a:lnTo>
                  <a:pt x="1170502" y="1923426"/>
                </a:lnTo>
                <a:lnTo>
                  <a:pt x="1126425" y="1972369"/>
                </a:lnTo>
                <a:lnTo>
                  <a:pt x="1126425" y="1991946"/>
                </a:lnTo>
                <a:lnTo>
                  <a:pt x="1126425" y="2006629"/>
                </a:lnTo>
                <a:lnTo>
                  <a:pt x="1121527" y="2035985"/>
                </a:lnTo>
                <a:lnTo>
                  <a:pt x="1111733" y="2070244"/>
                </a:lnTo>
                <a:lnTo>
                  <a:pt x="1097040" y="2094714"/>
                </a:lnTo>
                <a:lnTo>
                  <a:pt x="1097040" y="2099608"/>
                </a:lnTo>
                <a:lnTo>
                  <a:pt x="1087245" y="2099608"/>
                </a:lnTo>
                <a:lnTo>
                  <a:pt x="1077450" y="2104502"/>
                </a:lnTo>
                <a:lnTo>
                  <a:pt x="1067655" y="2114292"/>
                </a:lnTo>
                <a:lnTo>
                  <a:pt x="1057860" y="2124079"/>
                </a:lnTo>
                <a:lnTo>
                  <a:pt x="1052963" y="2133867"/>
                </a:lnTo>
                <a:lnTo>
                  <a:pt x="1023578" y="2143657"/>
                </a:lnTo>
                <a:lnTo>
                  <a:pt x="1003988" y="2138761"/>
                </a:lnTo>
                <a:lnTo>
                  <a:pt x="994193" y="2089821"/>
                </a:lnTo>
                <a:lnTo>
                  <a:pt x="964808" y="2045774"/>
                </a:lnTo>
                <a:lnTo>
                  <a:pt x="964808" y="1977263"/>
                </a:lnTo>
                <a:lnTo>
                  <a:pt x="964808" y="1967474"/>
                </a:lnTo>
                <a:lnTo>
                  <a:pt x="964808" y="1952791"/>
                </a:lnTo>
                <a:lnTo>
                  <a:pt x="964808" y="1943004"/>
                </a:lnTo>
                <a:lnTo>
                  <a:pt x="964808" y="1928321"/>
                </a:lnTo>
                <a:lnTo>
                  <a:pt x="964808" y="1923426"/>
                </a:lnTo>
                <a:lnTo>
                  <a:pt x="964808" y="1913638"/>
                </a:lnTo>
                <a:lnTo>
                  <a:pt x="964808" y="1903850"/>
                </a:lnTo>
                <a:lnTo>
                  <a:pt x="964808" y="1889168"/>
                </a:lnTo>
                <a:lnTo>
                  <a:pt x="964808" y="1879380"/>
                </a:lnTo>
                <a:lnTo>
                  <a:pt x="964808" y="1874485"/>
                </a:lnTo>
                <a:lnTo>
                  <a:pt x="964809" y="1874485"/>
                </a:lnTo>
                <a:lnTo>
                  <a:pt x="950117" y="1835332"/>
                </a:lnTo>
                <a:lnTo>
                  <a:pt x="950117" y="1840226"/>
                </a:lnTo>
                <a:lnTo>
                  <a:pt x="950117" y="1845120"/>
                </a:lnTo>
                <a:lnTo>
                  <a:pt x="950117" y="1850015"/>
                </a:lnTo>
                <a:lnTo>
                  <a:pt x="945220" y="1864697"/>
                </a:lnTo>
                <a:lnTo>
                  <a:pt x="940322" y="1879380"/>
                </a:lnTo>
                <a:lnTo>
                  <a:pt x="930528" y="1894063"/>
                </a:lnTo>
                <a:lnTo>
                  <a:pt x="925630" y="1898957"/>
                </a:lnTo>
                <a:lnTo>
                  <a:pt x="925630" y="1903851"/>
                </a:lnTo>
                <a:lnTo>
                  <a:pt x="920733" y="1908745"/>
                </a:lnTo>
                <a:lnTo>
                  <a:pt x="910937" y="1913640"/>
                </a:lnTo>
                <a:lnTo>
                  <a:pt x="906041" y="1918533"/>
                </a:lnTo>
                <a:lnTo>
                  <a:pt x="896245" y="1918533"/>
                </a:lnTo>
                <a:lnTo>
                  <a:pt x="896245" y="1923428"/>
                </a:lnTo>
                <a:lnTo>
                  <a:pt x="891347" y="1923428"/>
                </a:lnTo>
                <a:lnTo>
                  <a:pt x="891347" y="1933216"/>
                </a:lnTo>
                <a:lnTo>
                  <a:pt x="886451" y="1943004"/>
                </a:lnTo>
                <a:lnTo>
                  <a:pt x="886451" y="1957687"/>
                </a:lnTo>
                <a:lnTo>
                  <a:pt x="886451" y="1962581"/>
                </a:lnTo>
                <a:lnTo>
                  <a:pt x="881553" y="1967475"/>
                </a:lnTo>
                <a:lnTo>
                  <a:pt x="876655" y="1977263"/>
                </a:lnTo>
                <a:lnTo>
                  <a:pt x="866861" y="1987052"/>
                </a:lnTo>
                <a:lnTo>
                  <a:pt x="857066" y="1996841"/>
                </a:lnTo>
                <a:lnTo>
                  <a:pt x="842373" y="2006630"/>
                </a:lnTo>
                <a:lnTo>
                  <a:pt x="827681" y="2011523"/>
                </a:lnTo>
                <a:lnTo>
                  <a:pt x="822783" y="2011523"/>
                </a:lnTo>
                <a:lnTo>
                  <a:pt x="812988" y="2006630"/>
                </a:lnTo>
                <a:lnTo>
                  <a:pt x="803193" y="2001735"/>
                </a:lnTo>
                <a:lnTo>
                  <a:pt x="793399" y="1991947"/>
                </a:lnTo>
                <a:lnTo>
                  <a:pt x="778706" y="1982158"/>
                </a:lnTo>
                <a:lnTo>
                  <a:pt x="773808" y="1967475"/>
                </a:lnTo>
                <a:lnTo>
                  <a:pt x="764014" y="1952793"/>
                </a:lnTo>
                <a:lnTo>
                  <a:pt x="764014" y="1947898"/>
                </a:lnTo>
                <a:lnTo>
                  <a:pt x="764014" y="1943004"/>
                </a:lnTo>
                <a:lnTo>
                  <a:pt x="759116" y="1933216"/>
                </a:lnTo>
                <a:lnTo>
                  <a:pt x="759116" y="1923428"/>
                </a:lnTo>
                <a:lnTo>
                  <a:pt x="759116" y="1908745"/>
                </a:lnTo>
                <a:lnTo>
                  <a:pt x="759116" y="1894063"/>
                </a:lnTo>
                <a:lnTo>
                  <a:pt x="768911" y="1879380"/>
                </a:lnTo>
                <a:lnTo>
                  <a:pt x="768911" y="1874486"/>
                </a:lnTo>
                <a:lnTo>
                  <a:pt x="768911" y="1864697"/>
                </a:lnTo>
                <a:lnTo>
                  <a:pt x="768911" y="1854909"/>
                </a:lnTo>
                <a:lnTo>
                  <a:pt x="773808" y="1850015"/>
                </a:lnTo>
                <a:lnTo>
                  <a:pt x="773808" y="1845120"/>
                </a:lnTo>
                <a:lnTo>
                  <a:pt x="778706" y="1845120"/>
                </a:lnTo>
                <a:lnTo>
                  <a:pt x="778706" y="1840226"/>
                </a:lnTo>
                <a:lnTo>
                  <a:pt x="778706" y="1835332"/>
                </a:lnTo>
                <a:lnTo>
                  <a:pt x="773808" y="1830438"/>
                </a:lnTo>
                <a:lnTo>
                  <a:pt x="764014" y="1820650"/>
                </a:lnTo>
                <a:lnTo>
                  <a:pt x="754219" y="1796179"/>
                </a:lnTo>
                <a:lnTo>
                  <a:pt x="759116" y="1766814"/>
                </a:lnTo>
                <a:lnTo>
                  <a:pt x="773808" y="1737450"/>
                </a:lnTo>
                <a:lnTo>
                  <a:pt x="778706" y="1732555"/>
                </a:lnTo>
                <a:lnTo>
                  <a:pt x="783604" y="1722767"/>
                </a:lnTo>
                <a:lnTo>
                  <a:pt x="788501" y="1712978"/>
                </a:lnTo>
                <a:lnTo>
                  <a:pt x="793399" y="1698296"/>
                </a:lnTo>
                <a:lnTo>
                  <a:pt x="803193" y="1693402"/>
                </a:lnTo>
                <a:lnTo>
                  <a:pt x="808091" y="1688507"/>
                </a:lnTo>
                <a:lnTo>
                  <a:pt x="817886" y="1683613"/>
                </a:lnTo>
                <a:lnTo>
                  <a:pt x="827681" y="1673825"/>
                </a:lnTo>
                <a:lnTo>
                  <a:pt x="832579" y="1659143"/>
                </a:lnTo>
                <a:lnTo>
                  <a:pt x="886451" y="1624883"/>
                </a:lnTo>
                <a:lnTo>
                  <a:pt x="930528" y="1566152"/>
                </a:lnTo>
                <a:lnTo>
                  <a:pt x="955015" y="1551470"/>
                </a:lnTo>
                <a:lnTo>
                  <a:pt x="959912" y="1541681"/>
                </a:lnTo>
                <a:lnTo>
                  <a:pt x="969708" y="1522104"/>
                </a:lnTo>
                <a:lnTo>
                  <a:pt x="984400" y="1492740"/>
                </a:lnTo>
                <a:lnTo>
                  <a:pt x="994194" y="1468268"/>
                </a:lnTo>
                <a:lnTo>
                  <a:pt x="999092" y="1453586"/>
                </a:lnTo>
                <a:lnTo>
                  <a:pt x="1003990" y="1443798"/>
                </a:lnTo>
                <a:lnTo>
                  <a:pt x="1013784" y="1419326"/>
                </a:lnTo>
                <a:lnTo>
                  <a:pt x="1023580" y="1394855"/>
                </a:lnTo>
                <a:lnTo>
                  <a:pt x="1033374" y="1375278"/>
                </a:lnTo>
                <a:lnTo>
                  <a:pt x="1038271" y="1370386"/>
                </a:lnTo>
                <a:lnTo>
                  <a:pt x="1087247" y="1282289"/>
                </a:lnTo>
                <a:lnTo>
                  <a:pt x="1116631" y="1203982"/>
                </a:lnTo>
                <a:lnTo>
                  <a:pt x="1116631" y="1199088"/>
                </a:lnTo>
                <a:lnTo>
                  <a:pt x="1116631" y="1189299"/>
                </a:lnTo>
                <a:lnTo>
                  <a:pt x="1121529" y="1174617"/>
                </a:lnTo>
                <a:lnTo>
                  <a:pt x="1126426" y="1164827"/>
                </a:lnTo>
                <a:lnTo>
                  <a:pt x="1131324" y="1155040"/>
                </a:lnTo>
                <a:lnTo>
                  <a:pt x="1141119" y="1145251"/>
                </a:lnTo>
                <a:lnTo>
                  <a:pt x="1150914" y="1140357"/>
                </a:lnTo>
                <a:lnTo>
                  <a:pt x="1165606" y="1135462"/>
                </a:lnTo>
                <a:lnTo>
                  <a:pt x="1180298" y="1120780"/>
                </a:lnTo>
                <a:lnTo>
                  <a:pt x="1185196" y="1120780"/>
                </a:lnTo>
                <a:lnTo>
                  <a:pt x="1185196" y="1115886"/>
                </a:lnTo>
                <a:lnTo>
                  <a:pt x="1190093" y="1106097"/>
                </a:lnTo>
                <a:lnTo>
                  <a:pt x="1199889" y="1096309"/>
                </a:lnTo>
                <a:lnTo>
                  <a:pt x="1209683" y="1086521"/>
                </a:lnTo>
                <a:lnTo>
                  <a:pt x="1219478" y="1081627"/>
                </a:lnTo>
                <a:lnTo>
                  <a:pt x="1229273" y="1081627"/>
                </a:lnTo>
                <a:lnTo>
                  <a:pt x="1229273" y="1086521"/>
                </a:lnTo>
                <a:lnTo>
                  <a:pt x="1234170" y="1086521"/>
                </a:lnTo>
                <a:lnTo>
                  <a:pt x="1234170" y="1091415"/>
                </a:lnTo>
                <a:lnTo>
                  <a:pt x="1243966" y="1091415"/>
                </a:lnTo>
                <a:lnTo>
                  <a:pt x="1253760" y="1091415"/>
                </a:lnTo>
                <a:lnTo>
                  <a:pt x="1263555" y="1091415"/>
                </a:lnTo>
                <a:lnTo>
                  <a:pt x="1273350" y="1081627"/>
                </a:lnTo>
                <a:lnTo>
                  <a:pt x="1278248" y="1071838"/>
                </a:lnTo>
                <a:lnTo>
                  <a:pt x="1278248" y="1066944"/>
                </a:lnTo>
                <a:lnTo>
                  <a:pt x="1283144" y="1057156"/>
                </a:lnTo>
                <a:lnTo>
                  <a:pt x="1288043" y="1052262"/>
                </a:lnTo>
                <a:lnTo>
                  <a:pt x="1292940" y="1047367"/>
                </a:lnTo>
                <a:lnTo>
                  <a:pt x="1302735" y="1042474"/>
                </a:lnTo>
                <a:lnTo>
                  <a:pt x="1317428" y="1037579"/>
                </a:lnTo>
                <a:lnTo>
                  <a:pt x="1327223" y="1037579"/>
                </a:lnTo>
                <a:lnTo>
                  <a:pt x="1341915" y="1032685"/>
                </a:lnTo>
                <a:lnTo>
                  <a:pt x="1356607" y="1032685"/>
                </a:lnTo>
                <a:lnTo>
                  <a:pt x="1366402" y="1022896"/>
                </a:lnTo>
                <a:lnTo>
                  <a:pt x="1381094" y="1013108"/>
                </a:lnTo>
                <a:lnTo>
                  <a:pt x="1385993" y="1003320"/>
                </a:lnTo>
                <a:lnTo>
                  <a:pt x="1444762" y="1018002"/>
                </a:lnTo>
                <a:lnTo>
                  <a:pt x="1493738" y="1013108"/>
                </a:lnTo>
                <a:lnTo>
                  <a:pt x="1513328" y="1027791"/>
                </a:lnTo>
                <a:lnTo>
                  <a:pt x="1523123" y="1052262"/>
                </a:lnTo>
                <a:lnTo>
                  <a:pt x="1562297" y="1057156"/>
                </a:lnTo>
                <a:lnTo>
                  <a:pt x="1562297" y="1066944"/>
                </a:lnTo>
                <a:lnTo>
                  <a:pt x="1557401" y="1076732"/>
                </a:lnTo>
                <a:lnTo>
                  <a:pt x="1557401" y="1086521"/>
                </a:lnTo>
                <a:lnTo>
                  <a:pt x="1552502" y="1096309"/>
                </a:lnTo>
                <a:lnTo>
                  <a:pt x="1542713" y="1101203"/>
                </a:lnTo>
                <a:lnTo>
                  <a:pt x="1532918" y="1106097"/>
                </a:lnTo>
                <a:lnTo>
                  <a:pt x="1523123" y="1106097"/>
                </a:lnTo>
                <a:lnTo>
                  <a:pt x="1483943" y="1110991"/>
                </a:lnTo>
                <a:lnTo>
                  <a:pt x="1488839" y="1110991"/>
                </a:lnTo>
                <a:lnTo>
                  <a:pt x="1493738" y="1110991"/>
                </a:lnTo>
                <a:lnTo>
                  <a:pt x="1508430" y="1115886"/>
                </a:lnTo>
                <a:lnTo>
                  <a:pt x="1523123" y="1120780"/>
                </a:lnTo>
                <a:lnTo>
                  <a:pt x="1552502" y="1130568"/>
                </a:lnTo>
                <a:lnTo>
                  <a:pt x="1576990" y="1140357"/>
                </a:lnTo>
                <a:lnTo>
                  <a:pt x="1557401" y="1140357"/>
                </a:lnTo>
                <a:lnTo>
                  <a:pt x="1557401" y="1140359"/>
                </a:lnTo>
                <a:lnTo>
                  <a:pt x="1576990" y="1140359"/>
                </a:lnTo>
                <a:lnTo>
                  <a:pt x="1596580" y="1115887"/>
                </a:lnTo>
                <a:lnTo>
                  <a:pt x="1645554" y="1140359"/>
                </a:lnTo>
                <a:lnTo>
                  <a:pt x="1630863" y="1150146"/>
                </a:lnTo>
                <a:lnTo>
                  <a:pt x="1606375" y="1140359"/>
                </a:lnTo>
                <a:lnTo>
                  <a:pt x="1601479" y="1155041"/>
                </a:lnTo>
                <a:lnTo>
                  <a:pt x="1601479" y="1159936"/>
                </a:lnTo>
                <a:lnTo>
                  <a:pt x="1611272" y="1159936"/>
                </a:lnTo>
                <a:lnTo>
                  <a:pt x="1616173" y="1164830"/>
                </a:lnTo>
                <a:lnTo>
                  <a:pt x="1625965" y="1169725"/>
                </a:lnTo>
                <a:lnTo>
                  <a:pt x="1630863" y="1179513"/>
                </a:lnTo>
                <a:lnTo>
                  <a:pt x="1635760" y="1184407"/>
                </a:lnTo>
                <a:lnTo>
                  <a:pt x="1645554" y="1184407"/>
                </a:lnTo>
                <a:lnTo>
                  <a:pt x="1665143" y="1184407"/>
                </a:lnTo>
                <a:lnTo>
                  <a:pt x="1699425" y="1189301"/>
                </a:lnTo>
                <a:lnTo>
                  <a:pt x="1733709" y="1199089"/>
                </a:lnTo>
                <a:lnTo>
                  <a:pt x="1767992" y="1218666"/>
                </a:lnTo>
                <a:lnTo>
                  <a:pt x="1797377" y="1257819"/>
                </a:lnTo>
                <a:lnTo>
                  <a:pt x="1812069" y="1296973"/>
                </a:lnTo>
                <a:lnTo>
                  <a:pt x="1816966" y="1301866"/>
                </a:lnTo>
                <a:lnTo>
                  <a:pt x="1826762" y="1301866"/>
                </a:lnTo>
                <a:lnTo>
                  <a:pt x="1836554" y="1306762"/>
                </a:lnTo>
                <a:lnTo>
                  <a:pt x="1851251" y="1306762"/>
                </a:lnTo>
                <a:lnTo>
                  <a:pt x="1861043" y="1316550"/>
                </a:lnTo>
                <a:lnTo>
                  <a:pt x="1875736" y="1321444"/>
                </a:lnTo>
                <a:lnTo>
                  <a:pt x="1885534" y="1331232"/>
                </a:lnTo>
                <a:lnTo>
                  <a:pt x="1890427" y="1341021"/>
                </a:lnTo>
                <a:lnTo>
                  <a:pt x="1890427" y="1355703"/>
                </a:lnTo>
                <a:lnTo>
                  <a:pt x="1885534" y="1389963"/>
                </a:lnTo>
                <a:lnTo>
                  <a:pt x="1865941" y="1424222"/>
                </a:lnTo>
                <a:lnTo>
                  <a:pt x="1836554" y="1458482"/>
                </a:lnTo>
                <a:lnTo>
                  <a:pt x="1826762" y="1463376"/>
                </a:lnTo>
                <a:lnTo>
                  <a:pt x="1802274" y="1473164"/>
                </a:lnTo>
                <a:lnTo>
                  <a:pt x="1772888" y="1478058"/>
                </a:lnTo>
                <a:lnTo>
                  <a:pt x="1748402" y="1468270"/>
                </a:lnTo>
                <a:lnTo>
                  <a:pt x="1719017" y="1443800"/>
                </a:lnTo>
                <a:lnTo>
                  <a:pt x="1679837" y="1429117"/>
                </a:lnTo>
                <a:lnTo>
                  <a:pt x="1665143" y="1414434"/>
                </a:lnTo>
                <a:lnTo>
                  <a:pt x="1616173" y="1394857"/>
                </a:lnTo>
                <a:lnTo>
                  <a:pt x="1630863" y="1434011"/>
                </a:lnTo>
                <a:lnTo>
                  <a:pt x="1689632" y="1482953"/>
                </a:lnTo>
                <a:lnTo>
                  <a:pt x="1689632" y="1492741"/>
                </a:lnTo>
                <a:lnTo>
                  <a:pt x="1689632" y="1497635"/>
                </a:lnTo>
                <a:lnTo>
                  <a:pt x="1689632" y="1507424"/>
                </a:lnTo>
                <a:lnTo>
                  <a:pt x="1689632" y="1517211"/>
                </a:lnTo>
                <a:lnTo>
                  <a:pt x="1684733" y="1522106"/>
                </a:lnTo>
                <a:lnTo>
                  <a:pt x="1679837" y="1531895"/>
                </a:lnTo>
                <a:lnTo>
                  <a:pt x="1679837" y="1541683"/>
                </a:lnTo>
                <a:lnTo>
                  <a:pt x="1679837" y="1551472"/>
                </a:lnTo>
                <a:lnTo>
                  <a:pt x="1679837" y="1561261"/>
                </a:lnTo>
                <a:lnTo>
                  <a:pt x="1679837" y="1571048"/>
                </a:lnTo>
                <a:lnTo>
                  <a:pt x="1719017" y="1590625"/>
                </a:lnTo>
                <a:lnTo>
                  <a:pt x="1743504" y="1619991"/>
                </a:lnTo>
                <a:lnTo>
                  <a:pt x="1748402" y="1619991"/>
                </a:lnTo>
                <a:lnTo>
                  <a:pt x="1753299" y="1624884"/>
                </a:lnTo>
                <a:lnTo>
                  <a:pt x="1763093" y="1624884"/>
                </a:lnTo>
                <a:lnTo>
                  <a:pt x="1763093" y="1619991"/>
                </a:lnTo>
                <a:lnTo>
                  <a:pt x="1767992" y="1615096"/>
                </a:lnTo>
                <a:lnTo>
                  <a:pt x="1767992" y="1605308"/>
                </a:lnTo>
                <a:lnTo>
                  <a:pt x="1743504" y="1556366"/>
                </a:lnTo>
                <a:lnTo>
                  <a:pt x="1728812" y="1517211"/>
                </a:lnTo>
                <a:lnTo>
                  <a:pt x="1738609" y="1492741"/>
                </a:lnTo>
                <a:lnTo>
                  <a:pt x="1763093" y="1507424"/>
                </a:lnTo>
                <a:lnTo>
                  <a:pt x="1772888" y="1536789"/>
                </a:lnTo>
                <a:lnTo>
                  <a:pt x="1802274" y="1571048"/>
                </a:lnTo>
                <a:lnTo>
                  <a:pt x="1861043" y="1566155"/>
                </a:lnTo>
                <a:lnTo>
                  <a:pt x="1865941" y="1546577"/>
                </a:lnTo>
                <a:lnTo>
                  <a:pt x="1861043" y="1546577"/>
                </a:lnTo>
                <a:lnTo>
                  <a:pt x="1856144" y="1541683"/>
                </a:lnTo>
                <a:lnTo>
                  <a:pt x="1846351" y="1531895"/>
                </a:lnTo>
                <a:lnTo>
                  <a:pt x="1841453" y="1527000"/>
                </a:lnTo>
                <a:lnTo>
                  <a:pt x="1831658" y="1517211"/>
                </a:lnTo>
                <a:lnTo>
                  <a:pt x="1831658" y="1507424"/>
                </a:lnTo>
                <a:lnTo>
                  <a:pt x="1836554" y="1497635"/>
                </a:lnTo>
                <a:lnTo>
                  <a:pt x="1875736" y="1468270"/>
                </a:lnTo>
                <a:lnTo>
                  <a:pt x="1914915" y="1424222"/>
                </a:lnTo>
                <a:lnTo>
                  <a:pt x="1929606" y="1424222"/>
                </a:lnTo>
                <a:lnTo>
                  <a:pt x="1949196" y="1438906"/>
                </a:lnTo>
                <a:lnTo>
                  <a:pt x="1973686" y="1448694"/>
                </a:lnTo>
                <a:lnTo>
                  <a:pt x="1978584" y="1438906"/>
                </a:lnTo>
                <a:lnTo>
                  <a:pt x="1983482" y="1429117"/>
                </a:lnTo>
                <a:lnTo>
                  <a:pt x="1983482" y="1414434"/>
                </a:lnTo>
                <a:lnTo>
                  <a:pt x="1988380" y="1389963"/>
                </a:lnTo>
                <a:lnTo>
                  <a:pt x="1983482" y="1385068"/>
                </a:lnTo>
                <a:lnTo>
                  <a:pt x="1983482" y="1380174"/>
                </a:lnTo>
                <a:lnTo>
                  <a:pt x="1978584" y="1375281"/>
                </a:lnTo>
                <a:lnTo>
                  <a:pt x="1973686" y="1365492"/>
                </a:lnTo>
                <a:lnTo>
                  <a:pt x="1973686" y="1360597"/>
                </a:lnTo>
                <a:lnTo>
                  <a:pt x="1968789" y="1360597"/>
                </a:lnTo>
                <a:lnTo>
                  <a:pt x="1968789" y="1326338"/>
                </a:lnTo>
                <a:lnTo>
                  <a:pt x="1968789" y="1267608"/>
                </a:lnTo>
                <a:lnTo>
                  <a:pt x="1939402" y="1248030"/>
                </a:lnTo>
                <a:lnTo>
                  <a:pt x="1944298" y="1248030"/>
                </a:lnTo>
                <a:lnTo>
                  <a:pt x="1949196" y="1248030"/>
                </a:lnTo>
                <a:lnTo>
                  <a:pt x="1958994" y="1248030"/>
                </a:lnTo>
                <a:lnTo>
                  <a:pt x="1968789" y="1243136"/>
                </a:lnTo>
                <a:lnTo>
                  <a:pt x="1978584" y="1243136"/>
                </a:lnTo>
                <a:lnTo>
                  <a:pt x="1983482" y="1238242"/>
                </a:lnTo>
                <a:lnTo>
                  <a:pt x="1988380" y="1238242"/>
                </a:lnTo>
                <a:lnTo>
                  <a:pt x="1993275" y="1238242"/>
                </a:lnTo>
                <a:lnTo>
                  <a:pt x="2003072" y="1238242"/>
                </a:lnTo>
                <a:lnTo>
                  <a:pt x="2012866" y="1243136"/>
                </a:lnTo>
                <a:lnTo>
                  <a:pt x="2022667" y="1248030"/>
                </a:lnTo>
                <a:lnTo>
                  <a:pt x="2037353" y="1252924"/>
                </a:lnTo>
                <a:lnTo>
                  <a:pt x="2042253" y="1262713"/>
                </a:lnTo>
                <a:lnTo>
                  <a:pt x="2052049" y="1272501"/>
                </a:lnTo>
                <a:lnTo>
                  <a:pt x="2052049" y="1287185"/>
                </a:lnTo>
                <a:lnTo>
                  <a:pt x="2056946" y="1287185"/>
                </a:lnTo>
                <a:lnTo>
                  <a:pt x="2056946" y="1292079"/>
                </a:lnTo>
                <a:lnTo>
                  <a:pt x="2056946" y="1296973"/>
                </a:lnTo>
                <a:lnTo>
                  <a:pt x="2056946" y="1306762"/>
                </a:lnTo>
                <a:lnTo>
                  <a:pt x="2052049" y="1316550"/>
                </a:lnTo>
                <a:lnTo>
                  <a:pt x="2042253" y="1326338"/>
                </a:lnTo>
                <a:lnTo>
                  <a:pt x="2027560" y="1341021"/>
                </a:lnTo>
                <a:lnTo>
                  <a:pt x="2027560" y="1375281"/>
                </a:lnTo>
                <a:lnTo>
                  <a:pt x="2061842" y="1389963"/>
                </a:lnTo>
                <a:lnTo>
                  <a:pt x="2066742" y="1394857"/>
                </a:lnTo>
                <a:lnTo>
                  <a:pt x="2066742" y="1399751"/>
                </a:lnTo>
                <a:lnTo>
                  <a:pt x="2071635" y="1399751"/>
                </a:lnTo>
                <a:lnTo>
                  <a:pt x="2076535" y="1404646"/>
                </a:lnTo>
                <a:lnTo>
                  <a:pt x="2081432" y="1399751"/>
                </a:lnTo>
                <a:lnTo>
                  <a:pt x="2086331" y="1399751"/>
                </a:lnTo>
                <a:lnTo>
                  <a:pt x="2086331" y="1389963"/>
                </a:lnTo>
                <a:lnTo>
                  <a:pt x="2091229" y="1370386"/>
                </a:lnTo>
                <a:lnTo>
                  <a:pt x="2091229" y="1365492"/>
                </a:lnTo>
                <a:lnTo>
                  <a:pt x="2096127" y="1345915"/>
                </a:lnTo>
                <a:lnTo>
                  <a:pt x="2115716" y="1316550"/>
                </a:lnTo>
                <a:lnTo>
                  <a:pt x="2145100" y="1296973"/>
                </a:lnTo>
                <a:lnTo>
                  <a:pt x="2189177" y="1282291"/>
                </a:lnTo>
                <a:lnTo>
                  <a:pt x="2194075" y="1277396"/>
                </a:lnTo>
                <a:lnTo>
                  <a:pt x="2213665" y="1267608"/>
                </a:lnTo>
                <a:lnTo>
                  <a:pt x="2238153" y="1252924"/>
                </a:lnTo>
                <a:lnTo>
                  <a:pt x="2262638" y="1238242"/>
                </a:lnTo>
                <a:lnTo>
                  <a:pt x="2277331" y="1228454"/>
                </a:lnTo>
                <a:lnTo>
                  <a:pt x="2292023" y="1228454"/>
                </a:lnTo>
                <a:lnTo>
                  <a:pt x="2292023" y="1277396"/>
                </a:lnTo>
                <a:lnTo>
                  <a:pt x="2296921" y="1272501"/>
                </a:lnTo>
                <a:lnTo>
                  <a:pt x="2306717" y="1267608"/>
                </a:lnTo>
                <a:lnTo>
                  <a:pt x="2316509" y="1262713"/>
                </a:lnTo>
                <a:lnTo>
                  <a:pt x="2331203" y="1257819"/>
                </a:lnTo>
                <a:lnTo>
                  <a:pt x="2350792" y="1257819"/>
                </a:lnTo>
                <a:lnTo>
                  <a:pt x="2404663" y="1262713"/>
                </a:lnTo>
                <a:lnTo>
                  <a:pt x="2414460" y="1238242"/>
                </a:lnTo>
                <a:lnTo>
                  <a:pt x="2434051" y="1218666"/>
                </a:lnTo>
                <a:lnTo>
                  <a:pt x="2453639" y="1218666"/>
                </a:lnTo>
                <a:lnTo>
                  <a:pt x="2453639" y="1223559"/>
                </a:lnTo>
                <a:lnTo>
                  <a:pt x="2448744" y="1233349"/>
                </a:lnTo>
                <a:lnTo>
                  <a:pt x="2448744" y="1252924"/>
                </a:lnTo>
                <a:lnTo>
                  <a:pt x="2443845" y="1277396"/>
                </a:lnTo>
                <a:lnTo>
                  <a:pt x="2497719" y="1238242"/>
                </a:lnTo>
                <a:lnTo>
                  <a:pt x="2497719" y="1199089"/>
                </a:lnTo>
                <a:lnTo>
                  <a:pt x="2487923" y="1179513"/>
                </a:lnTo>
                <a:lnTo>
                  <a:pt x="2497719" y="1155041"/>
                </a:lnTo>
                <a:lnTo>
                  <a:pt x="2585873" y="1164830"/>
                </a:lnTo>
                <a:lnTo>
                  <a:pt x="2664232" y="1238242"/>
                </a:lnTo>
                <a:lnTo>
                  <a:pt x="2669131" y="1238242"/>
                </a:lnTo>
                <a:lnTo>
                  <a:pt x="2674027" y="1233349"/>
                </a:lnTo>
                <a:lnTo>
                  <a:pt x="2678925" y="1228454"/>
                </a:lnTo>
                <a:lnTo>
                  <a:pt x="2678925" y="1218666"/>
                </a:lnTo>
                <a:lnTo>
                  <a:pt x="2678925" y="1208878"/>
                </a:lnTo>
                <a:lnTo>
                  <a:pt x="2674027" y="1194196"/>
                </a:lnTo>
                <a:lnTo>
                  <a:pt x="2669131" y="1184407"/>
                </a:lnTo>
                <a:lnTo>
                  <a:pt x="2669131" y="1169725"/>
                </a:lnTo>
                <a:lnTo>
                  <a:pt x="2664232" y="1164830"/>
                </a:lnTo>
                <a:lnTo>
                  <a:pt x="2659335" y="1155041"/>
                </a:lnTo>
                <a:lnTo>
                  <a:pt x="2659335" y="1140359"/>
                </a:lnTo>
                <a:lnTo>
                  <a:pt x="2654438" y="1106099"/>
                </a:lnTo>
                <a:lnTo>
                  <a:pt x="2654438" y="1062051"/>
                </a:lnTo>
                <a:lnTo>
                  <a:pt x="2664232" y="1022898"/>
                </a:lnTo>
                <a:lnTo>
                  <a:pt x="2683822" y="993532"/>
                </a:lnTo>
                <a:lnTo>
                  <a:pt x="2688720" y="988638"/>
                </a:lnTo>
                <a:lnTo>
                  <a:pt x="2698513" y="983743"/>
                </a:lnTo>
                <a:lnTo>
                  <a:pt x="2708308" y="973956"/>
                </a:lnTo>
                <a:lnTo>
                  <a:pt x="2713206" y="964166"/>
                </a:lnTo>
                <a:lnTo>
                  <a:pt x="2723002" y="949484"/>
                </a:lnTo>
                <a:lnTo>
                  <a:pt x="2727898" y="934801"/>
                </a:lnTo>
                <a:lnTo>
                  <a:pt x="2727898" y="929907"/>
                </a:lnTo>
                <a:lnTo>
                  <a:pt x="2727898" y="905436"/>
                </a:lnTo>
                <a:lnTo>
                  <a:pt x="2737693" y="880965"/>
                </a:lnTo>
                <a:lnTo>
                  <a:pt x="2752385" y="861388"/>
                </a:lnTo>
                <a:lnTo>
                  <a:pt x="2776871" y="851600"/>
                </a:lnTo>
                <a:lnTo>
                  <a:pt x="2786669" y="866283"/>
                </a:lnTo>
                <a:lnTo>
                  <a:pt x="2850336" y="856495"/>
                </a:lnTo>
                <a:lnTo>
                  <a:pt x="2850336" y="861388"/>
                </a:lnTo>
                <a:lnTo>
                  <a:pt x="2860133" y="861388"/>
                </a:lnTo>
                <a:lnTo>
                  <a:pt x="2865027" y="866283"/>
                </a:lnTo>
                <a:lnTo>
                  <a:pt x="2874824" y="876071"/>
                </a:lnTo>
                <a:lnTo>
                  <a:pt x="2879723" y="880965"/>
                </a:lnTo>
                <a:lnTo>
                  <a:pt x="2874824" y="890754"/>
                </a:lnTo>
                <a:lnTo>
                  <a:pt x="2845440" y="920118"/>
                </a:lnTo>
                <a:lnTo>
                  <a:pt x="2840542" y="949484"/>
                </a:lnTo>
                <a:lnTo>
                  <a:pt x="2825850" y="964166"/>
                </a:lnTo>
                <a:lnTo>
                  <a:pt x="2825850" y="1027792"/>
                </a:lnTo>
                <a:lnTo>
                  <a:pt x="2830747" y="1032686"/>
                </a:lnTo>
                <a:lnTo>
                  <a:pt x="2835645" y="1042475"/>
                </a:lnTo>
                <a:lnTo>
                  <a:pt x="2840542" y="1057157"/>
                </a:lnTo>
                <a:lnTo>
                  <a:pt x="2845440" y="1071840"/>
                </a:lnTo>
                <a:lnTo>
                  <a:pt x="2845440" y="1086522"/>
                </a:lnTo>
                <a:lnTo>
                  <a:pt x="2840542" y="1101204"/>
                </a:lnTo>
                <a:lnTo>
                  <a:pt x="2840542" y="1115887"/>
                </a:lnTo>
                <a:lnTo>
                  <a:pt x="2840542" y="1150146"/>
                </a:lnTo>
                <a:lnTo>
                  <a:pt x="2840542" y="1189301"/>
                </a:lnTo>
                <a:lnTo>
                  <a:pt x="2840542" y="1228454"/>
                </a:lnTo>
                <a:lnTo>
                  <a:pt x="2840542" y="1248030"/>
                </a:lnTo>
                <a:lnTo>
                  <a:pt x="2840542" y="1252924"/>
                </a:lnTo>
                <a:lnTo>
                  <a:pt x="2845440" y="1257819"/>
                </a:lnTo>
                <a:lnTo>
                  <a:pt x="2850336" y="1257819"/>
                </a:lnTo>
                <a:lnTo>
                  <a:pt x="2855235" y="1262713"/>
                </a:lnTo>
                <a:lnTo>
                  <a:pt x="2860133" y="1262713"/>
                </a:lnTo>
                <a:lnTo>
                  <a:pt x="2865027" y="1262713"/>
                </a:lnTo>
                <a:lnTo>
                  <a:pt x="2865027" y="1267608"/>
                </a:lnTo>
                <a:lnTo>
                  <a:pt x="2869928" y="1267608"/>
                </a:lnTo>
                <a:lnTo>
                  <a:pt x="2869928" y="1272501"/>
                </a:lnTo>
                <a:lnTo>
                  <a:pt x="2869928" y="1282291"/>
                </a:lnTo>
                <a:lnTo>
                  <a:pt x="2860133" y="1292079"/>
                </a:lnTo>
                <a:lnTo>
                  <a:pt x="2860133" y="1296973"/>
                </a:lnTo>
                <a:lnTo>
                  <a:pt x="2855235" y="1301866"/>
                </a:lnTo>
                <a:lnTo>
                  <a:pt x="2850336" y="1311655"/>
                </a:lnTo>
                <a:lnTo>
                  <a:pt x="2840542" y="1326338"/>
                </a:lnTo>
                <a:lnTo>
                  <a:pt x="2830747" y="1336127"/>
                </a:lnTo>
                <a:lnTo>
                  <a:pt x="2825850" y="1345915"/>
                </a:lnTo>
                <a:lnTo>
                  <a:pt x="2820951" y="1355703"/>
                </a:lnTo>
                <a:lnTo>
                  <a:pt x="2816052" y="1360597"/>
                </a:lnTo>
                <a:lnTo>
                  <a:pt x="2816052" y="1365492"/>
                </a:lnTo>
                <a:lnTo>
                  <a:pt x="2816052" y="1370386"/>
                </a:lnTo>
                <a:lnTo>
                  <a:pt x="2816052" y="1380174"/>
                </a:lnTo>
                <a:lnTo>
                  <a:pt x="2820951" y="1389963"/>
                </a:lnTo>
                <a:lnTo>
                  <a:pt x="2820951" y="1394857"/>
                </a:lnTo>
                <a:lnTo>
                  <a:pt x="2820951" y="1404646"/>
                </a:lnTo>
                <a:lnTo>
                  <a:pt x="2816052" y="1409540"/>
                </a:lnTo>
                <a:lnTo>
                  <a:pt x="2806259" y="1414434"/>
                </a:lnTo>
                <a:lnTo>
                  <a:pt x="2791566" y="1414434"/>
                </a:lnTo>
                <a:lnTo>
                  <a:pt x="2757282" y="1419328"/>
                </a:lnTo>
                <a:lnTo>
                  <a:pt x="2727898" y="1424222"/>
                </a:lnTo>
                <a:lnTo>
                  <a:pt x="2708308" y="1434011"/>
                </a:lnTo>
                <a:lnTo>
                  <a:pt x="2718104" y="1438906"/>
                </a:lnTo>
                <a:lnTo>
                  <a:pt x="2747489" y="1448694"/>
                </a:lnTo>
                <a:lnTo>
                  <a:pt x="2781770" y="1458482"/>
                </a:lnTo>
                <a:lnTo>
                  <a:pt x="2816052" y="1453588"/>
                </a:lnTo>
                <a:lnTo>
                  <a:pt x="2820951" y="1448694"/>
                </a:lnTo>
                <a:lnTo>
                  <a:pt x="2830747" y="1443800"/>
                </a:lnTo>
                <a:lnTo>
                  <a:pt x="2845440" y="1438906"/>
                </a:lnTo>
                <a:lnTo>
                  <a:pt x="2855235" y="1438906"/>
                </a:lnTo>
                <a:lnTo>
                  <a:pt x="2865027" y="1438906"/>
                </a:lnTo>
                <a:lnTo>
                  <a:pt x="2874824" y="1429117"/>
                </a:lnTo>
                <a:lnTo>
                  <a:pt x="2884619" y="1419328"/>
                </a:lnTo>
                <a:lnTo>
                  <a:pt x="2884619" y="1409540"/>
                </a:lnTo>
                <a:lnTo>
                  <a:pt x="2889516" y="1394857"/>
                </a:lnTo>
                <a:lnTo>
                  <a:pt x="2889516" y="1365492"/>
                </a:lnTo>
                <a:lnTo>
                  <a:pt x="2889516" y="1326338"/>
                </a:lnTo>
                <a:lnTo>
                  <a:pt x="2889516" y="1287185"/>
                </a:lnTo>
                <a:lnTo>
                  <a:pt x="2894416" y="1272501"/>
                </a:lnTo>
                <a:lnTo>
                  <a:pt x="2894416" y="1267608"/>
                </a:lnTo>
                <a:lnTo>
                  <a:pt x="2899312" y="1262713"/>
                </a:lnTo>
                <a:lnTo>
                  <a:pt x="2904211" y="1257819"/>
                </a:lnTo>
                <a:lnTo>
                  <a:pt x="2914006" y="1252924"/>
                </a:lnTo>
                <a:lnTo>
                  <a:pt x="2928698" y="1252924"/>
                </a:lnTo>
                <a:lnTo>
                  <a:pt x="2938493" y="1252924"/>
                </a:lnTo>
                <a:lnTo>
                  <a:pt x="2943391" y="1248030"/>
                </a:lnTo>
                <a:lnTo>
                  <a:pt x="2962980" y="1223559"/>
                </a:lnTo>
                <a:lnTo>
                  <a:pt x="2972776" y="1248030"/>
                </a:lnTo>
                <a:lnTo>
                  <a:pt x="2977674" y="1257819"/>
                </a:lnTo>
                <a:lnTo>
                  <a:pt x="2977674" y="1287185"/>
                </a:lnTo>
                <a:lnTo>
                  <a:pt x="2977674" y="1331232"/>
                </a:lnTo>
                <a:lnTo>
                  <a:pt x="2972776" y="1375281"/>
                </a:lnTo>
                <a:lnTo>
                  <a:pt x="2967878" y="1414434"/>
                </a:lnTo>
                <a:lnTo>
                  <a:pt x="2962980" y="1438906"/>
                </a:lnTo>
                <a:lnTo>
                  <a:pt x="2958082" y="1443800"/>
                </a:lnTo>
                <a:lnTo>
                  <a:pt x="2958082" y="1448694"/>
                </a:lnTo>
                <a:lnTo>
                  <a:pt x="2958082" y="1453588"/>
                </a:lnTo>
                <a:lnTo>
                  <a:pt x="2958082" y="1458482"/>
                </a:lnTo>
                <a:lnTo>
                  <a:pt x="2962980" y="1458482"/>
                </a:lnTo>
                <a:lnTo>
                  <a:pt x="2972776" y="1458482"/>
                </a:lnTo>
                <a:lnTo>
                  <a:pt x="2977674" y="1453588"/>
                </a:lnTo>
                <a:lnTo>
                  <a:pt x="2982570" y="1443800"/>
                </a:lnTo>
                <a:lnTo>
                  <a:pt x="2987469" y="1434011"/>
                </a:lnTo>
                <a:lnTo>
                  <a:pt x="2987469" y="1429117"/>
                </a:lnTo>
                <a:lnTo>
                  <a:pt x="2992364" y="1424222"/>
                </a:lnTo>
                <a:lnTo>
                  <a:pt x="2997263" y="1414434"/>
                </a:lnTo>
                <a:lnTo>
                  <a:pt x="3002161" y="1409540"/>
                </a:lnTo>
                <a:lnTo>
                  <a:pt x="3007058" y="1409540"/>
                </a:lnTo>
                <a:lnTo>
                  <a:pt x="3011957" y="1414434"/>
                </a:lnTo>
                <a:lnTo>
                  <a:pt x="3021750" y="1434011"/>
                </a:lnTo>
                <a:lnTo>
                  <a:pt x="3036443" y="1468270"/>
                </a:lnTo>
                <a:lnTo>
                  <a:pt x="3041342" y="1497635"/>
                </a:lnTo>
                <a:lnTo>
                  <a:pt x="3041342" y="1512317"/>
                </a:lnTo>
                <a:lnTo>
                  <a:pt x="3046238" y="1522106"/>
                </a:lnTo>
                <a:lnTo>
                  <a:pt x="3056033" y="1527000"/>
                </a:lnTo>
                <a:lnTo>
                  <a:pt x="3060931" y="1531895"/>
                </a:lnTo>
                <a:lnTo>
                  <a:pt x="3070725" y="1527000"/>
                </a:lnTo>
                <a:lnTo>
                  <a:pt x="3075624" y="1522106"/>
                </a:lnTo>
                <a:lnTo>
                  <a:pt x="3075624" y="1497635"/>
                </a:lnTo>
                <a:lnTo>
                  <a:pt x="3075624" y="1463376"/>
                </a:lnTo>
                <a:lnTo>
                  <a:pt x="3065829" y="1438906"/>
                </a:lnTo>
                <a:lnTo>
                  <a:pt x="3060931" y="1434011"/>
                </a:lnTo>
                <a:lnTo>
                  <a:pt x="3060931" y="1424222"/>
                </a:lnTo>
                <a:lnTo>
                  <a:pt x="3065829" y="1414434"/>
                </a:lnTo>
                <a:lnTo>
                  <a:pt x="3070725" y="1404646"/>
                </a:lnTo>
                <a:lnTo>
                  <a:pt x="3075624" y="1399751"/>
                </a:lnTo>
                <a:lnTo>
                  <a:pt x="3085418" y="1399751"/>
                </a:lnTo>
                <a:lnTo>
                  <a:pt x="3090315" y="1399751"/>
                </a:lnTo>
                <a:lnTo>
                  <a:pt x="3095213" y="1394857"/>
                </a:lnTo>
                <a:lnTo>
                  <a:pt x="3105008" y="1394857"/>
                </a:lnTo>
                <a:lnTo>
                  <a:pt x="3114805" y="1389963"/>
                </a:lnTo>
                <a:lnTo>
                  <a:pt x="3124599" y="1380174"/>
                </a:lnTo>
                <a:lnTo>
                  <a:pt x="3129496" y="1370386"/>
                </a:lnTo>
                <a:lnTo>
                  <a:pt x="3119702" y="1370386"/>
                </a:lnTo>
                <a:lnTo>
                  <a:pt x="3109906" y="1365492"/>
                </a:lnTo>
                <a:lnTo>
                  <a:pt x="3095213" y="1360597"/>
                </a:lnTo>
                <a:lnTo>
                  <a:pt x="3090315" y="1355703"/>
                </a:lnTo>
                <a:lnTo>
                  <a:pt x="3080520" y="1350810"/>
                </a:lnTo>
                <a:lnTo>
                  <a:pt x="3075624" y="1345915"/>
                </a:lnTo>
                <a:lnTo>
                  <a:pt x="3065829" y="1345915"/>
                </a:lnTo>
                <a:lnTo>
                  <a:pt x="3060931" y="1345915"/>
                </a:lnTo>
                <a:lnTo>
                  <a:pt x="3051136" y="1350810"/>
                </a:lnTo>
                <a:lnTo>
                  <a:pt x="3046238" y="1350810"/>
                </a:lnTo>
                <a:lnTo>
                  <a:pt x="3041342" y="1350810"/>
                </a:lnTo>
                <a:lnTo>
                  <a:pt x="3036443" y="1345915"/>
                </a:lnTo>
                <a:lnTo>
                  <a:pt x="3031546" y="1341021"/>
                </a:lnTo>
                <a:lnTo>
                  <a:pt x="3026649" y="1336127"/>
                </a:lnTo>
                <a:lnTo>
                  <a:pt x="3026649" y="1321444"/>
                </a:lnTo>
                <a:lnTo>
                  <a:pt x="3021750" y="1296973"/>
                </a:lnTo>
                <a:lnTo>
                  <a:pt x="3011957" y="1267608"/>
                </a:lnTo>
                <a:lnTo>
                  <a:pt x="3007058" y="1243136"/>
                </a:lnTo>
                <a:lnTo>
                  <a:pt x="3002161" y="1238242"/>
                </a:lnTo>
                <a:lnTo>
                  <a:pt x="3002161" y="1233349"/>
                </a:lnTo>
                <a:lnTo>
                  <a:pt x="2997263" y="1228454"/>
                </a:lnTo>
                <a:lnTo>
                  <a:pt x="2992364" y="1223559"/>
                </a:lnTo>
                <a:lnTo>
                  <a:pt x="2987469" y="1213771"/>
                </a:lnTo>
                <a:lnTo>
                  <a:pt x="2982570" y="1208878"/>
                </a:lnTo>
                <a:lnTo>
                  <a:pt x="2972776" y="1203983"/>
                </a:lnTo>
                <a:lnTo>
                  <a:pt x="2958082" y="1203983"/>
                </a:lnTo>
                <a:lnTo>
                  <a:pt x="2943391" y="1203983"/>
                </a:lnTo>
                <a:lnTo>
                  <a:pt x="2909106" y="1228454"/>
                </a:lnTo>
                <a:lnTo>
                  <a:pt x="2869928" y="1223559"/>
                </a:lnTo>
                <a:lnTo>
                  <a:pt x="2869928" y="1208878"/>
                </a:lnTo>
                <a:lnTo>
                  <a:pt x="2874824" y="1174618"/>
                </a:lnTo>
                <a:lnTo>
                  <a:pt x="2874824" y="1140359"/>
                </a:lnTo>
                <a:lnTo>
                  <a:pt x="2884619" y="1115887"/>
                </a:lnTo>
                <a:lnTo>
                  <a:pt x="2894416" y="1106099"/>
                </a:lnTo>
                <a:lnTo>
                  <a:pt x="2899312" y="1091416"/>
                </a:lnTo>
                <a:lnTo>
                  <a:pt x="2899312" y="1076734"/>
                </a:lnTo>
                <a:lnTo>
                  <a:pt x="2904211" y="1062051"/>
                </a:lnTo>
                <a:lnTo>
                  <a:pt x="2899312" y="1057157"/>
                </a:lnTo>
                <a:lnTo>
                  <a:pt x="2899312" y="1047369"/>
                </a:lnTo>
                <a:lnTo>
                  <a:pt x="2894416" y="1042475"/>
                </a:lnTo>
                <a:lnTo>
                  <a:pt x="2884619" y="1037580"/>
                </a:lnTo>
                <a:lnTo>
                  <a:pt x="2879723" y="1032686"/>
                </a:lnTo>
                <a:lnTo>
                  <a:pt x="2874824" y="1027792"/>
                </a:lnTo>
                <a:lnTo>
                  <a:pt x="2874824" y="1018004"/>
                </a:lnTo>
                <a:lnTo>
                  <a:pt x="2869928" y="1003320"/>
                </a:lnTo>
                <a:lnTo>
                  <a:pt x="2874824" y="993532"/>
                </a:lnTo>
                <a:lnTo>
                  <a:pt x="2879723" y="978850"/>
                </a:lnTo>
                <a:lnTo>
                  <a:pt x="2889516" y="964166"/>
                </a:lnTo>
                <a:lnTo>
                  <a:pt x="2904211" y="959272"/>
                </a:lnTo>
                <a:lnTo>
                  <a:pt x="2914006" y="954378"/>
                </a:lnTo>
                <a:lnTo>
                  <a:pt x="2923800" y="944590"/>
                </a:lnTo>
                <a:lnTo>
                  <a:pt x="2923800" y="939695"/>
                </a:lnTo>
                <a:lnTo>
                  <a:pt x="2923800" y="929907"/>
                </a:lnTo>
                <a:lnTo>
                  <a:pt x="2923800" y="920118"/>
                </a:lnTo>
                <a:lnTo>
                  <a:pt x="2918901" y="910331"/>
                </a:lnTo>
                <a:lnTo>
                  <a:pt x="2914006" y="900542"/>
                </a:lnTo>
                <a:lnTo>
                  <a:pt x="2914006" y="890754"/>
                </a:lnTo>
                <a:lnTo>
                  <a:pt x="2909106" y="880965"/>
                </a:lnTo>
                <a:lnTo>
                  <a:pt x="2909106" y="871177"/>
                </a:lnTo>
                <a:lnTo>
                  <a:pt x="2909106" y="861388"/>
                </a:lnTo>
                <a:lnTo>
                  <a:pt x="2909106" y="856495"/>
                </a:lnTo>
                <a:lnTo>
                  <a:pt x="2918901" y="851600"/>
                </a:lnTo>
                <a:lnTo>
                  <a:pt x="2923800" y="846706"/>
                </a:lnTo>
                <a:lnTo>
                  <a:pt x="2928698" y="846706"/>
                </a:lnTo>
                <a:lnTo>
                  <a:pt x="2933594" y="846706"/>
                </a:lnTo>
                <a:lnTo>
                  <a:pt x="2938493" y="841812"/>
                </a:lnTo>
                <a:lnTo>
                  <a:pt x="2948287" y="841812"/>
                </a:lnTo>
                <a:lnTo>
                  <a:pt x="2958082" y="846706"/>
                </a:lnTo>
                <a:lnTo>
                  <a:pt x="2962980" y="846706"/>
                </a:lnTo>
                <a:lnTo>
                  <a:pt x="2967878" y="851600"/>
                </a:lnTo>
                <a:lnTo>
                  <a:pt x="2972776" y="861388"/>
                </a:lnTo>
                <a:lnTo>
                  <a:pt x="2972776" y="885859"/>
                </a:lnTo>
                <a:lnTo>
                  <a:pt x="2972776" y="910331"/>
                </a:lnTo>
                <a:lnTo>
                  <a:pt x="2977674" y="929907"/>
                </a:lnTo>
                <a:lnTo>
                  <a:pt x="2987469" y="939695"/>
                </a:lnTo>
                <a:lnTo>
                  <a:pt x="2992364" y="939695"/>
                </a:lnTo>
                <a:lnTo>
                  <a:pt x="2992364" y="934801"/>
                </a:lnTo>
                <a:lnTo>
                  <a:pt x="2997263" y="929907"/>
                </a:lnTo>
                <a:lnTo>
                  <a:pt x="3002161" y="925013"/>
                </a:lnTo>
                <a:lnTo>
                  <a:pt x="3007058" y="920118"/>
                </a:lnTo>
                <a:lnTo>
                  <a:pt x="3011957" y="925013"/>
                </a:lnTo>
                <a:lnTo>
                  <a:pt x="3016853" y="925013"/>
                </a:lnTo>
                <a:lnTo>
                  <a:pt x="3026649" y="934801"/>
                </a:lnTo>
                <a:lnTo>
                  <a:pt x="3041342" y="944590"/>
                </a:lnTo>
                <a:lnTo>
                  <a:pt x="3056033" y="949484"/>
                </a:lnTo>
                <a:lnTo>
                  <a:pt x="3070725" y="954378"/>
                </a:lnTo>
                <a:lnTo>
                  <a:pt x="3080520" y="959272"/>
                </a:lnTo>
                <a:lnTo>
                  <a:pt x="3090315" y="959272"/>
                </a:lnTo>
                <a:lnTo>
                  <a:pt x="3100112" y="959272"/>
                </a:lnTo>
                <a:lnTo>
                  <a:pt x="3105008" y="964166"/>
                </a:lnTo>
                <a:lnTo>
                  <a:pt x="3109906" y="969061"/>
                </a:lnTo>
                <a:lnTo>
                  <a:pt x="3114805" y="973956"/>
                </a:lnTo>
                <a:lnTo>
                  <a:pt x="3129496" y="978850"/>
                </a:lnTo>
                <a:lnTo>
                  <a:pt x="3139290" y="978850"/>
                </a:lnTo>
                <a:lnTo>
                  <a:pt x="3149088" y="978850"/>
                </a:lnTo>
                <a:lnTo>
                  <a:pt x="3158881" y="978850"/>
                </a:lnTo>
                <a:lnTo>
                  <a:pt x="3163779" y="978850"/>
                </a:lnTo>
                <a:lnTo>
                  <a:pt x="3163779" y="983743"/>
                </a:lnTo>
                <a:lnTo>
                  <a:pt x="3168675" y="993532"/>
                </a:lnTo>
                <a:lnTo>
                  <a:pt x="3168675" y="1003320"/>
                </a:lnTo>
                <a:lnTo>
                  <a:pt x="3163779" y="1022898"/>
                </a:lnTo>
                <a:lnTo>
                  <a:pt x="3153984" y="1037580"/>
                </a:lnTo>
                <a:lnTo>
                  <a:pt x="3149088" y="1047369"/>
                </a:lnTo>
                <a:lnTo>
                  <a:pt x="3139290" y="1062051"/>
                </a:lnTo>
                <a:lnTo>
                  <a:pt x="3134391" y="1066946"/>
                </a:lnTo>
                <a:lnTo>
                  <a:pt x="3134391" y="1071840"/>
                </a:lnTo>
                <a:lnTo>
                  <a:pt x="3134391" y="1076734"/>
                </a:lnTo>
                <a:lnTo>
                  <a:pt x="3139290" y="1076734"/>
                </a:lnTo>
                <a:lnTo>
                  <a:pt x="3149088" y="1081628"/>
                </a:lnTo>
                <a:lnTo>
                  <a:pt x="3153984" y="1091416"/>
                </a:lnTo>
                <a:lnTo>
                  <a:pt x="3153984" y="1101204"/>
                </a:lnTo>
                <a:lnTo>
                  <a:pt x="3149088" y="1110993"/>
                </a:lnTo>
                <a:lnTo>
                  <a:pt x="3149088" y="1120781"/>
                </a:lnTo>
                <a:lnTo>
                  <a:pt x="3149088" y="1130570"/>
                </a:lnTo>
                <a:lnTo>
                  <a:pt x="3153984" y="1145253"/>
                </a:lnTo>
                <a:lnTo>
                  <a:pt x="3163779" y="1155041"/>
                </a:lnTo>
                <a:lnTo>
                  <a:pt x="3173573" y="1164830"/>
                </a:lnTo>
                <a:lnTo>
                  <a:pt x="3183367" y="1174618"/>
                </a:lnTo>
                <a:lnTo>
                  <a:pt x="3193164" y="1179513"/>
                </a:lnTo>
                <a:lnTo>
                  <a:pt x="3222549" y="1184407"/>
                </a:lnTo>
                <a:lnTo>
                  <a:pt x="3222549" y="1169725"/>
                </a:lnTo>
                <a:lnTo>
                  <a:pt x="3217652" y="1169725"/>
                </a:lnTo>
                <a:lnTo>
                  <a:pt x="3212754" y="1164830"/>
                </a:lnTo>
                <a:lnTo>
                  <a:pt x="3207857" y="1159936"/>
                </a:lnTo>
                <a:lnTo>
                  <a:pt x="3198062" y="1150146"/>
                </a:lnTo>
                <a:lnTo>
                  <a:pt x="3193164" y="1140359"/>
                </a:lnTo>
                <a:lnTo>
                  <a:pt x="3193164" y="1125675"/>
                </a:lnTo>
                <a:lnTo>
                  <a:pt x="3193164" y="1110993"/>
                </a:lnTo>
                <a:lnTo>
                  <a:pt x="3202958" y="1091416"/>
                </a:lnTo>
                <a:lnTo>
                  <a:pt x="3202958" y="978850"/>
                </a:lnTo>
                <a:lnTo>
                  <a:pt x="3198062" y="973956"/>
                </a:lnTo>
                <a:lnTo>
                  <a:pt x="3193164" y="969061"/>
                </a:lnTo>
                <a:lnTo>
                  <a:pt x="3183367" y="964166"/>
                </a:lnTo>
                <a:lnTo>
                  <a:pt x="3173573" y="954378"/>
                </a:lnTo>
                <a:lnTo>
                  <a:pt x="3163779" y="944590"/>
                </a:lnTo>
                <a:lnTo>
                  <a:pt x="3158881" y="939695"/>
                </a:lnTo>
                <a:lnTo>
                  <a:pt x="3158881" y="929907"/>
                </a:lnTo>
                <a:lnTo>
                  <a:pt x="3153984" y="929907"/>
                </a:lnTo>
                <a:lnTo>
                  <a:pt x="3149088" y="929907"/>
                </a:lnTo>
                <a:lnTo>
                  <a:pt x="3134391" y="929907"/>
                </a:lnTo>
                <a:lnTo>
                  <a:pt x="3124599" y="925013"/>
                </a:lnTo>
                <a:lnTo>
                  <a:pt x="3114805" y="925013"/>
                </a:lnTo>
                <a:lnTo>
                  <a:pt x="3109906" y="915224"/>
                </a:lnTo>
                <a:lnTo>
                  <a:pt x="3109906" y="900542"/>
                </a:lnTo>
                <a:lnTo>
                  <a:pt x="3109906" y="876071"/>
                </a:lnTo>
                <a:lnTo>
                  <a:pt x="3105008" y="846706"/>
                </a:lnTo>
                <a:lnTo>
                  <a:pt x="3114805" y="817341"/>
                </a:lnTo>
                <a:lnTo>
                  <a:pt x="3124599" y="787975"/>
                </a:lnTo>
                <a:lnTo>
                  <a:pt x="3149088" y="773293"/>
                </a:lnTo>
                <a:lnTo>
                  <a:pt x="3202958" y="758610"/>
                </a:lnTo>
                <a:lnTo>
                  <a:pt x="3237237" y="743928"/>
                </a:lnTo>
                <a:lnTo>
                  <a:pt x="3247032" y="729246"/>
                </a:lnTo>
                <a:lnTo>
                  <a:pt x="3247032" y="719457"/>
                </a:lnTo>
                <a:lnTo>
                  <a:pt x="3242135" y="714563"/>
                </a:lnTo>
                <a:lnTo>
                  <a:pt x="3237237" y="709669"/>
                </a:lnTo>
                <a:lnTo>
                  <a:pt x="3237237" y="699880"/>
                </a:lnTo>
                <a:lnTo>
                  <a:pt x="3247032" y="694986"/>
                </a:lnTo>
                <a:lnTo>
                  <a:pt x="3256827" y="690092"/>
                </a:lnTo>
                <a:lnTo>
                  <a:pt x="3266622" y="680304"/>
                </a:lnTo>
                <a:lnTo>
                  <a:pt x="3281315" y="670515"/>
                </a:lnTo>
                <a:lnTo>
                  <a:pt x="3296008" y="660727"/>
                </a:lnTo>
                <a:lnTo>
                  <a:pt x="3300905" y="646044"/>
                </a:lnTo>
                <a:lnTo>
                  <a:pt x="3305803" y="636256"/>
                </a:lnTo>
                <a:lnTo>
                  <a:pt x="3315596" y="606891"/>
                </a:lnTo>
                <a:lnTo>
                  <a:pt x="3330290" y="572631"/>
                </a:lnTo>
                <a:lnTo>
                  <a:pt x="3349879" y="548161"/>
                </a:lnTo>
                <a:lnTo>
                  <a:pt x="3369468" y="533478"/>
                </a:lnTo>
                <a:lnTo>
                  <a:pt x="3398852" y="528584"/>
                </a:lnTo>
                <a:lnTo>
                  <a:pt x="3418442" y="518795"/>
                </a:lnTo>
                <a:lnTo>
                  <a:pt x="3433134" y="504113"/>
                </a:lnTo>
                <a:lnTo>
                  <a:pt x="3442929" y="494324"/>
                </a:lnTo>
                <a:lnTo>
                  <a:pt x="3452725" y="489430"/>
                </a:lnTo>
                <a:lnTo>
                  <a:pt x="3462519" y="479642"/>
                </a:lnTo>
                <a:lnTo>
                  <a:pt x="3472315" y="474747"/>
                </a:lnTo>
                <a:lnTo>
                  <a:pt x="3487008" y="464960"/>
                </a:lnTo>
                <a:lnTo>
                  <a:pt x="3496802" y="460065"/>
                </a:lnTo>
                <a:lnTo>
                  <a:pt x="3506598" y="455171"/>
                </a:lnTo>
                <a:lnTo>
                  <a:pt x="3511495" y="455171"/>
                </a:lnTo>
                <a:lnTo>
                  <a:pt x="3511495" y="460065"/>
                </a:lnTo>
                <a:lnTo>
                  <a:pt x="3511495" y="464960"/>
                </a:lnTo>
                <a:lnTo>
                  <a:pt x="3516392" y="469854"/>
                </a:lnTo>
                <a:lnTo>
                  <a:pt x="3526187" y="474747"/>
                </a:lnTo>
                <a:lnTo>
                  <a:pt x="3535982" y="474747"/>
                </a:lnTo>
                <a:lnTo>
                  <a:pt x="3545776" y="474747"/>
                </a:lnTo>
                <a:lnTo>
                  <a:pt x="3565367" y="474747"/>
                </a:lnTo>
                <a:lnTo>
                  <a:pt x="3599650" y="469854"/>
                </a:lnTo>
                <a:lnTo>
                  <a:pt x="3633932" y="474747"/>
                </a:lnTo>
                <a:lnTo>
                  <a:pt x="3663306" y="494324"/>
                </a:lnTo>
                <a:lnTo>
                  <a:pt x="3677999" y="523690"/>
                </a:lnTo>
                <a:lnTo>
                  <a:pt x="3687794" y="543266"/>
                </a:lnTo>
                <a:lnTo>
                  <a:pt x="3697589" y="557949"/>
                </a:lnTo>
                <a:lnTo>
                  <a:pt x="3707384" y="562843"/>
                </a:lnTo>
                <a:lnTo>
                  <a:pt x="3717178" y="567737"/>
                </a:lnTo>
                <a:lnTo>
                  <a:pt x="3726973" y="557949"/>
                </a:lnTo>
                <a:lnTo>
                  <a:pt x="3731871" y="548161"/>
                </a:lnTo>
                <a:lnTo>
                  <a:pt x="3731871" y="528584"/>
                </a:lnTo>
                <a:lnTo>
                  <a:pt x="3731871" y="513901"/>
                </a:lnTo>
                <a:lnTo>
                  <a:pt x="3731871" y="499219"/>
                </a:lnTo>
                <a:lnTo>
                  <a:pt x="3731871" y="494324"/>
                </a:lnTo>
                <a:lnTo>
                  <a:pt x="3731871" y="489430"/>
                </a:lnTo>
                <a:lnTo>
                  <a:pt x="3668204" y="440488"/>
                </a:lnTo>
                <a:lnTo>
                  <a:pt x="3663306" y="440488"/>
                </a:lnTo>
                <a:lnTo>
                  <a:pt x="3663306" y="435594"/>
                </a:lnTo>
                <a:lnTo>
                  <a:pt x="3658409" y="430699"/>
                </a:lnTo>
                <a:lnTo>
                  <a:pt x="3653511" y="425805"/>
                </a:lnTo>
                <a:lnTo>
                  <a:pt x="3648614" y="420911"/>
                </a:lnTo>
                <a:lnTo>
                  <a:pt x="3648614" y="416017"/>
                </a:lnTo>
                <a:lnTo>
                  <a:pt x="3653511" y="416017"/>
                </a:lnTo>
                <a:lnTo>
                  <a:pt x="3658409" y="416017"/>
                </a:lnTo>
                <a:lnTo>
                  <a:pt x="3702486" y="435594"/>
                </a:lnTo>
                <a:lnTo>
                  <a:pt x="3722076" y="401334"/>
                </a:lnTo>
                <a:lnTo>
                  <a:pt x="3712281" y="381758"/>
                </a:lnTo>
                <a:lnTo>
                  <a:pt x="3722076" y="371969"/>
                </a:lnTo>
                <a:lnTo>
                  <a:pt x="3736768" y="352393"/>
                </a:lnTo>
                <a:lnTo>
                  <a:pt x="3756358" y="327922"/>
                </a:lnTo>
                <a:lnTo>
                  <a:pt x="3775948" y="303451"/>
                </a:lnTo>
                <a:lnTo>
                  <a:pt x="3785743" y="288768"/>
                </a:lnTo>
                <a:lnTo>
                  <a:pt x="3800436" y="274086"/>
                </a:lnTo>
                <a:lnTo>
                  <a:pt x="3820026" y="259403"/>
                </a:lnTo>
                <a:close/>
                <a:moveTo>
                  <a:pt x="8546100" y="244710"/>
                </a:moveTo>
                <a:lnTo>
                  <a:pt x="8560792" y="244710"/>
                </a:lnTo>
                <a:lnTo>
                  <a:pt x="8595075" y="249604"/>
                </a:lnTo>
                <a:lnTo>
                  <a:pt x="8634255" y="254498"/>
                </a:lnTo>
                <a:lnTo>
                  <a:pt x="8648947" y="259392"/>
                </a:lnTo>
                <a:lnTo>
                  <a:pt x="8653845" y="264286"/>
                </a:lnTo>
                <a:lnTo>
                  <a:pt x="8658742" y="274075"/>
                </a:lnTo>
                <a:lnTo>
                  <a:pt x="8658742" y="278969"/>
                </a:lnTo>
                <a:lnTo>
                  <a:pt x="8653845" y="283863"/>
                </a:lnTo>
                <a:lnTo>
                  <a:pt x="8648947" y="288757"/>
                </a:lnTo>
                <a:lnTo>
                  <a:pt x="8644050" y="288757"/>
                </a:lnTo>
                <a:lnTo>
                  <a:pt x="8634255" y="288757"/>
                </a:lnTo>
                <a:lnTo>
                  <a:pt x="8629357" y="293652"/>
                </a:lnTo>
                <a:lnTo>
                  <a:pt x="8619562" y="303440"/>
                </a:lnTo>
                <a:lnTo>
                  <a:pt x="8609767" y="313228"/>
                </a:lnTo>
                <a:lnTo>
                  <a:pt x="8599972" y="318122"/>
                </a:lnTo>
                <a:lnTo>
                  <a:pt x="8595075" y="323017"/>
                </a:lnTo>
                <a:lnTo>
                  <a:pt x="8575485" y="327911"/>
                </a:lnTo>
                <a:lnTo>
                  <a:pt x="8560792" y="327911"/>
                </a:lnTo>
                <a:lnTo>
                  <a:pt x="8546100" y="327911"/>
                </a:lnTo>
                <a:lnTo>
                  <a:pt x="8536305" y="327911"/>
                </a:lnTo>
                <a:lnTo>
                  <a:pt x="8531407" y="327911"/>
                </a:lnTo>
                <a:lnTo>
                  <a:pt x="8516715" y="308334"/>
                </a:lnTo>
                <a:lnTo>
                  <a:pt x="8516715" y="283863"/>
                </a:lnTo>
                <a:lnTo>
                  <a:pt x="8526510" y="264286"/>
                </a:lnTo>
                <a:lnTo>
                  <a:pt x="8541202" y="249604"/>
                </a:lnTo>
                <a:close/>
                <a:moveTo>
                  <a:pt x="8781179" y="234922"/>
                </a:moveTo>
                <a:lnTo>
                  <a:pt x="8786077" y="234922"/>
                </a:lnTo>
                <a:lnTo>
                  <a:pt x="8786077" y="239816"/>
                </a:lnTo>
                <a:lnTo>
                  <a:pt x="8790974" y="244710"/>
                </a:lnTo>
                <a:lnTo>
                  <a:pt x="8790974" y="249604"/>
                </a:lnTo>
                <a:lnTo>
                  <a:pt x="8795871" y="254498"/>
                </a:lnTo>
                <a:lnTo>
                  <a:pt x="8815461" y="313228"/>
                </a:lnTo>
                <a:lnTo>
                  <a:pt x="8820359" y="327911"/>
                </a:lnTo>
                <a:lnTo>
                  <a:pt x="8820359" y="337699"/>
                </a:lnTo>
                <a:lnTo>
                  <a:pt x="8820359" y="342593"/>
                </a:lnTo>
                <a:lnTo>
                  <a:pt x="8820359" y="347487"/>
                </a:lnTo>
                <a:lnTo>
                  <a:pt x="8815461" y="347487"/>
                </a:lnTo>
                <a:lnTo>
                  <a:pt x="8815461" y="352382"/>
                </a:lnTo>
                <a:lnTo>
                  <a:pt x="8800769" y="347487"/>
                </a:lnTo>
                <a:lnTo>
                  <a:pt x="8790974" y="337699"/>
                </a:lnTo>
                <a:lnTo>
                  <a:pt x="8781179" y="327911"/>
                </a:lnTo>
                <a:lnTo>
                  <a:pt x="8776281" y="318122"/>
                </a:lnTo>
                <a:lnTo>
                  <a:pt x="8776281" y="303440"/>
                </a:lnTo>
                <a:lnTo>
                  <a:pt x="8776281" y="298546"/>
                </a:lnTo>
                <a:lnTo>
                  <a:pt x="8771384" y="288757"/>
                </a:lnTo>
                <a:lnTo>
                  <a:pt x="8776281" y="264286"/>
                </a:lnTo>
                <a:lnTo>
                  <a:pt x="8776281" y="249604"/>
                </a:lnTo>
                <a:lnTo>
                  <a:pt x="8776281" y="239816"/>
                </a:lnTo>
                <a:close/>
                <a:moveTo>
                  <a:pt x="10446324" y="225135"/>
                </a:moveTo>
                <a:lnTo>
                  <a:pt x="10495299" y="230029"/>
                </a:lnTo>
                <a:lnTo>
                  <a:pt x="10529581" y="230029"/>
                </a:lnTo>
                <a:lnTo>
                  <a:pt x="10544274" y="234923"/>
                </a:lnTo>
                <a:lnTo>
                  <a:pt x="10554069" y="239817"/>
                </a:lnTo>
                <a:lnTo>
                  <a:pt x="10554069" y="244712"/>
                </a:lnTo>
                <a:lnTo>
                  <a:pt x="10558966" y="249606"/>
                </a:lnTo>
                <a:lnTo>
                  <a:pt x="10554069" y="254500"/>
                </a:lnTo>
                <a:lnTo>
                  <a:pt x="10554069" y="259394"/>
                </a:lnTo>
                <a:lnTo>
                  <a:pt x="10534479" y="264288"/>
                </a:lnTo>
                <a:lnTo>
                  <a:pt x="10514889" y="278971"/>
                </a:lnTo>
                <a:lnTo>
                  <a:pt x="10495299" y="298548"/>
                </a:lnTo>
                <a:lnTo>
                  <a:pt x="10475709" y="313230"/>
                </a:lnTo>
                <a:lnTo>
                  <a:pt x="10470811" y="318124"/>
                </a:lnTo>
                <a:lnTo>
                  <a:pt x="10500196" y="303442"/>
                </a:lnTo>
                <a:lnTo>
                  <a:pt x="10509991" y="298548"/>
                </a:lnTo>
                <a:lnTo>
                  <a:pt x="10519786" y="293653"/>
                </a:lnTo>
                <a:lnTo>
                  <a:pt x="10534479" y="288759"/>
                </a:lnTo>
                <a:lnTo>
                  <a:pt x="10549171" y="288759"/>
                </a:lnTo>
                <a:lnTo>
                  <a:pt x="10558966" y="283865"/>
                </a:lnTo>
                <a:lnTo>
                  <a:pt x="10568761" y="278971"/>
                </a:lnTo>
                <a:lnTo>
                  <a:pt x="10573659" y="274077"/>
                </a:lnTo>
                <a:lnTo>
                  <a:pt x="10583453" y="269182"/>
                </a:lnTo>
                <a:lnTo>
                  <a:pt x="10593248" y="269182"/>
                </a:lnTo>
                <a:lnTo>
                  <a:pt x="10598146" y="269182"/>
                </a:lnTo>
                <a:lnTo>
                  <a:pt x="10598146" y="293653"/>
                </a:lnTo>
                <a:lnTo>
                  <a:pt x="10617736" y="293653"/>
                </a:lnTo>
                <a:lnTo>
                  <a:pt x="10627531" y="293653"/>
                </a:lnTo>
                <a:lnTo>
                  <a:pt x="10642223" y="298548"/>
                </a:lnTo>
                <a:lnTo>
                  <a:pt x="10652018" y="303442"/>
                </a:lnTo>
                <a:lnTo>
                  <a:pt x="10661813" y="313230"/>
                </a:lnTo>
                <a:lnTo>
                  <a:pt x="10666711" y="323019"/>
                </a:lnTo>
                <a:lnTo>
                  <a:pt x="10666711" y="332807"/>
                </a:lnTo>
                <a:lnTo>
                  <a:pt x="10661813" y="342595"/>
                </a:lnTo>
                <a:lnTo>
                  <a:pt x="10656916" y="347490"/>
                </a:lnTo>
                <a:lnTo>
                  <a:pt x="10652018" y="352384"/>
                </a:lnTo>
                <a:lnTo>
                  <a:pt x="10652018" y="357278"/>
                </a:lnTo>
                <a:lnTo>
                  <a:pt x="10647121" y="357278"/>
                </a:lnTo>
                <a:lnTo>
                  <a:pt x="10642223" y="357278"/>
                </a:lnTo>
                <a:lnTo>
                  <a:pt x="10627531" y="362172"/>
                </a:lnTo>
                <a:lnTo>
                  <a:pt x="10612838" y="362172"/>
                </a:lnTo>
                <a:lnTo>
                  <a:pt x="10598146" y="367066"/>
                </a:lnTo>
                <a:lnTo>
                  <a:pt x="10588351" y="371960"/>
                </a:lnTo>
                <a:lnTo>
                  <a:pt x="10578556" y="376854"/>
                </a:lnTo>
                <a:lnTo>
                  <a:pt x="10568761" y="381749"/>
                </a:lnTo>
                <a:lnTo>
                  <a:pt x="10568761" y="391537"/>
                </a:lnTo>
                <a:lnTo>
                  <a:pt x="10563864" y="401325"/>
                </a:lnTo>
                <a:lnTo>
                  <a:pt x="10563864" y="411114"/>
                </a:lnTo>
                <a:lnTo>
                  <a:pt x="10563864" y="416008"/>
                </a:lnTo>
                <a:lnTo>
                  <a:pt x="10573659" y="401325"/>
                </a:lnTo>
                <a:lnTo>
                  <a:pt x="10598146" y="381749"/>
                </a:lnTo>
                <a:lnTo>
                  <a:pt x="10627531" y="371960"/>
                </a:lnTo>
                <a:lnTo>
                  <a:pt x="10647121" y="371960"/>
                </a:lnTo>
                <a:lnTo>
                  <a:pt x="10656916" y="371960"/>
                </a:lnTo>
                <a:lnTo>
                  <a:pt x="10666711" y="391537"/>
                </a:lnTo>
                <a:lnTo>
                  <a:pt x="10656916" y="406220"/>
                </a:lnTo>
                <a:lnTo>
                  <a:pt x="10647121" y="416008"/>
                </a:lnTo>
                <a:lnTo>
                  <a:pt x="10637326" y="420902"/>
                </a:lnTo>
                <a:lnTo>
                  <a:pt x="10637326" y="425796"/>
                </a:lnTo>
                <a:lnTo>
                  <a:pt x="10637326" y="430691"/>
                </a:lnTo>
                <a:lnTo>
                  <a:pt x="10637326" y="435585"/>
                </a:lnTo>
                <a:lnTo>
                  <a:pt x="10642223" y="430691"/>
                </a:lnTo>
                <a:lnTo>
                  <a:pt x="10652018" y="425796"/>
                </a:lnTo>
                <a:lnTo>
                  <a:pt x="10661813" y="420902"/>
                </a:lnTo>
                <a:lnTo>
                  <a:pt x="10666711" y="416008"/>
                </a:lnTo>
                <a:lnTo>
                  <a:pt x="10676506" y="406220"/>
                </a:lnTo>
                <a:lnTo>
                  <a:pt x="10681403" y="401325"/>
                </a:lnTo>
                <a:lnTo>
                  <a:pt x="10686301" y="396431"/>
                </a:lnTo>
                <a:lnTo>
                  <a:pt x="10686301" y="391537"/>
                </a:lnTo>
                <a:lnTo>
                  <a:pt x="10700993" y="381749"/>
                </a:lnTo>
                <a:lnTo>
                  <a:pt x="10710788" y="381749"/>
                </a:lnTo>
                <a:lnTo>
                  <a:pt x="10720583" y="376854"/>
                </a:lnTo>
                <a:lnTo>
                  <a:pt x="10730378" y="381749"/>
                </a:lnTo>
                <a:lnTo>
                  <a:pt x="10735275" y="381749"/>
                </a:lnTo>
                <a:lnTo>
                  <a:pt x="10740173" y="386643"/>
                </a:lnTo>
                <a:lnTo>
                  <a:pt x="10715685" y="440479"/>
                </a:lnTo>
                <a:lnTo>
                  <a:pt x="10700993" y="469844"/>
                </a:lnTo>
                <a:lnTo>
                  <a:pt x="10691198" y="494315"/>
                </a:lnTo>
                <a:lnTo>
                  <a:pt x="10671608" y="518786"/>
                </a:lnTo>
                <a:lnTo>
                  <a:pt x="10652018" y="543257"/>
                </a:lnTo>
                <a:lnTo>
                  <a:pt x="10637326" y="562834"/>
                </a:lnTo>
                <a:lnTo>
                  <a:pt x="10632428" y="567728"/>
                </a:lnTo>
                <a:lnTo>
                  <a:pt x="10652018" y="557939"/>
                </a:lnTo>
                <a:lnTo>
                  <a:pt x="10676506" y="538362"/>
                </a:lnTo>
                <a:lnTo>
                  <a:pt x="10710788" y="513892"/>
                </a:lnTo>
                <a:lnTo>
                  <a:pt x="10740173" y="489421"/>
                </a:lnTo>
                <a:lnTo>
                  <a:pt x="10759763" y="464950"/>
                </a:lnTo>
                <a:lnTo>
                  <a:pt x="10764660" y="450267"/>
                </a:lnTo>
                <a:lnTo>
                  <a:pt x="10769558" y="440479"/>
                </a:lnTo>
                <a:lnTo>
                  <a:pt x="10769558" y="435585"/>
                </a:lnTo>
                <a:lnTo>
                  <a:pt x="10764660" y="430691"/>
                </a:lnTo>
                <a:lnTo>
                  <a:pt x="10759763" y="425796"/>
                </a:lnTo>
                <a:lnTo>
                  <a:pt x="10759763" y="416008"/>
                </a:lnTo>
                <a:lnTo>
                  <a:pt x="10759763" y="411114"/>
                </a:lnTo>
                <a:lnTo>
                  <a:pt x="10764660" y="406220"/>
                </a:lnTo>
                <a:lnTo>
                  <a:pt x="10769558" y="406220"/>
                </a:lnTo>
                <a:lnTo>
                  <a:pt x="10774455" y="411114"/>
                </a:lnTo>
                <a:lnTo>
                  <a:pt x="10779353" y="416008"/>
                </a:lnTo>
                <a:lnTo>
                  <a:pt x="10784250" y="425796"/>
                </a:lnTo>
                <a:lnTo>
                  <a:pt x="10789148" y="420902"/>
                </a:lnTo>
                <a:lnTo>
                  <a:pt x="10794045" y="416008"/>
                </a:lnTo>
                <a:lnTo>
                  <a:pt x="10798943" y="411114"/>
                </a:lnTo>
                <a:lnTo>
                  <a:pt x="10798943" y="406220"/>
                </a:lnTo>
                <a:lnTo>
                  <a:pt x="10798943" y="401325"/>
                </a:lnTo>
                <a:lnTo>
                  <a:pt x="10843020" y="430691"/>
                </a:lnTo>
                <a:lnTo>
                  <a:pt x="10833225" y="435585"/>
                </a:lnTo>
                <a:lnTo>
                  <a:pt x="10833225" y="445373"/>
                </a:lnTo>
                <a:lnTo>
                  <a:pt x="10833225" y="450267"/>
                </a:lnTo>
                <a:lnTo>
                  <a:pt x="10833225" y="455161"/>
                </a:lnTo>
                <a:lnTo>
                  <a:pt x="10833225" y="464950"/>
                </a:lnTo>
                <a:lnTo>
                  <a:pt x="10833225" y="474738"/>
                </a:lnTo>
                <a:lnTo>
                  <a:pt x="10828327" y="489421"/>
                </a:lnTo>
                <a:lnTo>
                  <a:pt x="10818533" y="504103"/>
                </a:lnTo>
                <a:lnTo>
                  <a:pt x="10808738" y="518786"/>
                </a:lnTo>
                <a:lnTo>
                  <a:pt x="10798943" y="528574"/>
                </a:lnTo>
                <a:lnTo>
                  <a:pt x="10784250" y="538362"/>
                </a:lnTo>
                <a:lnTo>
                  <a:pt x="10769558" y="543257"/>
                </a:lnTo>
                <a:lnTo>
                  <a:pt x="10754865" y="553045"/>
                </a:lnTo>
                <a:lnTo>
                  <a:pt x="10740173" y="557939"/>
                </a:lnTo>
                <a:lnTo>
                  <a:pt x="10735275" y="562834"/>
                </a:lnTo>
                <a:lnTo>
                  <a:pt x="10740173" y="567728"/>
                </a:lnTo>
                <a:lnTo>
                  <a:pt x="10745070" y="567728"/>
                </a:lnTo>
                <a:lnTo>
                  <a:pt x="10749968" y="567728"/>
                </a:lnTo>
                <a:lnTo>
                  <a:pt x="10759763" y="562834"/>
                </a:lnTo>
                <a:lnTo>
                  <a:pt x="10769558" y="562834"/>
                </a:lnTo>
                <a:lnTo>
                  <a:pt x="10779353" y="562834"/>
                </a:lnTo>
                <a:lnTo>
                  <a:pt x="10784250" y="562834"/>
                </a:lnTo>
                <a:lnTo>
                  <a:pt x="10779353" y="567728"/>
                </a:lnTo>
                <a:lnTo>
                  <a:pt x="10774455" y="577516"/>
                </a:lnTo>
                <a:lnTo>
                  <a:pt x="10764660" y="582410"/>
                </a:lnTo>
                <a:lnTo>
                  <a:pt x="10764660" y="592199"/>
                </a:lnTo>
                <a:lnTo>
                  <a:pt x="10764660" y="601987"/>
                </a:lnTo>
                <a:lnTo>
                  <a:pt x="10764660" y="611775"/>
                </a:lnTo>
                <a:lnTo>
                  <a:pt x="10764660" y="621564"/>
                </a:lnTo>
                <a:lnTo>
                  <a:pt x="10764660" y="631352"/>
                </a:lnTo>
                <a:lnTo>
                  <a:pt x="10759763" y="641140"/>
                </a:lnTo>
                <a:lnTo>
                  <a:pt x="10749968" y="650929"/>
                </a:lnTo>
                <a:lnTo>
                  <a:pt x="10745070" y="650929"/>
                </a:lnTo>
                <a:lnTo>
                  <a:pt x="10735275" y="650929"/>
                </a:lnTo>
                <a:lnTo>
                  <a:pt x="10730378" y="650929"/>
                </a:lnTo>
                <a:lnTo>
                  <a:pt x="10725480" y="646035"/>
                </a:lnTo>
                <a:lnTo>
                  <a:pt x="10715685" y="646035"/>
                </a:lnTo>
                <a:lnTo>
                  <a:pt x="10705891" y="650929"/>
                </a:lnTo>
                <a:lnTo>
                  <a:pt x="10700993" y="655823"/>
                </a:lnTo>
                <a:lnTo>
                  <a:pt x="10696096" y="665611"/>
                </a:lnTo>
                <a:lnTo>
                  <a:pt x="10696096" y="675400"/>
                </a:lnTo>
                <a:lnTo>
                  <a:pt x="10691198" y="680294"/>
                </a:lnTo>
                <a:lnTo>
                  <a:pt x="10691198" y="685188"/>
                </a:lnTo>
                <a:lnTo>
                  <a:pt x="10696096" y="739024"/>
                </a:lnTo>
                <a:lnTo>
                  <a:pt x="10696096" y="787966"/>
                </a:lnTo>
                <a:lnTo>
                  <a:pt x="10691198" y="817331"/>
                </a:lnTo>
                <a:lnTo>
                  <a:pt x="10686301" y="836908"/>
                </a:lnTo>
                <a:lnTo>
                  <a:pt x="10681403" y="846696"/>
                </a:lnTo>
                <a:lnTo>
                  <a:pt x="10681403" y="851590"/>
                </a:lnTo>
                <a:lnTo>
                  <a:pt x="10671608" y="856485"/>
                </a:lnTo>
                <a:lnTo>
                  <a:pt x="10671608" y="861379"/>
                </a:lnTo>
                <a:lnTo>
                  <a:pt x="10676506" y="871167"/>
                </a:lnTo>
                <a:lnTo>
                  <a:pt x="10681403" y="876061"/>
                </a:lnTo>
                <a:lnTo>
                  <a:pt x="10691198" y="880955"/>
                </a:lnTo>
                <a:lnTo>
                  <a:pt x="10696096" y="885849"/>
                </a:lnTo>
                <a:lnTo>
                  <a:pt x="10696096" y="890744"/>
                </a:lnTo>
                <a:lnTo>
                  <a:pt x="10700993" y="900532"/>
                </a:lnTo>
                <a:lnTo>
                  <a:pt x="10700993" y="910320"/>
                </a:lnTo>
                <a:lnTo>
                  <a:pt x="10700993" y="925003"/>
                </a:lnTo>
                <a:lnTo>
                  <a:pt x="10700993" y="939686"/>
                </a:lnTo>
                <a:lnTo>
                  <a:pt x="10700993" y="954368"/>
                </a:lnTo>
                <a:lnTo>
                  <a:pt x="10700993" y="959262"/>
                </a:lnTo>
                <a:lnTo>
                  <a:pt x="10700993" y="973945"/>
                </a:lnTo>
                <a:lnTo>
                  <a:pt x="10700993" y="978839"/>
                </a:lnTo>
                <a:lnTo>
                  <a:pt x="10700993" y="983734"/>
                </a:lnTo>
                <a:lnTo>
                  <a:pt x="10705891" y="983734"/>
                </a:lnTo>
                <a:lnTo>
                  <a:pt x="10715685" y="983734"/>
                </a:lnTo>
                <a:lnTo>
                  <a:pt x="10730378" y="978839"/>
                </a:lnTo>
                <a:lnTo>
                  <a:pt x="10745070" y="978839"/>
                </a:lnTo>
                <a:lnTo>
                  <a:pt x="10759763" y="978839"/>
                </a:lnTo>
                <a:lnTo>
                  <a:pt x="10764660" y="983734"/>
                </a:lnTo>
                <a:lnTo>
                  <a:pt x="10774455" y="993522"/>
                </a:lnTo>
                <a:lnTo>
                  <a:pt x="10774455" y="998416"/>
                </a:lnTo>
                <a:lnTo>
                  <a:pt x="10779353" y="1008205"/>
                </a:lnTo>
                <a:lnTo>
                  <a:pt x="10779353" y="1013099"/>
                </a:lnTo>
                <a:lnTo>
                  <a:pt x="10779353" y="1017993"/>
                </a:lnTo>
                <a:lnTo>
                  <a:pt x="10789148" y="1017993"/>
                </a:lnTo>
                <a:lnTo>
                  <a:pt x="10798943" y="1027782"/>
                </a:lnTo>
                <a:lnTo>
                  <a:pt x="10803840" y="1037570"/>
                </a:lnTo>
                <a:lnTo>
                  <a:pt x="10803840" y="1047358"/>
                </a:lnTo>
                <a:lnTo>
                  <a:pt x="10808738" y="1057147"/>
                </a:lnTo>
                <a:lnTo>
                  <a:pt x="10794045" y="1081618"/>
                </a:lnTo>
                <a:lnTo>
                  <a:pt x="10769558" y="1115877"/>
                </a:lnTo>
                <a:lnTo>
                  <a:pt x="10749968" y="1130560"/>
                </a:lnTo>
                <a:lnTo>
                  <a:pt x="10749968" y="1140348"/>
                </a:lnTo>
                <a:lnTo>
                  <a:pt x="10749968" y="1145242"/>
                </a:lnTo>
                <a:lnTo>
                  <a:pt x="10745070" y="1150136"/>
                </a:lnTo>
                <a:lnTo>
                  <a:pt x="10740173" y="1155030"/>
                </a:lnTo>
                <a:lnTo>
                  <a:pt x="10735275" y="1159925"/>
                </a:lnTo>
                <a:lnTo>
                  <a:pt x="10725480" y="1159925"/>
                </a:lnTo>
                <a:lnTo>
                  <a:pt x="10710788" y="1164819"/>
                </a:lnTo>
                <a:lnTo>
                  <a:pt x="10700993" y="1164819"/>
                </a:lnTo>
                <a:lnTo>
                  <a:pt x="10700993" y="1169713"/>
                </a:lnTo>
                <a:lnTo>
                  <a:pt x="10700993" y="1174607"/>
                </a:lnTo>
                <a:lnTo>
                  <a:pt x="10705891" y="1184396"/>
                </a:lnTo>
                <a:lnTo>
                  <a:pt x="10705891" y="1189290"/>
                </a:lnTo>
                <a:lnTo>
                  <a:pt x="10710788" y="1189290"/>
                </a:lnTo>
                <a:lnTo>
                  <a:pt x="10710788" y="1194184"/>
                </a:lnTo>
                <a:lnTo>
                  <a:pt x="10710788" y="1233338"/>
                </a:lnTo>
                <a:lnTo>
                  <a:pt x="10696096" y="1233338"/>
                </a:lnTo>
                <a:lnTo>
                  <a:pt x="10696096" y="1238232"/>
                </a:lnTo>
                <a:lnTo>
                  <a:pt x="10700993" y="1248020"/>
                </a:lnTo>
                <a:lnTo>
                  <a:pt x="10705891" y="1252914"/>
                </a:lnTo>
                <a:lnTo>
                  <a:pt x="10710788" y="1257809"/>
                </a:lnTo>
                <a:lnTo>
                  <a:pt x="10720583" y="1267597"/>
                </a:lnTo>
                <a:lnTo>
                  <a:pt x="10725480" y="1272491"/>
                </a:lnTo>
                <a:lnTo>
                  <a:pt x="10730378" y="1282280"/>
                </a:lnTo>
                <a:lnTo>
                  <a:pt x="10730378" y="1287174"/>
                </a:lnTo>
                <a:lnTo>
                  <a:pt x="10735275" y="1345904"/>
                </a:lnTo>
                <a:lnTo>
                  <a:pt x="10696096" y="1341010"/>
                </a:lnTo>
                <a:lnTo>
                  <a:pt x="10691198" y="1341010"/>
                </a:lnTo>
                <a:lnTo>
                  <a:pt x="10691198" y="1331221"/>
                </a:lnTo>
                <a:lnTo>
                  <a:pt x="10681403" y="1321433"/>
                </a:lnTo>
                <a:lnTo>
                  <a:pt x="10676506" y="1306750"/>
                </a:lnTo>
                <a:lnTo>
                  <a:pt x="10671608" y="1292068"/>
                </a:lnTo>
                <a:lnTo>
                  <a:pt x="10666711" y="1282280"/>
                </a:lnTo>
                <a:lnTo>
                  <a:pt x="10661813" y="1277385"/>
                </a:lnTo>
                <a:lnTo>
                  <a:pt x="10661813" y="1272491"/>
                </a:lnTo>
                <a:lnTo>
                  <a:pt x="10652018" y="1272491"/>
                </a:lnTo>
                <a:lnTo>
                  <a:pt x="10642223" y="1277385"/>
                </a:lnTo>
                <a:lnTo>
                  <a:pt x="10637326" y="1277385"/>
                </a:lnTo>
                <a:lnTo>
                  <a:pt x="10637326" y="1282280"/>
                </a:lnTo>
                <a:lnTo>
                  <a:pt x="10637326" y="1287174"/>
                </a:lnTo>
                <a:lnTo>
                  <a:pt x="10637326" y="1292068"/>
                </a:lnTo>
                <a:lnTo>
                  <a:pt x="10642223" y="1296962"/>
                </a:lnTo>
                <a:lnTo>
                  <a:pt x="10647121" y="1296962"/>
                </a:lnTo>
                <a:lnTo>
                  <a:pt x="10652018" y="1306750"/>
                </a:lnTo>
                <a:lnTo>
                  <a:pt x="10652018" y="1311645"/>
                </a:lnTo>
                <a:lnTo>
                  <a:pt x="10647121" y="1316539"/>
                </a:lnTo>
                <a:lnTo>
                  <a:pt x="10642223" y="1321433"/>
                </a:lnTo>
                <a:lnTo>
                  <a:pt x="10637326" y="1321433"/>
                </a:lnTo>
                <a:lnTo>
                  <a:pt x="10656916" y="1326327"/>
                </a:lnTo>
                <a:lnTo>
                  <a:pt x="10642223" y="1355692"/>
                </a:lnTo>
                <a:lnTo>
                  <a:pt x="10617736" y="1370375"/>
                </a:lnTo>
                <a:lnTo>
                  <a:pt x="10612838" y="1370375"/>
                </a:lnTo>
                <a:lnTo>
                  <a:pt x="10607941" y="1370375"/>
                </a:lnTo>
                <a:lnTo>
                  <a:pt x="10598146" y="1365481"/>
                </a:lnTo>
                <a:lnTo>
                  <a:pt x="10588351" y="1365481"/>
                </a:lnTo>
                <a:lnTo>
                  <a:pt x="10583453" y="1365481"/>
                </a:lnTo>
                <a:lnTo>
                  <a:pt x="10583453" y="1370375"/>
                </a:lnTo>
                <a:lnTo>
                  <a:pt x="10583453" y="1375269"/>
                </a:lnTo>
                <a:lnTo>
                  <a:pt x="10583453" y="1380163"/>
                </a:lnTo>
                <a:lnTo>
                  <a:pt x="10593248" y="1380163"/>
                </a:lnTo>
                <a:lnTo>
                  <a:pt x="10598146" y="1385057"/>
                </a:lnTo>
                <a:lnTo>
                  <a:pt x="10607941" y="1385057"/>
                </a:lnTo>
                <a:lnTo>
                  <a:pt x="10617736" y="1385057"/>
                </a:lnTo>
                <a:lnTo>
                  <a:pt x="10632428" y="1380163"/>
                </a:lnTo>
                <a:lnTo>
                  <a:pt x="10642223" y="1375269"/>
                </a:lnTo>
                <a:lnTo>
                  <a:pt x="10647121" y="1370375"/>
                </a:lnTo>
                <a:lnTo>
                  <a:pt x="10652018" y="1365481"/>
                </a:lnTo>
                <a:lnTo>
                  <a:pt x="10652018" y="1360586"/>
                </a:lnTo>
                <a:lnTo>
                  <a:pt x="10656916" y="1360586"/>
                </a:lnTo>
                <a:lnTo>
                  <a:pt x="10666711" y="1360586"/>
                </a:lnTo>
                <a:lnTo>
                  <a:pt x="10676506" y="1360586"/>
                </a:lnTo>
                <a:lnTo>
                  <a:pt x="10691198" y="1360586"/>
                </a:lnTo>
                <a:lnTo>
                  <a:pt x="10700993" y="1360586"/>
                </a:lnTo>
                <a:lnTo>
                  <a:pt x="10710788" y="1365481"/>
                </a:lnTo>
                <a:lnTo>
                  <a:pt x="10715685" y="1370375"/>
                </a:lnTo>
                <a:lnTo>
                  <a:pt x="10720583" y="1375269"/>
                </a:lnTo>
                <a:lnTo>
                  <a:pt x="10720583" y="1380163"/>
                </a:lnTo>
                <a:lnTo>
                  <a:pt x="10720583" y="1385057"/>
                </a:lnTo>
                <a:lnTo>
                  <a:pt x="10710788" y="1389952"/>
                </a:lnTo>
                <a:lnTo>
                  <a:pt x="10705891" y="1394846"/>
                </a:lnTo>
                <a:lnTo>
                  <a:pt x="10696096" y="1399740"/>
                </a:lnTo>
                <a:lnTo>
                  <a:pt x="10681403" y="1409528"/>
                </a:lnTo>
                <a:lnTo>
                  <a:pt x="10676506" y="1414423"/>
                </a:lnTo>
                <a:lnTo>
                  <a:pt x="10671608" y="1419317"/>
                </a:lnTo>
                <a:lnTo>
                  <a:pt x="10661813" y="1424211"/>
                </a:lnTo>
                <a:lnTo>
                  <a:pt x="10656916" y="1433999"/>
                </a:lnTo>
                <a:lnTo>
                  <a:pt x="10647121" y="1438893"/>
                </a:lnTo>
                <a:lnTo>
                  <a:pt x="10642223" y="1443788"/>
                </a:lnTo>
                <a:lnTo>
                  <a:pt x="10637326" y="1443788"/>
                </a:lnTo>
                <a:lnTo>
                  <a:pt x="10627531" y="1443788"/>
                </a:lnTo>
                <a:lnTo>
                  <a:pt x="10622633" y="1443788"/>
                </a:lnTo>
                <a:lnTo>
                  <a:pt x="10617736" y="1448682"/>
                </a:lnTo>
                <a:lnTo>
                  <a:pt x="10617736" y="1458470"/>
                </a:lnTo>
                <a:lnTo>
                  <a:pt x="10612838" y="1458470"/>
                </a:lnTo>
                <a:lnTo>
                  <a:pt x="10603043" y="1458470"/>
                </a:lnTo>
                <a:lnTo>
                  <a:pt x="10598146" y="1448682"/>
                </a:lnTo>
                <a:lnTo>
                  <a:pt x="10593248" y="1443788"/>
                </a:lnTo>
                <a:lnTo>
                  <a:pt x="10588351" y="1443788"/>
                </a:lnTo>
                <a:lnTo>
                  <a:pt x="10583453" y="1448682"/>
                </a:lnTo>
                <a:lnTo>
                  <a:pt x="10578556" y="1453576"/>
                </a:lnTo>
                <a:lnTo>
                  <a:pt x="10573659" y="1458470"/>
                </a:lnTo>
                <a:lnTo>
                  <a:pt x="10573659" y="1463364"/>
                </a:lnTo>
                <a:lnTo>
                  <a:pt x="10568761" y="1473153"/>
                </a:lnTo>
                <a:lnTo>
                  <a:pt x="10563864" y="1478047"/>
                </a:lnTo>
                <a:lnTo>
                  <a:pt x="10563864" y="1487835"/>
                </a:lnTo>
                <a:lnTo>
                  <a:pt x="10558966" y="1492730"/>
                </a:lnTo>
                <a:lnTo>
                  <a:pt x="10554069" y="1487835"/>
                </a:lnTo>
                <a:lnTo>
                  <a:pt x="10544274" y="1492730"/>
                </a:lnTo>
                <a:lnTo>
                  <a:pt x="10524684" y="1512306"/>
                </a:lnTo>
                <a:lnTo>
                  <a:pt x="10505094" y="1531883"/>
                </a:lnTo>
                <a:lnTo>
                  <a:pt x="10480606" y="1556354"/>
                </a:lnTo>
                <a:lnTo>
                  <a:pt x="10465914" y="1575931"/>
                </a:lnTo>
                <a:lnTo>
                  <a:pt x="10461016" y="1585719"/>
                </a:lnTo>
                <a:lnTo>
                  <a:pt x="10456119" y="1585719"/>
                </a:lnTo>
                <a:lnTo>
                  <a:pt x="10451221" y="1585719"/>
                </a:lnTo>
                <a:lnTo>
                  <a:pt x="10441427" y="1590613"/>
                </a:lnTo>
                <a:lnTo>
                  <a:pt x="10431631" y="1595507"/>
                </a:lnTo>
                <a:lnTo>
                  <a:pt x="10426734" y="1600401"/>
                </a:lnTo>
                <a:lnTo>
                  <a:pt x="10421837" y="1605296"/>
                </a:lnTo>
                <a:lnTo>
                  <a:pt x="10416939" y="1610190"/>
                </a:lnTo>
                <a:lnTo>
                  <a:pt x="10407144" y="1610190"/>
                </a:lnTo>
                <a:lnTo>
                  <a:pt x="10402247" y="1610190"/>
                </a:lnTo>
                <a:lnTo>
                  <a:pt x="10402247" y="1605296"/>
                </a:lnTo>
                <a:lnTo>
                  <a:pt x="10397349" y="1605296"/>
                </a:lnTo>
                <a:lnTo>
                  <a:pt x="10387554" y="1610190"/>
                </a:lnTo>
                <a:lnTo>
                  <a:pt x="10382657" y="1610190"/>
                </a:lnTo>
                <a:lnTo>
                  <a:pt x="10377759" y="1619978"/>
                </a:lnTo>
                <a:lnTo>
                  <a:pt x="10382657" y="1624872"/>
                </a:lnTo>
                <a:lnTo>
                  <a:pt x="10382657" y="1629767"/>
                </a:lnTo>
                <a:lnTo>
                  <a:pt x="10382657" y="1634661"/>
                </a:lnTo>
                <a:lnTo>
                  <a:pt x="10377759" y="1668920"/>
                </a:lnTo>
                <a:lnTo>
                  <a:pt x="10367964" y="1708074"/>
                </a:lnTo>
                <a:lnTo>
                  <a:pt x="10367964" y="1712968"/>
                </a:lnTo>
                <a:lnTo>
                  <a:pt x="10363067" y="1712968"/>
                </a:lnTo>
                <a:lnTo>
                  <a:pt x="10358169" y="1717862"/>
                </a:lnTo>
                <a:lnTo>
                  <a:pt x="10348374" y="1722756"/>
                </a:lnTo>
                <a:lnTo>
                  <a:pt x="10348374" y="1727650"/>
                </a:lnTo>
                <a:lnTo>
                  <a:pt x="10348374" y="1732545"/>
                </a:lnTo>
                <a:lnTo>
                  <a:pt x="10353272" y="1737438"/>
                </a:lnTo>
                <a:lnTo>
                  <a:pt x="10353272" y="1747227"/>
                </a:lnTo>
                <a:lnTo>
                  <a:pt x="10353272" y="1757015"/>
                </a:lnTo>
                <a:lnTo>
                  <a:pt x="10348374" y="1766804"/>
                </a:lnTo>
                <a:lnTo>
                  <a:pt x="10343477" y="1771698"/>
                </a:lnTo>
                <a:lnTo>
                  <a:pt x="10338579" y="1786380"/>
                </a:lnTo>
                <a:lnTo>
                  <a:pt x="10338579" y="1801063"/>
                </a:lnTo>
                <a:lnTo>
                  <a:pt x="10338579" y="1820640"/>
                </a:lnTo>
                <a:lnTo>
                  <a:pt x="10338579" y="1830428"/>
                </a:lnTo>
                <a:lnTo>
                  <a:pt x="10333682" y="1835323"/>
                </a:lnTo>
                <a:lnTo>
                  <a:pt x="10323887" y="1835323"/>
                </a:lnTo>
                <a:lnTo>
                  <a:pt x="10318989" y="1835323"/>
                </a:lnTo>
                <a:lnTo>
                  <a:pt x="10309195" y="1830428"/>
                </a:lnTo>
                <a:lnTo>
                  <a:pt x="10299399" y="1830428"/>
                </a:lnTo>
                <a:lnTo>
                  <a:pt x="10289605" y="1825534"/>
                </a:lnTo>
                <a:lnTo>
                  <a:pt x="10284707" y="1820640"/>
                </a:lnTo>
                <a:lnTo>
                  <a:pt x="10279810" y="1815746"/>
                </a:lnTo>
                <a:lnTo>
                  <a:pt x="10284707" y="1815746"/>
                </a:lnTo>
                <a:lnTo>
                  <a:pt x="10289605" y="1810851"/>
                </a:lnTo>
                <a:lnTo>
                  <a:pt x="10294502" y="1805957"/>
                </a:lnTo>
                <a:lnTo>
                  <a:pt x="10299399" y="1801063"/>
                </a:lnTo>
                <a:lnTo>
                  <a:pt x="10304297" y="1796169"/>
                </a:lnTo>
                <a:lnTo>
                  <a:pt x="10304297" y="1791275"/>
                </a:lnTo>
                <a:lnTo>
                  <a:pt x="10299399" y="1791275"/>
                </a:lnTo>
                <a:lnTo>
                  <a:pt x="10294502" y="1791275"/>
                </a:lnTo>
                <a:lnTo>
                  <a:pt x="10289605" y="1796169"/>
                </a:lnTo>
                <a:lnTo>
                  <a:pt x="10284707" y="1796169"/>
                </a:lnTo>
                <a:lnTo>
                  <a:pt x="10274912" y="1801063"/>
                </a:lnTo>
                <a:lnTo>
                  <a:pt x="10260220" y="1805957"/>
                </a:lnTo>
                <a:lnTo>
                  <a:pt x="10240630" y="1805957"/>
                </a:lnTo>
                <a:lnTo>
                  <a:pt x="10230835" y="1805957"/>
                </a:lnTo>
                <a:lnTo>
                  <a:pt x="10221040" y="1801063"/>
                </a:lnTo>
                <a:lnTo>
                  <a:pt x="10216142" y="1796169"/>
                </a:lnTo>
                <a:lnTo>
                  <a:pt x="10216142" y="1786380"/>
                </a:lnTo>
                <a:lnTo>
                  <a:pt x="10211245" y="1776592"/>
                </a:lnTo>
                <a:lnTo>
                  <a:pt x="10206347" y="1761910"/>
                </a:lnTo>
                <a:lnTo>
                  <a:pt x="10206347" y="1752121"/>
                </a:lnTo>
                <a:lnTo>
                  <a:pt x="10206347" y="1742333"/>
                </a:lnTo>
                <a:lnTo>
                  <a:pt x="10201450" y="1742333"/>
                </a:lnTo>
                <a:lnTo>
                  <a:pt x="10172065" y="1693391"/>
                </a:lnTo>
                <a:lnTo>
                  <a:pt x="10172065" y="1688497"/>
                </a:lnTo>
                <a:lnTo>
                  <a:pt x="10172065" y="1678708"/>
                </a:lnTo>
                <a:lnTo>
                  <a:pt x="10167167" y="1664026"/>
                </a:lnTo>
                <a:lnTo>
                  <a:pt x="10162270" y="1654238"/>
                </a:lnTo>
                <a:lnTo>
                  <a:pt x="10157373" y="1639555"/>
                </a:lnTo>
                <a:lnTo>
                  <a:pt x="10152475" y="1624872"/>
                </a:lnTo>
                <a:lnTo>
                  <a:pt x="10147578" y="1610190"/>
                </a:lnTo>
                <a:lnTo>
                  <a:pt x="10142680" y="1590613"/>
                </a:lnTo>
                <a:lnTo>
                  <a:pt x="10142680" y="1571037"/>
                </a:lnTo>
                <a:lnTo>
                  <a:pt x="10137783" y="1556354"/>
                </a:lnTo>
                <a:lnTo>
                  <a:pt x="10137783" y="1541671"/>
                </a:lnTo>
                <a:lnTo>
                  <a:pt x="10132885" y="1526989"/>
                </a:lnTo>
                <a:lnTo>
                  <a:pt x="10132885" y="1517201"/>
                </a:lnTo>
                <a:lnTo>
                  <a:pt x="10127988" y="1512306"/>
                </a:lnTo>
                <a:lnTo>
                  <a:pt x="10147578" y="1482941"/>
                </a:lnTo>
                <a:lnTo>
                  <a:pt x="10162270" y="1468259"/>
                </a:lnTo>
                <a:lnTo>
                  <a:pt x="10157373" y="1468259"/>
                </a:lnTo>
                <a:lnTo>
                  <a:pt x="10152475" y="1468259"/>
                </a:lnTo>
                <a:lnTo>
                  <a:pt x="10152475" y="1463364"/>
                </a:lnTo>
                <a:lnTo>
                  <a:pt x="10147578" y="1458470"/>
                </a:lnTo>
                <a:lnTo>
                  <a:pt x="10152475" y="1453576"/>
                </a:lnTo>
                <a:lnTo>
                  <a:pt x="10157373" y="1453576"/>
                </a:lnTo>
                <a:lnTo>
                  <a:pt x="10162270" y="1448682"/>
                </a:lnTo>
                <a:lnTo>
                  <a:pt x="10172065" y="1443788"/>
                </a:lnTo>
                <a:lnTo>
                  <a:pt x="10176962" y="1433999"/>
                </a:lnTo>
                <a:lnTo>
                  <a:pt x="10186757" y="1424211"/>
                </a:lnTo>
                <a:lnTo>
                  <a:pt x="10196552" y="1409528"/>
                </a:lnTo>
                <a:lnTo>
                  <a:pt x="10196552" y="1399740"/>
                </a:lnTo>
                <a:lnTo>
                  <a:pt x="10196552" y="1389952"/>
                </a:lnTo>
                <a:lnTo>
                  <a:pt x="10191655" y="1385057"/>
                </a:lnTo>
                <a:lnTo>
                  <a:pt x="10186757" y="1380163"/>
                </a:lnTo>
                <a:lnTo>
                  <a:pt x="10181860" y="1375269"/>
                </a:lnTo>
                <a:lnTo>
                  <a:pt x="10172065" y="1375269"/>
                </a:lnTo>
                <a:lnTo>
                  <a:pt x="10162270" y="1370375"/>
                </a:lnTo>
                <a:lnTo>
                  <a:pt x="10147578" y="1365481"/>
                </a:lnTo>
                <a:lnTo>
                  <a:pt x="10137783" y="1360586"/>
                </a:lnTo>
                <a:lnTo>
                  <a:pt x="10132885" y="1350798"/>
                </a:lnTo>
                <a:lnTo>
                  <a:pt x="10127988" y="1345904"/>
                </a:lnTo>
                <a:lnTo>
                  <a:pt x="10127988" y="1341010"/>
                </a:lnTo>
                <a:lnTo>
                  <a:pt x="10127988" y="1336116"/>
                </a:lnTo>
                <a:lnTo>
                  <a:pt x="10137783" y="1336116"/>
                </a:lnTo>
                <a:lnTo>
                  <a:pt x="10147578" y="1336116"/>
                </a:lnTo>
                <a:lnTo>
                  <a:pt x="10162270" y="1341010"/>
                </a:lnTo>
                <a:lnTo>
                  <a:pt x="10172065" y="1345904"/>
                </a:lnTo>
                <a:lnTo>
                  <a:pt x="10181860" y="1355692"/>
                </a:lnTo>
                <a:lnTo>
                  <a:pt x="10191655" y="1360586"/>
                </a:lnTo>
                <a:lnTo>
                  <a:pt x="10201450" y="1360586"/>
                </a:lnTo>
                <a:lnTo>
                  <a:pt x="10201450" y="1350798"/>
                </a:lnTo>
                <a:lnTo>
                  <a:pt x="10201450" y="1341010"/>
                </a:lnTo>
                <a:lnTo>
                  <a:pt x="10196552" y="1331221"/>
                </a:lnTo>
                <a:lnTo>
                  <a:pt x="10186757" y="1326327"/>
                </a:lnTo>
                <a:lnTo>
                  <a:pt x="10176962" y="1326327"/>
                </a:lnTo>
                <a:lnTo>
                  <a:pt x="10172065" y="1321433"/>
                </a:lnTo>
                <a:lnTo>
                  <a:pt x="10167167" y="1316539"/>
                </a:lnTo>
                <a:lnTo>
                  <a:pt x="10167167" y="1306750"/>
                </a:lnTo>
                <a:lnTo>
                  <a:pt x="10162270" y="1296962"/>
                </a:lnTo>
                <a:lnTo>
                  <a:pt x="10162270" y="1287174"/>
                </a:lnTo>
                <a:lnTo>
                  <a:pt x="10157373" y="1277385"/>
                </a:lnTo>
                <a:lnTo>
                  <a:pt x="10152475" y="1267597"/>
                </a:lnTo>
                <a:lnTo>
                  <a:pt x="10147578" y="1262702"/>
                </a:lnTo>
                <a:lnTo>
                  <a:pt x="10142680" y="1262702"/>
                </a:lnTo>
                <a:lnTo>
                  <a:pt x="10137783" y="1267597"/>
                </a:lnTo>
                <a:lnTo>
                  <a:pt x="10132885" y="1277385"/>
                </a:lnTo>
                <a:lnTo>
                  <a:pt x="10127988" y="1287174"/>
                </a:lnTo>
                <a:lnTo>
                  <a:pt x="10123090" y="1292068"/>
                </a:lnTo>
                <a:lnTo>
                  <a:pt x="10123090" y="1296962"/>
                </a:lnTo>
                <a:lnTo>
                  <a:pt x="10113295" y="1301856"/>
                </a:lnTo>
                <a:lnTo>
                  <a:pt x="10103500" y="1301856"/>
                </a:lnTo>
                <a:lnTo>
                  <a:pt x="10093705" y="1301856"/>
                </a:lnTo>
                <a:lnTo>
                  <a:pt x="10088808" y="1301856"/>
                </a:lnTo>
                <a:lnTo>
                  <a:pt x="10088808" y="1296962"/>
                </a:lnTo>
                <a:lnTo>
                  <a:pt x="10093705" y="1292068"/>
                </a:lnTo>
                <a:lnTo>
                  <a:pt x="10098603" y="1287174"/>
                </a:lnTo>
                <a:lnTo>
                  <a:pt x="10103500" y="1277385"/>
                </a:lnTo>
                <a:lnTo>
                  <a:pt x="10113295" y="1272491"/>
                </a:lnTo>
                <a:lnTo>
                  <a:pt x="10118193" y="1267597"/>
                </a:lnTo>
                <a:lnTo>
                  <a:pt x="10118193" y="1262702"/>
                </a:lnTo>
                <a:lnTo>
                  <a:pt x="10118193" y="1257809"/>
                </a:lnTo>
                <a:lnTo>
                  <a:pt x="10113295" y="1252914"/>
                </a:lnTo>
                <a:lnTo>
                  <a:pt x="10108398" y="1248020"/>
                </a:lnTo>
                <a:lnTo>
                  <a:pt x="10103500" y="1243126"/>
                </a:lnTo>
                <a:lnTo>
                  <a:pt x="10103500" y="1233338"/>
                </a:lnTo>
                <a:lnTo>
                  <a:pt x="10108398" y="1228443"/>
                </a:lnTo>
                <a:lnTo>
                  <a:pt x="10113295" y="1228443"/>
                </a:lnTo>
                <a:lnTo>
                  <a:pt x="10118193" y="1228443"/>
                </a:lnTo>
                <a:lnTo>
                  <a:pt x="10123090" y="1228443"/>
                </a:lnTo>
                <a:lnTo>
                  <a:pt x="10123090" y="1223549"/>
                </a:lnTo>
                <a:lnTo>
                  <a:pt x="10127988" y="1218655"/>
                </a:lnTo>
                <a:lnTo>
                  <a:pt x="10127988" y="1213761"/>
                </a:lnTo>
                <a:lnTo>
                  <a:pt x="10127988" y="1208867"/>
                </a:lnTo>
                <a:lnTo>
                  <a:pt x="10118193" y="1199078"/>
                </a:lnTo>
                <a:lnTo>
                  <a:pt x="10113295" y="1189290"/>
                </a:lnTo>
                <a:lnTo>
                  <a:pt x="10108398" y="1179501"/>
                </a:lnTo>
                <a:lnTo>
                  <a:pt x="10108398" y="1164819"/>
                </a:lnTo>
                <a:lnTo>
                  <a:pt x="10113295" y="1150136"/>
                </a:lnTo>
                <a:lnTo>
                  <a:pt x="10108398" y="1130560"/>
                </a:lnTo>
                <a:lnTo>
                  <a:pt x="10103500" y="1115877"/>
                </a:lnTo>
                <a:lnTo>
                  <a:pt x="10098603" y="1101194"/>
                </a:lnTo>
                <a:lnTo>
                  <a:pt x="10093705" y="1086512"/>
                </a:lnTo>
                <a:lnTo>
                  <a:pt x="10088808" y="1081618"/>
                </a:lnTo>
                <a:lnTo>
                  <a:pt x="10088808" y="1076723"/>
                </a:lnTo>
                <a:lnTo>
                  <a:pt x="10088808" y="1032675"/>
                </a:lnTo>
                <a:lnTo>
                  <a:pt x="10079013" y="1017993"/>
                </a:lnTo>
                <a:lnTo>
                  <a:pt x="10074115" y="1003310"/>
                </a:lnTo>
                <a:lnTo>
                  <a:pt x="10069218" y="998416"/>
                </a:lnTo>
                <a:lnTo>
                  <a:pt x="10059423" y="993522"/>
                </a:lnTo>
                <a:lnTo>
                  <a:pt x="10054525" y="993522"/>
                </a:lnTo>
                <a:lnTo>
                  <a:pt x="10049628" y="983734"/>
                </a:lnTo>
                <a:lnTo>
                  <a:pt x="10044730" y="973945"/>
                </a:lnTo>
                <a:lnTo>
                  <a:pt x="10039833" y="969051"/>
                </a:lnTo>
                <a:lnTo>
                  <a:pt x="10034935" y="964157"/>
                </a:lnTo>
                <a:lnTo>
                  <a:pt x="10030038" y="964157"/>
                </a:lnTo>
                <a:lnTo>
                  <a:pt x="10020243" y="964157"/>
                </a:lnTo>
                <a:lnTo>
                  <a:pt x="10005551" y="964157"/>
                </a:lnTo>
                <a:lnTo>
                  <a:pt x="9995756" y="969051"/>
                </a:lnTo>
                <a:lnTo>
                  <a:pt x="9981063" y="969051"/>
                </a:lnTo>
                <a:lnTo>
                  <a:pt x="9966371" y="969051"/>
                </a:lnTo>
                <a:lnTo>
                  <a:pt x="9956576" y="969051"/>
                </a:lnTo>
                <a:lnTo>
                  <a:pt x="9946781" y="973945"/>
                </a:lnTo>
                <a:lnTo>
                  <a:pt x="9936986" y="978839"/>
                </a:lnTo>
                <a:lnTo>
                  <a:pt x="9927191" y="988628"/>
                </a:lnTo>
                <a:lnTo>
                  <a:pt x="9907601" y="998416"/>
                </a:lnTo>
                <a:lnTo>
                  <a:pt x="9897806" y="1003310"/>
                </a:lnTo>
                <a:lnTo>
                  <a:pt x="9888011" y="1003310"/>
                </a:lnTo>
                <a:lnTo>
                  <a:pt x="9883114" y="1003310"/>
                </a:lnTo>
                <a:lnTo>
                  <a:pt x="9878216" y="1003310"/>
                </a:lnTo>
                <a:lnTo>
                  <a:pt x="9873319" y="998416"/>
                </a:lnTo>
                <a:lnTo>
                  <a:pt x="9873319" y="993522"/>
                </a:lnTo>
                <a:lnTo>
                  <a:pt x="9868421" y="988628"/>
                </a:lnTo>
                <a:lnTo>
                  <a:pt x="9863524" y="983734"/>
                </a:lnTo>
                <a:lnTo>
                  <a:pt x="9858626" y="978839"/>
                </a:lnTo>
                <a:lnTo>
                  <a:pt x="9848831" y="973945"/>
                </a:lnTo>
                <a:lnTo>
                  <a:pt x="9839036" y="969051"/>
                </a:lnTo>
                <a:lnTo>
                  <a:pt x="9834139" y="969051"/>
                </a:lnTo>
                <a:lnTo>
                  <a:pt x="9829241" y="969051"/>
                </a:lnTo>
                <a:lnTo>
                  <a:pt x="9829241" y="949474"/>
                </a:lnTo>
                <a:lnTo>
                  <a:pt x="9824344" y="949474"/>
                </a:lnTo>
                <a:lnTo>
                  <a:pt x="9819446" y="944580"/>
                </a:lnTo>
                <a:lnTo>
                  <a:pt x="9809651" y="939686"/>
                </a:lnTo>
                <a:lnTo>
                  <a:pt x="9799856" y="934791"/>
                </a:lnTo>
                <a:lnTo>
                  <a:pt x="9794959" y="925003"/>
                </a:lnTo>
                <a:lnTo>
                  <a:pt x="9790061" y="915215"/>
                </a:lnTo>
                <a:lnTo>
                  <a:pt x="9785164" y="910320"/>
                </a:lnTo>
                <a:lnTo>
                  <a:pt x="9790061" y="905426"/>
                </a:lnTo>
                <a:lnTo>
                  <a:pt x="9794959" y="900532"/>
                </a:lnTo>
                <a:lnTo>
                  <a:pt x="9804754" y="895638"/>
                </a:lnTo>
                <a:lnTo>
                  <a:pt x="9809651" y="890744"/>
                </a:lnTo>
                <a:lnTo>
                  <a:pt x="9814549" y="895638"/>
                </a:lnTo>
                <a:lnTo>
                  <a:pt x="9824344" y="900532"/>
                </a:lnTo>
                <a:lnTo>
                  <a:pt x="9829241" y="905426"/>
                </a:lnTo>
                <a:lnTo>
                  <a:pt x="9834139" y="905426"/>
                </a:lnTo>
                <a:lnTo>
                  <a:pt x="9839036" y="905426"/>
                </a:lnTo>
                <a:lnTo>
                  <a:pt x="9839036" y="900532"/>
                </a:lnTo>
                <a:lnTo>
                  <a:pt x="9839036" y="890744"/>
                </a:lnTo>
                <a:lnTo>
                  <a:pt x="9843934" y="885849"/>
                </a:lnTo>
                <a:lnTo>
                  <a:pt x="9843934" y="880955"/>
                </a:lnTo>
                <a:lnTo>
                  <a:pt x="9853729" y="885849"/>
                </a:lnTo>
                <a:lnTo>
                  <a:pt x="9858626" y="890744"/>
                </a:lnTo>
                <a:lnTo>
                  <a:pt x="9868421" y="895638"/>
                </a:lnTo>
                <a:lnTo>
                  <a:pt x="9873319" y="895638"/>
                </a:lnTo>
                <a:lnTo>
                  <a:pt x="9873319" y="890744"/>
                </a:lnTo>
                <a:lnTo>
                  <a:pt x="9873319" y="885849"/>
                </a:lnTo>
                <a:lnTo>
                  <a:pt x="9868421" y="880955"/>
                </a:lnTo>
                <a:lnTo>
                  <a:pt x="9868421" y="876061"/>
                </a:lnTo>
                <a:lnTo>
                  <a:pt x="9873319" y="871167"/>
                </a:lnTo>
                <a:lnTo>
                  <a:pt x="9883114" y="866273"/>
                </a:lnTo>
                <a:lnTo>
                  <a:pt x="9892909" y="861379"/>
                </a:lnTo>
                <a:lnTo>
                  <a:pt x="9892909" y="856485"/>
                </a:lnTo>
                <a:lnTo>
                  <a:pt x="9888011" y="851590"/>
                </a:lnTo>
                <a:lnTo>
                  <a:pt x="9883114" y="846696"/>
                </a:lnTo>
                <a:lnTo>
                  <a:pt x="9878216" y="841802"/>
                </a:lnTo>
                <a:lnTo>
                  <a:pt x="9873319" y="836908"/>
                </a:lnTo>
                <a:lnTo>
                  <a:pt x="9868421" y="841802"/>
                </a:lnTo>
                <a:lnTo>
                  <a:pt x="9863524" y="841802"/>
                </a:lnTo>
                <a:lnTo>
                  <a:pt x="9863524" y="846696"/>
                </a:lnTo>
                <a:lnTo>
                  <a:pt x="9863524" y="851590"/>
                </a:lnTo>
                <a:lnTo>
                  <a:pt x="9848831" y="851590"/>
                </a:lnTo>
                <a:lnTo>
                  <a:pt x="9839036" y="851590"/>
                </a:lnTo>
                <a:lnTo>
                  <a:pt x="9829241" y="851590"/>
                </a:lnTo>
                <a:lnTo>
                  <a:pt x="9824344" y="846696"/>
                </a:lnTo>
                <a:lnTo>
                  <a:pt x="9824344" y="841802"/>
                </a:lnTo>
                <a:lnTo>
                  <a:pt x="9819446" y="836908"/>
                </a:lnTo>
                <a:lnTo>
                  <a:pt x="9814549" y="832014"/>
                </a:lnTo>
                <a:lnTo>
                  <a:pt x="9809651" y="827119"/>
                </a:lnTo>
                <a:lnTo>
                  <a:pt x="9790061" y="812437"/>
                </a:lnTo>
                <a:lnTo>
                  <a:pt x="9780266" y="812437"/>
                </a:lnTo>
                <a:lnTo>
                  <a:pt x="9775369" y="807543"/>
                </a:lnTo>
                <a:lnTo>
                  <a:pt x="9770471" y="797754"/>
                </a:lnTo>
                <a:lnTo>
                  <a:pt x="9765574" y="787966"/>
                </a:lnTo>
                <a:lnTo>
                  <a:pt x="9770471" y="778178"/>
                </a:lnTo>
                <a:lnTo>
                  <a:pt x="9775369" y="773283"/>
                </a:lnTo>
                <a:lnTo>
                  <a:pt x="9780266" y="773283"/>
                </a:lnTo>
                <a:lnTo>
                  <a:pt x="9780266" y="768389"/>
                </a:lnTo>
                <a:lnTo>
                  <a:pt x="9785164" y="768389"/>
                </a:lnTo>
                <a:lnTo>
                  <a:pt x="9790061" y="763495"/>
                </a:lnTo>
                <a:lnTo>
                  <a:pt x="9790061" y="758601"/>
                </a:lnTo>
                <a:lnTo>
                  <a:pt x="9799856" y="753707"/>
                </a:lnTo>
                <a:lnTo>
                  <a:pt x="9804754" y="748813"/>
                </a:lnTo>
                <a:lnTo>
                  <a:pt x="9814549" y="748813"/>
                </a:lnTo>
                <a:lnTo>
                  <a:pt x="9819446" y="748813"/>
                </a:lnTo>
                <a:lnTo>
                  <a:pt x="9834139" y="748813"/>
                </a:lnTo>
                <a:lnTo>
                  <a:pt x="9843934" y="743918"/>
                </a:lnTo>
                <a:lnTo>
                  <a:pt x="9858626" y="734130"/>
                </a:lnTo>
                <a:lnTo>
                  <a:pt x="9868421" y="729236"/>
                </a:lnTo>
                <a:lnTo>
                  <a:pt x="9868421" y="724341"/>
                </a:lnTo>
                <a:lnTo>
                  <a:pt x="9873319" y="719447"/>
                </a:lnTo>
                <a:lnTo>
                  <a:pt x="9878216" y="719447"/>
                </a:lnTo>
                <a:lnTo>
                  <a:pt x="9883114" y="719447"/>
                </a:lnTo>
                <a:lnTo>
                  <a:pt x="9892909" y="719447"/>
                </a:lnTo>
                <a:lnTo>
                  <a:pt x="9897806" y="719447"/>
                </a:lnTo>
                <a:lnTo>
                  <a:pt x="9902703" y="714553"/>
                </a:lnTo>
                <a:lnTo>
                  <a:pt x="9902703" y="704765"/>
                </a:lnTo>
                <a:lnTo>
                  <a:pt x="9907601" y="699871"/>
                </a:lnTo>
                <a:lnTo>
                  <a:pt x="9917396" y="699871"/>
                </a:lnTo>
                <a:lnTo>
                  <a:pt x="9922293" y="699871"/>
                </a:lnTo>
                <a:lnTo>
                  <a:pt x="9927191" y="694977"/>
                </a:lnTo>
                <a:lnTo>
                  <a:pt x="9932088" y="690082"/>
                </a:lnTo>
                <a:lnTo>
                  <a:pt x="9932088" y="680294"/>
                </a:lnTo>
                <a:lnTo>
                  <a:pt x="9932088" y="670506"/>
                </a:lnTo>
                <a:lnTo>
                  <a:pt x="9932088" y="665611"/>
                </a:lnTo>
                <a:lnTo>
                  <a:pt x="9927191" y="655823"/>
                </a:lnTo>
                <a:lnTo>
                  <a:pt x="9927191" y="646035"/>
                </a:lnTo>
                <a:lnTo>
                  <a:pt x="9932088" y="636246"/>
                </a:lnTo>
                <a:lnTo>
                  <a:pt x="9932088" y="631352"/>
                </a:lnTo>
                <a:lnTo>
                  <a:pt x="9932088" y="621564"/>
                </a:lnTo>
                <a:lnTo>
                  <a:pt x="9932088" y="616669"/>
                </a:lnTo>
                <a:lnTo>
                  <a:pt x="9932088" y="611775"/>
                </a:lnTo>
                <a:lnTo>
                  <a:pt x="9917396" y="611775"/>
                </a:lnTo>
                <a:lnTo>
                  <a:pt x="9907601" y="606881"/>
                </a:lnTo>
                <a:lnTo>
                  <a:pt x="9897806" y="606881"/>
                </a:lnTo>
                <a:lnTo>
                  <a:pt x="9888011" y="601987"/>
                </a:lnTo>
                <a:lnTo>
                  <a:pt x="9883114" y="592199"/>
                </a:lnTo>
                <a:lnTo>
                  <a:pt x="9883114" y="582410"/>
                </a:lnTo>
                <a:lnTo>
                  <a:pt x="9888011" y="577516"/>
                </a:lnTo>
                <a:lnTo>
                  <a:pt x="9892909" y="572622"/>
                </a:lnTo>
                <a:lnTo>
                  <a:pt x="9902703" y="562834"/>
                </a:lnTo>
                <a:lnTo>
                  <a:pt x="9902703" y="553045"/>
                </a:lnTo>
                <a:lnTo>
                  <a:pt x="9902703" y="548151"/>
                </a:lnTo>
                <a:lnTo>
                  <a:pt x="9902703" y="543257"/>
                </a:lnTo>
                <a:lnTo>
                  <a:pt x="9932088" y="538362"/>
                </a:lnTo>
                <a:lnTo>
                  <a:pt x="9936986" y="538362"/>
                </a:lnTo>
                <a:lnTo>
                  <a:pt x="9941883" y="533468"/>
                </a:lnTo>
                <a:lnTo>
                  <a:pt x="9946781" y="528574"/>
                </a:lnTo>
                <a:lnTo>
                  <a:pt x="9946781" y="523680"/>
                </a:lnTo>
                <a:lnTo>
                  <a:pt x="9951678" y="523680"/>
                </a:lnTo>
                <a:lnTo>
                  <a:pt x="9985961" y="523680"/>
                </a:lnTo>
                <a:lnTo>
                  <a:pt x="9995756" y="523680"/>
                </a:lnTo>
                <a:lnTo>
                  <a:pt x="10000653" y="513892"/>
                </a:lnTo>
                <a:lnTo>
                  <a:pt x="10000653" y="508997"/>
                </a:lnTo>
                <a:lnTo>
                  <a:pt x="10000653" y="499209"/>
                </a:lnTo>
                <a:lnTo>
                  <a:pt x="10000653" y="494315"/>
                </a:lnTo>
                <a:lnTo>
                  <a:pt x="10000653" y="474738"/>
                </a:lnTo>
                <a:lnTo>
                  <a:pt x="10000653" y="460056"/>
                </a:lnTo>
                <a:lnTo>
                  <a:pt x="10000653" y="455161"/>
                </a:lnTo>
                <a:lnTo>
                  <a:pt x="9995756" y="450267"/>
                </a:lnTo>
                <a:lnTo>
                  <a:pt x="10000653" y="440479"/>
                </a:lnTo>
                <a:lnTo>
                  <a:pt x="10000653" y="435585"/>
                </a:lnTo>
                <a:lnTo>
                  <a:pt x="10005551" y="425796"/>
                </a:lnTo>
                <a:lnTo>
                  <a:pt x="10015346" y="420902"/>
                </a:lnTo>
                <a:lnTo>
                  <a:pt x="10015346" y="416008"/>
                </a:lnTo>
                <a:lnTo>
                  <a:pt x="10020243" y="416008"/>
                </a:lnTo>
                <a:lnTo>
                  <a:pt x="10079013" y="396431"/>
                </a:lnTo>
                <a:lnTo>
                  <a:pt x="10137783" y="381749"/>
                </a:lnTo>
                <a:lnTo>
                  <a:pt x="10181860" y="411114"/>
                </a:lnTo>
                <a:lnTo>
                  <a:pt x="10172065" y="396431"/>
                </a:lnTo>
                <a:lnTo>
                  <a:pt x="10167167" y="386643"/>
                </a:lnTo>
                <a:lnTo>
                  <a:pt x="10162270" y="371960"/>
                </a:lnTo>
                <a:lnTo>
                  <a:pt x="10167167" y="362172"/>
                </a:lnTo>
                <a:lnTo>
                  <a:pt x="10167167" y="357278"/>
                </a:lnTo>
                <a:lnTo>
                  <a:pt x="10172065" y="357278"/>
                </a:lnTo>
                <a:lnTo>
                  <a:pt x="10221040" y="342595"/>
                </a:lnTo>
                <a:lnTo>
                  <a:pt x="10260220" y="376854"/>
                </a:lnTo>
                <a:lnTo>
                  <a:pt x="10245527" y="323019"/>
                </a:lnTo>
                <a:lnTo>
                  <a:pt x="10270015" y="318124"/>
                </a:lnTo>
                <a:lnTo>
                  <a:pt x="10323887" y="362172"/>
                </a:lnTo>
                <a:lnTo>
                  <a:pt x="10318989" y="342595"/>
                </a:lnTo>
                <a:lnTo>
                  <a:pt x="10314092" y="327913"/>
                </a:lnTo>
                <a:lnTo>
                  <a:pt x="10304297" y="318124"/>
                </a:lnTo>
                <a:lnTo>
                  <a:pt x="10299399" y="308336"/>
                </a:lnTo>
                <a:lnTo>
                  <a:pt x="10289605" y="303442"/>
                </a:lnTo>
                <a:lnTo>
                  <a:pt x="10284707" y="298548"/>
                </a:lnTo>
                <a:lnTo>
                  <a:pt x="10353272" y="254500"/>
                </a:lnTo>
                <a:lnTo>
                  <a:pt x="10397349" y="234923"/>
                </a:lnTo>
                <a:close/>
                <a:moveTo>
                  <a:pt x="1332123" y="205568"/>
                </a:moveTo>
                <a:lnTo>
                  <a:pt x="1376200" y="230039"/>
                </a:lnTo>
                <a:lnTo>
                  <a:pt x="1410483" y="234933"/>
                </a:lnTo>
                <a:lnTo>
                  <a:pt x="1415380" y="205568"/>
                </a:lnTo>
                <a:lnTo>
                  <a:pt x="1503535" y="254510"/>
                </a:lnTo>
                <a:lnTo>
                  <a:pt x="1557401" y="264298"/>
                </a:lnTo>
                <a:lnTo>
                  <a:pt x="1576990" y="308346"/>
                </a:lnTo>
                <a:lnTo>
                  <a:pt x="1474150" y="435594"/>
                </a:lnTo>
                <a:lnTo>
                  <a:pt x="1434970" y="420912"/>
                </a:lnTo>
                <a:lnTo>
                  <a:pt x="1400687" y="420912"/>
                </a:lnTo>
                <a:lnTo>
                  <a:pt x="1376200" y="420912"/>
                </a:lnTo>
                <a:lnTo>
                  <a:pt x="1366406" y="420912"/>
                </a:lnTo>
                <a:lnTo>
                  <a:pt x="1356610" y="416018"/>
                </a:lnTo>
                <a:lnTo>
                  <a:pt x="1346815" y="406229"/>
                </a:lnTo>
                <a:lnTo>
                  <a:pt x="1341919" y="401335"/>
                </a:lnTo>
                <a:lnTo>
                  <a:pt x="1337020" y="386653"/>
                </a:lnTo>
                <a:lnTo>
                  <a:pt x="1337020" y="376864"/>
                </a:lnTo>
                <a:lnTo>
                  <a:pt x="1346815" y="367076"/>
                </a:lnTo>
                <a:lnTo>
                  <a:pt x="1351713" y="357287"/>
                </a:lnTo>
                <a:lnTo>
                  <a:pt x="1356610" y="352393"/>
                </a:lnTo>
                <a:lnTo>
                  <a:pt x="1351713" y="347499"/>
                </a:lnTo>
                <a:lnTo>
                  <a:pt x="1346815" y="342605"/>
                </a:lnTo>
                <a:lnTo>
                  <a:pt x="1341919" y="342605"/>
                </a:lnTo>
                <a:lnTo>
                  <a:pt x="1332123" y="342605"/>
                </a:lnTo>
                <a:lnTo>
                  <a:pt x="1322328" y="337711"/>
                </a:lnTo>
                <a:lnTo>
                  <a:pt x="1312533" y="337711"/>
                </a:lnTo>
                <a:lnTo>
                  <a:pt x="1307635" y="332817"/>
                </a:lnTo>
                <a:lnTo>
                  <a:pt x="1302738" y="327922"/>
                </a:lnTo>
                <a:lnTo>
                  <a:pt x="1292943" y="318134"/>
                </a:lnTo>
                <a:lnTo>
                  <a:pt x="1288045" y="303451"/>
                </a:lnTo>
                <a:lnTo>
                  <a:pt x="1283147" y="293663"/>
                </a:lnTo>
                <a:lnTo>
                  <a:pt x="1278251" y="283875"/>
                </a:lnTo>
                <a:lnTo>
                  <a:pt x="1312533" y="254510"/>
                </a:lnTo>
                <a:close/>
                <a:moveTo>
                  <a:pt x="8467740" y="205557"/>
                </a:moveTo>
                <a:lnTo>
                  <a:pt x="8477535" y="205557"/>
                </a:lnTo>
                <a:lnTo>
                  <a:pt x="8482432" y="205557"/>
                </a:lnTo>
                <a:lnTo>
                  <a:pt x="8487330" y="210451"/>
                </a:lnTo>
                <a:lnTo>
                  <a:pt x="8492227" y="210451"/>
                </a:lnTo>
                <a:lnTo>
                  <a:pt x="8497125" y="215345"/>
                </a:lnTo>
                <a:lnTo>
                  <a:pt x="8502022" y="220239"/>
                </a:lnTo>
                <a:lnTo>
                  <a:pt x="8506920" y="230028"/>
                </a:lnTo>
                <a:lnTo>
                  <a:pt x="8506920" y="239816"/>
                </a:lnTo>
                <a:lnTo>
                  <a:pt x="8506920" y="254498"/>
                </a:lnTo>
                <a:lnTo>
                  <a:pt x="8506920" y="264287"/>
                </a:lnTo>
                <a:lnTo>
                  <a:pt x="8502022" y="269181"/>
                </a:lnTo>
                <a:lnTo>
                  <a:pt x="8492227" y="274075"/>
                </a:lnTo>
                <a:lnTo>
                  <a:pt x="8487330" y="269181"/>
                </a:lnTo>
                <a:lnTo>
                  <a:pt x="8477535" y="269181"/>
                </a:lnTo>
                <a:lnTo>
                  <a:pt x="8467740" y="264287"/>
                </a:lnTo>
                <a:lnTo>
                  <a:pt x="8462842" y="259393"/>
                </a:lnTo>
                <a:lnTo>
                  <a:pt x="8457945" y="254498"/>
                </a:lnTo>
                <a:lnTo>
                  <a:pt x="8453047" y="234922"/>
                </a:lnTo>
                <a:lnTo>
                  <a:pt x="8457945" y="225133"/>
                </a:lnTo>
                <a:lnTo>
                  <a:pt x="8457945" y="215345"/>
                </a:lnTo>
                <a:lnTo>
                  <a:pt x="8462842" y="210451"/>
                </a:lnTo>
                <a:close/>
                <a:moveTo>
                  <a:pt x="9334594" y="132143"/>
                </a:moveTo>
                <a:lnTo>
                  <a:pt x="9339491" y="132143"/>
                </a:lnTo>
                <a:lnTo>
                  <a:pt x="9344389" y="132143"/>
                </a:lnTo>
                <a:lnTo>
                  <a:pt x="9349287" y="132143"/>
                </a:lnTo>
                <a:lnTo>
                  <a:pt x="9349287" y="137037"/>
                </a:lnTo>
                <a:lnTo>
                  <a:pt x="9354184" y="137037"/>
                </a:lnTo>
                <a:lnTo>
                  <a:pt x="9349287" y="141931"/>
                </a:lnTo>
                <a:lnTo>
                  <a:pt x="9354184" y="146826"/>
                </a:lnTo>
                <a:lnTo>
                  <a:pt x="9359081" y="151720"/>
                </a:lnTo>
                <a:lnTo>
                  <a:pt x="9363979" y="156614"/>
                </a:lnTo>
                <a:lnTo>
                  <a:pt x="9368877" y="161508"/>
                </a:lnTo>
                <a:lnTo>
                  <a:pt x="9378671" y="166402"/>
                </a:lnTo>
                <a:lnTo>
                  <a:pt x="9383569" y="171297"/>
                </a:lnTo>
                <a:lnTo>
                  <a:pt x="9393364" y="176191"/>
                </a:lnTo>
                <a:lnTo>
                  <a:pt x="9398261" y="185979"/>
                </a:lnTo>
                <a:lnTo>
                  <a:pt x="9403159" y="195767"/>
                </a:lnTo>
                <a:lnTo>
                  <a:pt x="9408057" y="200662"/>
                </a:lnTo>
                <a:lnTo>
                  <a:pt x="9412954" y="205556"/>
                </a:lnTo>
                <a:lnTo>
                  <a:pt x="9422749" y="220238"/>
                </a:lnTo>
                <a:lnTo>
                  <a:pt x="9432544" y="234921"/>
                </a:lnTo>
                <a:lnTo>
                  <a:pt x="9437441" y="249604"/>
                </a:lnTo>
                <a:lnTo>
                  <a:pt x="9442339" y="259392"/>
                </a:lnTo>
                <a:lnTo>
                  <a:pt x="9442339" y="269180"/>
                </a:lnTo>
                <a:lnTo>
                  <a:pt x="9442339" y="274074"/>
                </a:lnTo>
                <a:lnTo>
                  <a:pt x="9442339" y="288757"/>
                </a:lnTo>
                <a:lnTo>
                  <a:pt x="9442339" y="298545"/>
                </a:lnTo>
                <a:lnTo>
                  <a:pt x="9442339" y="308334"/>
                </a:lnTo>
                <a:lnTo>
                  <a:pt x="9437441" y="313228"/>
                </a:lnTo>
                <a:lnTo>
                  <a:pt x="9432544" y="323016"/>
                </a:lnTo>
                <a:lnTo>
                  <a:pt x="9427647" y="327911"/>
                </a:lnTo>
                <a:lnTo>
                  <a:pt x="9432544" y="327911"/>
                </a:lnTo>
                <a:lnTo>
                  <a:pt x="9437441" y="327911"/>
                </a:lnTo>
                <a:lnTo>
                  <a:pt x="9442339" y="327911"/>
                </a:lnTo>
                <a:lnTo>
                  <a:pt x="9452134" y="323016"/>
                </a:lnTo>
                <a:lnTo>
                  <a:pt x="9457031" y="323016"/>
                </a:lnTo>
                <a:lnTo>
                  <a:pt x="9466827" y="327911"/>
                </a:lnTo>
                <a:lnTo>
                  <a:pt x="9471724" y="337699"/>
                </a:lnTo>
                <a:lnTo>
                  <a:pt x="9471724" y="357276"/>
                </a:lnTo>
                <a:lnTo>
                  <a:pt x="9471724" y="376852"/>
                </a:lnTo>
                <a:lnTo>
                  <a:pt x="9466827" y="386641"/>
                </a:lnTo>
                <a:lnTo>
                  <a:pt x="9461929" y="396429"/>
                </a:lnTo>
                <a:lnTo>
                  <a:pt x="9461929" y="401323"/>
                </a:lnTo>
                <a:lnTo>
                  <a:pt x="9457031" y="406218"/>
                </a:lnTo>
                <a:lnTo>
                  <a:pt x="9447237" y="416006"/>
                </a:lnTo>
                <a:lnTo>
                  <a:pt x="9442339" y="425794"/>
                </a:lnTo>
                <a:lnTo>
                  <a:pt x="9432544" y="440477"/>
                </a:lnTo>
                <a:lnTo>
                  <a:pt x="9432544" y="450265"/>
                </a:lnTo>
                <a:lnTo>
                  <a:pt x="9427647" y="460054"/>
                </a:lnTo>
                <a:lnTo>
                  <a:pt x="9422749" y="474736"/>
                </a:lnTo>
                <a:lnTo>
                  <a:pt x="9417851" y="479631"/>
                </a:lnTo>
                <a:lnTo>
                  <a:pt x="9412954" y="484525"/>
                </a:lnTo>
                <a:lnTo>
                  <a:pt x="9403159" y="489419"/>
                </a:lnTo>
                <a:lnTo>
                  <a:pt x="9398261" y="489419"/>
                </a:lnTo>
                <a:lnTo>
                  <a:pt x="9393364" y="489419"/>
                </a:lnTo>
                <a:lnTo>
                  <a:pt x="9388467" y="489419"/>
                </a:lnTo>
                <a:lnTo>
                  <a:pt x="9378671" y="489419"/>
                </a:lnTo>
                <a:lnTo>
                  <a:pt x="9368877" y="489419"/>
                </a:lnTo>
                <a:lnTo>
                  <a:pt x="9359081" y="484525"/>
                </a:lnTo>
                <a:lnTo>
                  <a:pt x="9344389" y="479631"/>
                </a:lnTo>
                <a:lnTo>
                  <a:pt x="9334594" y="474736"/>
                </a:lnTo>
                <a:lnTo>
                  <a:pt x="9334594" y="464948"/>
                </a:lnTo>
                <a:lnTo>
                  <a:pt x="9329697" y="455160"/>
                </a:lnTo>
                <a:lnTo>
                  <a:pt x="9329697" y="450265"/>
                </a:lnTo>
                <a:lnTo>
                  <a:pt x="9334594" y="445371"/>
                </a:lnTo>
                <a:lnTo>
                  <a:pt x="9334594" y="440477"/>
                </a:lnTo>
                <a:lnTo>
                  <a:pt x="9329697" y="425794"/>
                </a:lnTo>
                <a:lnTo>
                  <a:pt x="9329697" y="416006"/>
                </a:lnTo>
                <a:lnTo>
                  <a:pt x="9329697" y="406218"/>
                </a:lnTo>
                <a:lnTo>
                  <a:pt x="9334594" y="401323"/>
                </a:lnTo>
                <a:lnTo>
                  <a:pt x="9334594" y="396429"/>
                </a:lnTo>
                <a:lnTo>
                  <a:pt x="9339491" y="396429"/>
                </a:lnTo>
                <a:lnTo>
                  <a:pt x="9339491" y="391535"/>
                </a:lnTo>
                <a:lnTo>
                  <a:pt x="9344389" y="381747"/>
                </a:lnTo>
                <a:lnTo>
                  <a:pt x="9339491" y="376852"/>
                </a:lnTo>
                <a:lnTo>
                  <a:pt x="9339491" y="371958"/>
                </a:lnTo>
                <a:lnTo>
                  <a:pt x="9339491" y="367064"/>
                </a:lnTo>
                <a:lnTo>
                  <a:pt x="9339491" y="357276"/>
                </a:lnTo>
                <a:lnTo>
                  <a:pt x="9334594" y="347487"/>
                </a:lnTo>
                <a:lnTo>
                  <a:pt x="9329697" y="342593"/>
                </a:lnTo>
                <a:lnTo>
                  <a:pt x="9324799" y="337699"/>
                </a:lnTo>
                <a:lnTo>
                  <a:pt x="9319901" y="337699"/>
                </a:lnTo>
                <a:lnTo>
                  <a:pt x="9315004" y="337699"/>
                </a:lnTo>
                <a:lnTo>
                  <a:pt x="9310107" y="337699"/>
                </a:lnTo>
                <a:lnTo>
                  <a:pt x="9319901" y="323016"/>
                </a:lnTo>
                <a:lnTo>
                  <a:pt x="9310107" y="308334"/>
                </a:lnTo>
                <a:lnTo>
                  <a:pt x="9305209" y="293651"/>
                </a:lnTo>
                <a:lnTo>
                  <a:pt x="9305209" y="283863"/>
                </a:lnTo>
                <a:lnTo>
                  <a:pt x="9305209" y="278969"/>
                </a:lnTo>
                <a:lnTo>
                  <a:pt x="9305209" y="274074"/>
                </a:lnTo>
                <a:lnTo>
                  <a:pt x="9310107" y="269180"/>
                </a:lnTo>
                <a:lnTo>
                  <a:pt x="9310107" y="264286"/>
                </a:lnTo>
                <a:lnTo>
                  <a:pt x="9310107" y="259392"/>
                </a:lnTo>
                <a:lnTo>
                  <a:pt x="9310107" y="244709"/>
                </a:lnTo>
                <a:lnTo>
                  <a:pt x="9310107" y="230027"/>
                </a:lnTo>
                <a:lnTo>
                  <a:pt x="9315004" y="210450"/>
                </a:lnTo>
                <a:lnTo>
                  <a:pt x="9315004" y="195767"/>
                </a:lnTo>
                <a:lnTo>
                  <a:pt x="9319901" y="185979"/>
                </a:lnTo>
                <a:lnTo>
                  <a:pt x="9324799" y="181085"/>
                </a:lnTo>
                <a:lnTo>
                  <a:pt x="9329697" y="181085"/>
                </a:lnTo>
                <a:lnTo>
                  <a:pt x="9334594" y="171297"/>
                </a:lnTo>
                <a:lnTo>
                  <a:pt x="9334594" y="161508"/>
                </a:lnTo>
                <a:lnTo>
                  <a:pt x="9334594" y="156614"/>
                </a:lnTo>
                <a:lnTo>
                  <a:pt x="9329697" y="151720"/>
                </a:lnTo>
                <a:lnTo>
                  <a:pt x="9329697" y="146826"/>
                </a:lnTo>
                <a:lnTo>
                  <a:pt x="9329697" y="137037"/>
                </a:lnTo>
                <a:close/>
                <a:moveTo>
                  <a:pt x="8585280" y="112567"/>
                </a:moveTo>
                <a:lnTo>
                  <a:pt x="8595075" y="112567"/>
                </a:lnTo>
                <a:lnTo>
                  <a:pt x="8604870" y="117461"/>
                </a:lnTo>
                <a:lnTo>
                  <a:pt x="8609767" y="117461"/>
                </a:lnTo>
                <a:lnTo>
                  <a:pt x="8614665" y="117461"/>
                </a:lnTo>
                <a:lnTo>
                  <a:pt x="8658743" y="146826"/>
                </a:lnTo>
                <a:lnTo>
                  <a:pt x="8668537" y="151720"/>
                </a:lnTo>
                <a:lnTo>
                  <a:pt x="8678333" y="161509"/>
                </a:lnTo>
                <a:lnTo>
                  <a:pt x="8683230" y="166403"/>
                </a:lnTo>
                <a:lnTo>
                  <a:pt x="8683230" y="176191"/>
                </a:lnTo>
                <a:lnTo>
                  <a:pt x="8678333" y="181086"/>
                </a:lnTo>
                <a:lnTo>
                  <a:pt x="8673435" y="185980"/>
                </a:lnTo>
                <a:lnTo>
                  <a:pt x="8668537" y="190874"/>
                </a:lnTo>
                <a:lnTo>
                  <a:pt x="8644050" y="210451"/>
                </a:lnTo>
                <a:lnTo>
                  <a:pt x="8619563" y="215345"/>
                </a:lnTo>
                <a:lnTo>
                  <a:pt x="8604870" y="205557"/>
                </a:lnTo>
                <a:lnTo>
                  <a:pt x="8595075" y="195768"/>
                </a:lnTo>
                <a:lnTo>
                  <a:pt x="8590177" y="190874"/>
                </a:lnTo>
                <a:lnTo>
                  <a:pt x="8580383" y="181086"/>
                </a:lnTo>
                <a:lnTo>
                  <a:pt x="8570587" y="176191"/>
                </a:lnTo>
                <a:lnTo>
                  <a:pt x="8560793" y="181086"/>
                </a:lnTo>
                <a:lnTo>
                  <a:pt x="8555895" y="185980"/>
                </a:lnTo>
                <a:lnTo>
                  <a:pt x="8546100" y="195768"/>
                </a:lnTo>
                <a:lnTo>
                  <a:pt x="8546100" y="200662"/>
                </a:lnTo>
                <a:lnTo>
                  <a:pt x="8541203" y="200662"/>
                </a:lnTo>
                <a:lnTo>
                  <a:pt x="8526510" y="195768"/>
                </a:lnTo>
                <a:lnTo>
                  <a:pt x="8521613" y="185980"/>
                </a:lnTo>
                <a:lnTo>
                  <a:pt x="8516715" y="176191"/>
                </a:lnTo>
                <a:lnTo>
                  <a:pt x="8516715" y="171297"/>
                </a:lnTo>
                <a:lnTo>
                  <a:pt x="8521613" y="161509"/>
                </a:lnTo>
                <a:lnTo>
                  <a:pt x="8526510" y="156615"/>
                </a:lnTo>
                <a:lnTo>
                  <a:pt x="8536305" y="146826"/>
                </a:lnTo>
                <a:lnTo>
                  <a:pt x="8541203" y="146826"/>
                </a:lnTo>
                <a:lnTo>
                  <a:pt x="8546100" y="141932"/>
                </a:lnTo>
                <a:lnTo>
                  <a:pt x="8560793" y="127250"/>
                </a:lnTo>
                <a:lnTo>
                  <a:pt x="8575485" y="117461"/>
                </a:lnTo>
                <a:close/>
                <a:moveTo>
                  <a:pt x="9026053" y="107673"/>
                </a:moveTo>
                <a:lnTo>
                  <a:pt x="9030950" y="107673"/>
                </a:lnTo>
                <a:lnTo>
                  <a:pt x="9035848" y="107673"/>
                </a:lnTo>
                <a:lnTo>
                  <a:pt x="9089720" y="205557"/>
                </a:lnTo>
                <a:lnTo>
                  <a:pt x="9084823" y="230028"/>
                </a:lnTo>
                <a:lnTo>
                  <a:pt x="9065233" y="239816"/>
                </a:lnTo>
                <a:lnTo>
                  <a:pt x="9040745" y="239816"/>
                </a:lnTo>
                <a:lnTo>
                  <a:pt x="9021155" y="234922"/>
                </a:lnTo>
                <a:lnTo>
                  <a:pt x="9001565" y="225133"/>
                </a:lnTo>
                <a:lnTo>
                  <a:pt x="8996668" y="225133"/>
                </a:lnTo>
                <a:lnTo>
                  <a:pt x="9001565" y="166403"/>
                </a:lnTo>
                <a:lnTo>
                  <a:pt x="9001565" y="146827"/>
                </a:lnTo>
                <a:lnTo>
                  <a:pt x="9006463" y="132144"/>
                </a:lnTo>
                <a:lnTo>
                  <a:pt x="9011360" y="122356"/>
                </a:lnTo>
                <a:lnTo>
                  <a:pt x="9016258" y="112567"/>
                </a:lnTo>
                <a:close/>
                <a:moveTo>
                  <a:pt x="9736187" y="73412"/>
                </a:moveTo>
                <a:lnTo>
                  <a:pt x="9745982" y="73412"/>
                </a:lnTo>
                <a:lnTo>
                  <a:pt x="9755777" y="73412"/>
                </a:lnTo>
                <a:lnTo>
                  <a:pt x="9780265" y="78306"/>
                </a:lnTo>
                <a:lnTo>
                  <a:pt x="9809650" y="78306"/>
                </a:lnTo>
                <a:lnTo>
                  <a:pt x="9834137" y="83200"/>
                </a:lnTo>
                <a:lnTo>
                  <a:pt x="9843932" y="83200"/>
                </a:lnTo>
                <a:lnTo>
                  <a:pt x="9843932" y="107671"/>
                </a:lnTo>
                <a:lnTo>
                  <a:pt x="9858624" y="92988"/>
                </a:lnTo>
                <a:lnTo>
                  <a:pt x="9868419" y="88094"/>
                </a:lnTo>
                <a:lnTo>
                  <a:pt x="9878214" y="88094"/>
                </a:lnTo>
                <a:lnTo>
                  <a:pt x="9888009" y="92988"/>
                </a:lnTo>
                <a:lnTo>
                  <a:pt x="9897804" y="92988"/>
                </a:lnTo>
                <a:lnTo>
                  <a:pt x="9907599" y="102777"/>
                </a:lnTo>
                <a:lnTo>
                  <a:pt x="9912497" y="112565"/>
                </a:lnTo>
                <a:lnTo>
                  <a:pt x="9922292" y="122353"/>
                </a:lnTo>
                <a:lnTo>
                  <a:pt x="9932087" y="127248"/>
                </a:lnTo>
                <a:lnTo>
                  <a:pt x="9936984" y="137036"/>
                </a:lnTo>
                <a:lnTo>
                  <a:pt x="9927189" y="146824"/>
                </a:lnTo>
                <a:lnTo>
                  <a:pt x="9932087" y="146824"/>
                </a:lnTo>
                <a:lnTo>
                  <a:pt x="9932087" y="141930"/>
                </a:lnTo>
                <a:lnTo>
                  <a:pt x="9941882" y="141930"/>
                </a:lnTo>
                <a:lnTo>
                  <a:pt x="9946779" y="146824"/>
                </a:lnTo>
                <a:lnTo>
                  <a:pt x="9956574" y="161507"/>
                </a:lnTo>
                <a:lnTo>
                  <a:pt x="9961472" y="171295"/>
                </a:lnTo>
                <a:lnTo>
                  <a:pt x="9956574" y="185978"/>
                </a:lnTo>
                <a:lnTo>
                  <a:pt x="9951677" y="200660"/>
                </a:lnTo>
                <a:lnTo>
                  <a:pt x="9946779" y="210449"/>
                </a:lnTo>
                <a:lnTo>
                  <a:pt x="9951677" y="220237"/>
                </a:lnTo>
                <a:lnTo>
                  <a:pt x="9951677" y="230025"/>
                </a:lnTo>
                <a:lnTo>
                  <a:pt x="9956574" y="234920"/>
                </a:lnTo>
                <a:lnTo>
                  <a:pt x="9961472" y="239814"/>
                </a:lnTo>
                <a:lnTo>
                  <a:pt x="9976164" y="269179"/>
                </a:lnTo>
                <a:lnTo>
                  <a:pt x="9961472" y="274073"/>
                </a:lnTo>
                <a:lnTo>
                  <a:pt x="9946779" y="278967"/>
                </a:lnTo>
                <a:lnTo>
                  <a:pt x="9936984" y="278967"/>
                </a:lnTo>
                <a:lnTo>
                  <a:pt x="9927189" y="274073"/>
                </a:lnTo>
                <a:lnTo>
                  <a:pt x="9922292" y="274073"/>
                </a:lnTo>
                <a:lnTo>
                  <a:pt x="9917394" y="269179"/>
                </a:lnTo>
                <a:lnTo>
                  <a:pt x="9907599" y="269179"/>
                </a:lnTo>
                <a:lnTo>
                  <a:pt x="9902702" y="269179"/>
                </a:lnTo>
                <a:lnTo>
                  <a:pt x="9897804" y="269179"/>
                </a:lnTo>
                <a:lnTo>
                  <a:pt x="9897804" y="274073"/>
                </a:lnTo>
                <a:lnTo>
                  <a:pt x="9897804" y="278967"/>
                </a:lnTo>
                <a:lnTo>
                  <a:pt x="9902702" y="278967"/>
                </a:lnTo>
                <a:lnTo>
                  <a:pt x="9907599" y="283862"/>
                </a:lnTo>
                <a:lnTo>
                  <a:pt x="9907599" y="288756"/>
                </a:lnTo>
                <a:lnTo>
                  <a:pt x="9912497" y="293650"/>
                </a:lnTo>
                <a:lnTo>
                  <a:pt x="9907599" y="298544"/>
                </a:lnTo>
                <a:lnTo>
                  <a:pt x="9902702" y="298544"/>
                </a:lnTo>
                <a:lnTo>
                  <a:pt x="9897804" y="298544"/>
                </a:lnTo>
                <a:lnTo>
                  <a:pt x="9892907" y="298544"/>
                </a:lnTo>
                <a:lnTo>
                  <a:pt x="9888009" y="303438"/>
                </a:lnTo>
                <a:lnTo>
                  <a:pt x="9888009" y="308332"/>
                </a:lnTo>
                <a:lnTo>
                  <a:pt x="9917394" y="308332"/>
                </a:lnTo>
                <a:lnTo>
                  <a:pt x="9927189" y="313227"/>
                </a:lnTo>
                <a:lnTo>
                  <a:pt x="9922292" y="318121"/>
                </a:lnTo>
                <a:lnTo>
                  <a:pt x="9917394" y="323015"/>
                </a:lnTo>
                <a:lnTo>
                  <a:pt x="9912497" y="323015"/>
                </a:lnTo>
                <a:lnTo>
                  <a:pt x="9907599" y="327909"/>
                </a:lnTo>
                <a:lnTo>
                  <a:pt x="9907599" y="332803"/>
                </a:lnTo>
                <a:lnTo>
                  <a:pt x="9912497" y="332803"/>
                </a:lnTo>
                <a:lnTo>
                  <a:pt x="9912497" y="337698"/>
                </a:lnTo>
                <a:lnTo>
                  <a:pt x="9941882" y="332803"/>
                </a:lnTo>
                <a:lnTo>
                  <a:pt x="9946779" y="337698"/>
                </a:lnTo>
                <a:lnTo>
                  <a:pt x="9946779" y="342592"/>
                </a:lnTo>
                <a:lnTo>
                  <a:pt x="9941882" y="347486"/>
                </a:lnTo>
                <a:lnTo>
                  <a:pt x="9936984" y="352380"/>
                </a:lnTo>
                <a:lnTo>
                  <a:pt x="9932087" y="352380"/>
                </a:lnTo>
                <a:lnTo>
                  <a:pt x="9927189" y="352380"/>
                </a:lnTo>
                <a:lnTo>
                  <a:pt x="9907599" y="357274"/>
                </a:lnTo>
                <a:lnTo>
                  <a:pt x="9892907" y="362169"/>
                </a:lnTo>
                <a:lnTo>
                  <a:pt x="9878214" y="371957"/>
                </a:lnTo>
                <a:lnTo>
                  <a:pt x="9873317" y="376851"/>
                </a:lnTo>
                <a:lnTo>
                  <a:pt x="9868419" y="381745"/>
                </a:lnTo>
                <a:lnTo>
                  <a:pt x="9863522" y="386639"/>
                </a:lnTo>
                <a:lnTo>
                  <a:pt x="9848829" y="401322"/>
                </a:lnTo>
                <a:lnTo>
                  <a:pt x="9839035" y="406216"/>
                </a:lnTo>
                <a:lnTo>
                  <a:pt x="9824342" y="411110"/>
                </a:lnTo>
                <a:lnTo>
                  <a:pt x="9819445" y="411110"/>
                </a:lnTo>
                <a:lnTo>
                  <a:pt x="9814547" y="411110"/>
                </a:lnTo>
                <a:lnTo>
                  <a:pt x="9824342" y="420899"/>
                </a:lnTo>
                <a:lnTo>
                  <a:pt x="9809650" y="435581"/>
                </a:lnTo>
                <a:lnTo>
                  <a:pt x="9804752" y="440476"/>
                </a:lnTo>
                <a:lnTo>
                  <a:pt x="9794957" y="445370"/>
                </a:lnTo>
                <a:lnTo>
                  <a:pt x="9790060" y="445370"/>
                </a:lnTo>
                <a:lnTo>
                  <a:pt x="9790060" y="450264"/>
                </a:lnTo>
                <a:lnTo>
                  <a:pt x="9794957" y="455158"/>
                </a:lnTo>
                <a:lnTo>
                  <a:pt x="9794957" y="460052"/>
                </a:lnTo>
                <a:lnTo>
                  <a:pt x="9790060" y="464946"/>
                </a:lnTo>
                <a:lnTo>
                  <a:pt x="9785162" y="469841"/>
                </a:lnTo>
                <a:lnTo>
                  <a:pt x="9780265" y="474735"/>
                </a:lnTo>
                <a:lnTo>
                  <a:pt x="9775367" y="474735"/>
                </a:lnTo>
                <a:lnTo>
                  <a:pt x="9760675" y="464946"/>
                </a:lnTo>
                <a:lnTo>
                  <a:pt x="9741085" y="479629"/>
                </a:lnTo>
                <a:lnTo>
                  <a:pt x="9736187" y="474735"/>
                </a:lnTo>
                <a:lnTo>
                  <a:pt x="9731290" y="474735"/>
                </a:lnTo>
                <a:lnTo>
                  <a:pt x="9721495" y="484523"/>
                </a:lnTo>
                <a:lnTo>
                  <a:pt x="9716597" y="489417"/>
                </a:lnTo>
                <a:lnTo>
                  <a:pt x="9711700" y="494312"/>
                </a:lnTo>
                <a:lnTo>
                  <a:pt x="9711700" y="499206"/>
                </a:lnTo>
                <a:lnTo>
                  <a:pt x="9706802" y="504100"/>
                </a:lnTo>
                <a:lnTo>
                  <a:pt x="9701905" y="508994"/>
                </a:lnTo>
                <a:lnTo>
                  <a:pt x="9697007" y="513888"/>
                </a:lnTo>
                <a:lnTo>
                  <a:pt x="9692110" y="513888"/>
                </a:lnTo>
                <a:lnTo>
                  <a:pt x="9682315" y="513888"/>
                </a:lnTo>
                <a:lnTo>
                  <a:pt x="9677418" y="518783"/>
                </a:lnTo>
                <a:lnTo>
                  <a:pt x="9677418" y="523677"/>
                </a:lnTo>
                <a:lnTo>
                  <a:pt x="9677418" y="528571"/>
                </a:lnTo>
                <a:lnTo>
                  <a:pt x="9677418" y="533465"/>
                </a:lnTo>
                <a:lnTo>
                  <a:pt x="9682315" y="528571"/>
                </a:lnTo>
                <a:lnTo>
                  <a:pt x="9692110" y="533465"/>
                </a:lnTo>
                <a:lnTo>
                  <a:pt x="9701905" y="533465"/>
                </a:lnTo>
                <a:lnTo>
                  <a:pt x="9706802" y="538359"/>
                </a:lnTo>
                <a:lnTo>
                  <a:pt x="9711700" y="543253"/>
                </a:lnTo>
                <a:lnTo>
                  <a:pt x="9706802" y="548148"/>
                </a:lnTo>
                <a:lnTo>
                  <a:pt x="9701905" y="553042"/>
                </a:lnTo>
                <a:lnTo>
                  <a:pt x="9697007" y="557936"/>
                </a:lnTo>
                <a:lnTo>
                  <a:pt x="9692110" y="557936"/>
                </a:lnTo>
                <a:lnTo>
                  <a:pt x="9687213" y="562830"/>
                </a:lnTo>
                <a:lnTo>
                  <a:pt x="9687213" y="567724"/>
                </a:lnTo>
                <a:lnTo>
                  <a:pt x="9682315" y="572618"/>
                </a:lnTo>
                <a:lnTo>
                  <a:pt x="9672520" y="577513"/>
                </a:lnTo>
                <a:lnTo>
                  <a:pt x="9667623" y="582407"/>
                </a:lnTo>
                <a:lnTo>
                  <a:pt x="9662725" y="597090"/>
                </a:lnTo>
                <a:lnTo>
                  <a:pt x="9657828" y="606878"/>
                </a:lnTo>
                <a:lnTo>
                  <a:pt x="9652930" y="616666"/>
                </a:lnTo>
                <a:lnTo>
                  <a:pt x="9643135" y="621560"/>
                </a:lnTo>
                <a:lnTo>
                  <a:pt x="9633340" y="621560"/>
                </a:lnTo>
                <a:lnTo>
                  <a:pt x="9628443" y="626455"/>
                </a:lnTo>
                <a:lnTo>
                  <a:pt x="9618648" y="621560"/>
                </a:lnTo>
                <a:lnTo>
                  <a:pt x="9613750" y="621560"/>
                </a:lnTo>
                <a:lnTo>
                  <a:pt x="9608853" y="631349"/>
                </a:lnTo>
                <a:lnTo>
                  <a:pt x="9608853" y="636243"/>
                </a:lnTo>
                <a:lnTo>
                  <a:pt x="9603955" y="646031"/>
                </a:lnTo>
                <a:lnTo>
                  <a:pt x="9603955" y="650926"/>
                </a:lnTo>
                <a:lnTo>
                  <a:pt x="9603955" y="655820"/>
                </a:lnTo>
                <a:lnTo>
                  <a:pt x="9608853" y="665608"/>
                </a:lnTo>
                <a:lnTo>
                  <a:pt x="9608853" y="675396"/>
                </a:lnTo>
                <a:lnTo>
                  <a:pt x="9608853" y="685185"/>
                </a:lnTo>
                <a:lnTo>
                  <a:pt x="9608853" y="699867"/>
                </a:lnTo>
                <a:lnTo>
                  <a:pt x="9603955" y="704762"/>
                </a:lnTo>
                <a:lnTo>
                  <a:pt x="9599058" y="709656"/>
                </a:lnTo>
                <a:lnTo>
                  <a:pt x="9594160" y="714550"/>
                </a:lnTo>
                <a:lnTo>
                  <a:pt x="9589263" y="714550"/>
                </a:lnTo>
                <a:lnTo>
                  <a:pt x="9584365" y="714550"/>
                </a:lnTo>
                <a:lnTo>
                  <a:pt x="9569673" y="724338"/>
                </a:lnTo>
                <a:lnTo>
                  <a:pt x="9559878" y="724338"/>
                </a:lnTo>
                <a:lnTo>
                  <a:pt x="9550083" y="729233"/>
                </a:lnTo>
                <a:lnTo>
                  <a:pt x="9545186" y="724338"/>
                </a:lnTo>
                <a:lnTo>
                  <a:pt x="9540288" y="724338"/>
                </a:lnTo>
                <a:lnTo>
                  <a:pt x="9535391" y="719444"/>
                </a:lnTo>
                <a:lnTo>
                  <a:pt x="9535391" y="714550"/>
                </a:lnTo>
                <a:lnTo>
                  <a:pt x="9530493" y="704762"/>
                </a:lnTo>
                <a:lnTo>
                  <a:pt x="9520698" y="699867"/>
                </a:lnTo>
                <a:lnTo>
                  <a:pt x="9510903" y="694973"/>
                </a:lnTo>
                <a:lnTo>
                  <a:pt x="9506006" y="694973"/>
                </a:lnTo>
                <a:lnTo>
                  <a:pt x="9501108" y="694973"/>
                </a:lnTo>
                <a:lnTo>
                  <a:pt x="9496211" y="694973"/>
                </a:lnTo>
                <a:lnTo>
                  <a:pt x="9486416" y="699867"/>
                </a:lnTo>
                <a:lnTo>
                  <a:pt x="9476621" y="699867"/>
                </a:lnTo>
                <a:lnTo>
                  <a:pt x="9471723" y="694973"/>
                </a:lnTo>
                <a:lnTo>
                  <a:pt x="9466826" y="690079"/>
                </a:lnTo>
                <a:lnTo>
                  <a:pt x="9461928" y="685185"/>
                </a:lnTo>
                <a:lnTo>
                  <a:pt x="9457031" y="685185"/>
                </a:lnTo>
                <a:lnTo>
                  <a:pt x="9442338" y="675396"/>
                </a:lnTo>
                <a:lnTo>
                  <a:pt x="9432543" y="670502"/>
                </a:lnTo>
                <a:lnTo>
                  <a:pt x="9422748" y="660714"/>
                </a:lnTo>
                <a:lnTo>
                  <a:pt x="9422748" y="655820"/>
                </a:lnTo>
                <a:lnTo>
                  <a:pt x="9417851" y="655820"/>
                </a:lnTo>
                <a:lnTo>
                  <a:pt x="9417851" y="650926"/>
                </a:lnTo>
                <a:lnTo>
                  <a:pt x="9427646" y="636243"/>
                </a:lnTo>
                <a:lnTo>
                  <a:pt x="9432543" y="626455"/>
                </a:lnTo>
                <a:lnTo>
                  <a:pt x="9442338" y="621560"/>
                </a:lnTo>
                <a:lnTo>
                  <a:pt x="9447236" y="616666"/>
                </a:lnTo>
                <a:lnTo>
                  <a:pt x="9452133" y="616666"/>
                </a:lnTo>
                <a:lnTo>
                  <a:pt x="9457031" y="616666"/>
                </a:lnTo>
                <a:lnTo>
                  <a:pt x="9466826" y="611772"/>
                </a:lnTo>
                <a:lnTo>
                  <a:pt x="9476621" y="606878"/>
                </a:lnTo>
                <a:lnTo>
                  <a:pt x="9476621" y="601984"/>
                </a:lnTo>
                <a:lnTo>
                  <a:pt x="9471723" y="597090"/>
                </a:lnTo>
                <a:lnTo>
                  <a:pt x="9466826" y="597090"/>
                </a:lnTo>
                <a:lnTo>
                  <a:pt x="9461928" y="597090"/>
                </a:lnTo>
                <a:lnTo>
                  <a:pt x="9461928" y="592195"/>
                </a:lnTo>
                <a:lnTo>
                  <a:pt x="9461928" y="587301"/>
                </a:lnTo>
                <a:lnTo>
                  <a:pt x="9466826" y="582407"/>
                </a:lnTo>
                <a:lnTo>
                  <a:pt x="9471723" y="577513"/>
                </a:lnTo>
                <a:lnTo>
                  <a:pt x="9476621" y="577513"/>
                </a:lnTo>
                <a:lnTo>
                  <a:pt x="9481518" y="577513"/>
                </a:lnTo>
                <a:lnTo>
                  <a:pt x="9486416" y="582407"/>
                </a:lnTo>
                <a:lnTo>
                  <a:pt x="9491313" y="592195"/>
                </a:lnTo>
                <a:lnTo>
                  <a:pt x="9501108" y="601984"/>
                </a:lnTo>
                <a:lnTo>
                  <a:pt x="9506006" y="606878"/>
                </a:lnTo>
                <a:lnTo>
                  <a:pt x="9510903" y="606878"/>
                </a:lnTo>
                <a:lnTo>
                  <a:pt x="9515801" y="606878"/>
                </a:lnTo>
                <a:lnTo>
                  <a:pt x="9520698" y="606878"/>
                </a:lnTo>
                <a:lnTo>
                  <a:pt x="9525596" y="606878"/>
                </a:lnTo>
                <a:lnTo>
                  <a:pt x="9525596" y="601984"/>
                </a:lnTo>
                <a:lnTo>
                  <a:pt x="9525596" y="597090"/>
                </a:lnTo>
                <a:lnTo>
                  <a:pt x="9520698" y="592195"/>
                </a:lnTo>
                <a:lnTo>
                  <a:pt x="9520698" y="587301"/>
                </a:lnTo>
                <a:lnTo>
                  <a:pt x="9515801" y="582407"/>
                </a:lnTo>
                <a:lnTo>
                  <a:pt x="9515801" y="577513"/>
                </a:lnTo>
                <a:lnTo>
                  <a:pt x="9506006" y="572618"/>
                </a:lnTo>
                <a:lnTo>
                  <a:pt x="9506006" y="567724"/>
                </a:lnTo>
                <a:lnTo>
                  <a:pt x="9506006" y="562830"/>
                </a:lnTo>
                <a:lnTo>
                  <a:pt x="9510903" y="557936"/>
                </a:lnTo>
                <a:lnTo>
                  <a:pt x="9515801" y="548148"/>
                </a:lnTo>
                <a:lnTo>
                  <a:pt x="9515801" y="543253"/>
                </a:lnTo>
                <a:lnTo>
                  <a:pt x="9510903" y="543253"/>
                </a:lnTo>
                <a:lnTo>
                  <a:pt x="9506006" y="543253"/>
                </a:lnTo>
                <a:lnTo>
                  <a:pt x="9486416" y="557936"/>
                </a:lnTo>
                <a:lnTo>
                  <a:pt x="9481518" y="557936"/>
                </a:lnTo>
                <a:lnTo>
                  <a:pt x="9476621" y="553042"/>
                </a:lnTo>
                <a:lnTo>
                  <a:pt x="9481518" y="548148"/>
                </a:lnTo>
                <a:lnTo>
                  <a:pt x="9481518" y="538359"/>
                </a:lnTo>
                <a:lnTo>
                  <a:pt x="9486416" y="533465"/>
                </a:lnTo>
                <a:lnTo>
                  <a:pt x="9491313" y="528571"/>
                </a:lnTo>
                <a:lnTo>
                  <a:pt x="9501108" y="513888"/>
                </a:lnTo>
                <a:lnTo>
                  <a:pt x="9506006" y="504100"/>
                </a:lnTo>
                <a:lnTo>
                  <a:pt x="9510903" y="499206"/>
                </a:lnTo>
                <a:lnTo>
                  <a:pt x="9515801" y="499206"/>
                </a:lnTo>
                <a:lnTo>
                  <a:pt x="9520698" y="504100"/>
                </a:lnTo>
                <a:lnTo>
                  <a:pt x="9525596" y="508994"/>
                </a:lnTo>
                <a:lnTo>
                  <a:pt x="9530493" y="508994"/>
                </a:lnTo>
                <a:lnTo>
                  <a:pt x="9540288" y="504100"/>
                </a:lnTo>
                <a:lnTo>
                  <a:pt x="9550083" y="499206"/>
                </a:lnTo>
                <a:lnTo>
                  <a:pt x="9559878" y="494312"/>
                </a:lnTo>
                <a:lnTo>
                  <a:pt x="9564775" y="489417"/>
                </a:lnTo>
                <a:lnTo>
                  <a:pt x="9569673" y="484523"/>
                </a:lnTo>
                <a:lnTo>
                  <a:pt x="9574570" y="484523"/>
                </a:lnTo>
                <a:lnTo>
                  <a:pt x="9584365" y="479629"/>
                </a:lnTo>
                <a:lnTo>
                  <a:pt x="9584365" y="474735"/>
                </a:lnTo>
                <a:lnTo>
                  <a:pt x="9579468" y="469841"/>
                </a:lnTo>
                <a:lnTo>
                  <a:pt x="9574570" y="469841"/>
                </a:lnTo>
                <a:lnTo>
                  <a:pt x="9569673" y="469841"/>
                </a:lnTo>
                <a:lnTo>
                  <a:pt x="9564775" y="479629"/>
                </a:lnTo>
                <a:lnTo>
                  <a:pt x="9554981" y="479629"/>
                </a:lnTo>
                <a:lnTo>
                  <a:pt x="9550083" y="474735"/>
                </a:lnTo>
                <a:lnTo>
                  <a:pt x="9545186" y="474735"/>
                </a:lnTo>
                <a:lnTo>
                  <a:pt x="9540288" y="469841"/>
                </a:lnTo>
                <a:lnTo>
                  <a:pt x="9550083" y="425793"/>
                </a:lnTo>
                <a:lnTo>
                  <a:pt x="9559878" y="416005"/>
                </a:lnTo>
                <a:lnTo>
                  <a:pt x="9564775" y="406216"/>
                </a:lnTo>
                <a:lnTo>
                  <a:pt x="9564775" y="401322"/>
                </a:lnTo>
                <a:lnTo>
                  <a:pt x="9559878" y="396428"/>
                </a:lnTo>
                <a:lnTo>
                  <a:pt x="9550083" y="381745"/>
                </a:lnTo>
                <a:lnTo>
                  <a:pt x="9545186" y="371957"/>
                </a:lnTo>
                <a:lnTo>
                  <a:pt x="9545186" y="362169"/>
                </a:lnTo>
                <a:lnTo>
                  <a:pt x="9545186" y="357274"/>
                </a:lnTo>
                <a:lnTo>
                  <a:pt x="9545186" y="347486"/>
                </a:lnTo>
                <a:lnTo>
                  <a:pt x="9554981" y="342592"/>
                </a:lnTo>
                <a:lnTo>
                  <a:pt x="9559878" y="337698"/>
                </a:lnTo>
                <a:lnTo>
                  <a:pt x="9564775" y="337698"/>
                </a:lnTo>
                <a:lnTo>
                  <a:pt x="9574570" y="342592"/>
                </a:lnTo>
                <a:lnTo>
                  <a:pt x="9579468" y="347486"/>
                </a:lnTo>
                <a:lnTo>
                  <a:pt x="9584365" y="352380"/>
                </a:lnTo>
                <a:lnTo>
                  <a:pt x="9589263" y="362169"/>
                </a:lnTo>
                <a:lnTo>
                  <a:pt x="9594160" y="367063"/>
                </a:lnTo>
                <a:lnTo>
                  <a:pt x="9599058" y="416005"/>
                </a:lnTo>
                <a:lnTo>
                  <a:pt x="9599058" y="420899"/>
                </a:lnTo>
                <a:lnTo>
                  <a:pt x="9599058" y="425793"/>
                </a:lnTo>
                <a:lnTo>
                  <a:pt x="9603955" y="425793"/>
                </a:lnTo>
                <a:lnTo>
                  <a:pt x="9608853" y="420899"/>
                </a:lnTo>
                <a:lnTo>
                  <a:pt x="9608853" y="416005"/>
                </a:lnTo>
                <a:lnTo>
                  <a:pt x="9613750" y="411110"/>
                </a:lnTo>
                <a:lnTo>
                  <a:pt x="9618648" y="406216"/>
                </a:lnTo>
                <a:lnTo>
                  <a:pt x="9618648" y="401322"/>
                </a:lnTo>
                <a:lnTo>
                  <a:pt x="9613750" y="386639"/>
                </a:lnTo>
                <a:lnTo>
                  <a:pt x="9613750" y="371957"/>
                </a:lnTo>
                <a:lnTo>
                  <a:pt x="9613750" y="362169"/>
                </a:lnTo>
                <a:lnTo>
                  <a:pt x="9613750" y="357274"/>
                </a:lnTo>
                <a:lnTo>
                  <a:pt x="9618648" y="352380"/>
                </a:lnTo>
                <a:lnTo>
                  <a:pt x="9623545" y="342592"/>
                </a:lnTo>
                <a:lnTo>
                  <a:pt x="9623545" y="337698"/>
                </a:lnTo>
                <a:lnTo>
                  <a:pt x="9623545" y="332803"/>
                </a:lnTo>
                <a:lnTo>
                  <a:pt x="9628443" y="323015"/>
                </a:lnTo>
                <a:lnTo>
                  <a:pt x="9628443" y="313227"/>
                </a:lnTo>
                <a:lnTo>
                  <a:pt x="9628443" y="308332"/>
                </a:lnTo>
                <a:lnTo>
                  <a:pt x="9672520" y="303438"/>
                </a:lnTo>
                <a:lnTo>
                  <a:pt x="9682315" y="308332"/>
                </a:lnTo>
                <a:lnTo>
                  <a:pt x="9692110" y="308332"/>
                </a:lnTo>
                <a:lnTo>
                  <a:pt x="9701905" y="308332"/>
                </a:lnTo>
                <a:lnTo>
                  <a:pt x="9706802" y="303438"/>
                </a:lnTo>
                <a:lnTo>
                  <a:pt x="9711700" y="293650"/>
                </a:lnTo>
                <a:lnTo>
                  <a:pt x="9716597" y="288756"/>
                </a:lnTo>
                <a:lnTo>
                  <a:pt x="9726392" y="283862"/>
                </a:lnTo>
                <a:lnTo>
                  <a:pt x="9731290" y="283862"/>
                </a:lnTo>
                <a:lnTo>
                  <a:pt x="9736187" y="283862"/>
                </a:lnTo>
                <a:lnTo>
                  <a:pt x="9731290" y="278967"/>
                </a:lnTo>
                <a:lnTo>
                  <a:pt x="9736187" y="274073"/>
                </a:lnTo>
                <a:lnTo>
                  <a:pt x="9741085" y="269179"/>
                </a:lnTo>
                <a:lnTo>
                  <a:pt x="9745982" y="269179"/>
                </a:lnTo>
                <a:lnTo>
                  <a:pt x="9745982" y="264285"/>
                </a:lnTo>
                <a:lnTo>
                  <a:pt x="9736187" y="259391"/>
                </a:lnTo>
                <a:lnTo>
                  <a:pt x="9652930" y="269179"/>
                </a:lnTo>
                <a:lnTo>
                  <a:pt x="9643135" y="259391"/>
                </a:lnTo>
                <a:lnTo>
                  <a:pt x="9638238" y="259391"/>
                </a:lnTo>
                <a:lnTo>
                  <a:pt x="9628443" y="254496"/>
                </a:lnTo>
                <a:lnTo>
                  <a:pt x="9618648" y="254496"/>
                </a:lnTo>
                <a:lnTo>
                  <a:pt x="9608853" y="254496"/>
                </a:lnTo>
                <a:lnTo>
                  <a:pt x="9599058" y="254496"/>
                </a:lnTo>
                <a:lnTo>
                  <a:pt x="9589263" y="254496"/>
                </a:lnTo>
                <a:lnTo>
                  <a:pt x="9584365" y="249602"/>
                </a:lnTo>
                <a:lnTo>
                  <a:pt x="9579468" y="244708"/>
                </a:lnTo>
                <a:lnTo>
                  <a:pt x="9574570" y="244708"/>
                </a:lnTo>
                <a:lnTo>
                  <a:pt x="9569673" y="244708"/>
                </a:lnTo>
                <a:lnTo>
                  <a:pt x="9569673" y="249602"/>
                </a:lnTo>
                <a:lnTo>
                  <a:pt x="9559878" y="254496"/>
                </a:lnTo>
                <a:lnTo>
                  <a:pt x="9554981" y="254496"/>
                </a:lnTo>
                <a:lnTo>
                  <a:pt x="9550083" y="254496"/>
                </a:lnTo>
                <a:lnTo>
                  <a:pt x="9550083" y="249602"/>
                </a:lnTo>
                <a:lnTo>
                  <a:pt x="9525596" y="230025"/>
                </a:lnTo>
                <a:lnTo>
                  <a:pt x="9520698" y="220237"/>
                </a:lnTo>
                <a:lnTo>
                  <a:pt x="9520698" y="210449"/>
                </a:lnTo>
                <a:lnTo>
                  <a:pt x="9525596" y="205555"/>
                </a:lnTo>
                <a:lnTo>
                  <a:pt x="9530493" y="195766"/>
                </a:lnTo>
                <a:lnTo>
                  <a:pt x="9525596" y="185978"/>
                </a:lnTo>
                <a:lnTo>
                  <a:pt x="9525596" y="181084"/>
                </a:lnTo>
                <a:lnTo>
                  <a:pt x="9520698" y="181084"/>
                </a:lnTo>
                <a:lnTo>
                  <a:pt x="9525596" y="176189"/>
                </a:lnTo>
                <a:lnTo>
                  <a:pt x="9525596" y="171295"/>
                </a:lnTo>
                <a:lnTo>
                  <a:pt x="9535391" y="166401"/>
                </a:lnTo>
                <a:lnTo>
                  <a:pt x="9540288" y="161507"/>
                </a:lnTo>
                <a:lnTo>
                  <a:pt x="9545186" y="161507"/>
                </a:lnTo>
                <a:lnTo>
                  <a:pt x="9554981" y="161507"/>
                </a:lnTo>
                <a:lnTo>
                  <a:pt x="9564775" y="166401"/>
                </a:lnTo>
                <a:lnTo>
                  <a:pt x="9574570" y="176189"/>
                </a:lnTo>
                <a:lnTo>
                  <a:pt x="9579468" y="176189"/>
                </a:lnTo>
                <a:lnTo>
                  <a:pt x="9584365" y="181084"/>
                </a:lnTo>
                <a:lnTo>
                  <a:pt x="9589263" y="156613"/>
                </a:lnTo>
                <a:lnTo>
                  <a:pt x="9589263" y="151718"/>
                </a:lnTo>
                <a:lnTo>
                  <a:pt x="9594160" y="146824"/>
                </a:lnTo>
                <a:lnTo>
                  <a:pt x="9599058" y="141930"/>
                </a:lnTo>
                <a:lnTo>
                  <a:pt x="9608853" y="137036"/>
                </a:lnTo>
                <a:lnTo>
                  <a:pt x="9618648" y="137036"/>
                </a:lnTo>
                <a:lnTo>
                  <a:pt x="9628443" y="137036"/>
                </a:lnTo>
                <a:lnTo>
                  <a:pt x="9638238" y="132142"/>
                </a:lnTo>
                <a:lnTo>
                  <a:pt x="9643135" y="127248"/>
                </a:lnTo>
                <a:lnTo>
                  <a:pt x="9652930" y="137036"/>
                </a:lnTo>
                <a:lnTo>
                  <a:pt x="9662725" y="117459"/>
                </a:lnTo>
                <a:lnTo>
                  <a:pt x="9662725" y="112565"/>
                </a:lnTo>
                <a:lnTo>
                  <a:pt x="9667623" y="107671"/>
                </a:lnTo>
                <a:lnTo>
                  <a:pt x="9677418" y="102777"/>
                </a:lnTo>
                <a:lnTo>
                  <a:pt x="9687213" y="92988"/>
                </a:lnTo>
                <a:lnTo>
                  <a:pt x="9706802" y="88094"/>
                </a:lnTo>
                <a:lnTo>
                  <a:pt x="9711700" y="107671"/>
                </a:lnTo>
                <a:lnTo>
                  <a:pt x="9716597" y="83200"/>
                </a:lnTo>
                <a:lnTo>
                  <a:pt x="9716597" y="78306"/>
                </a:lnTo>
                <a:lnTo>
                  <a:pt x="9726392" y="78306"/>
                </a:lnTo>
                <a:close/>
                <a:moveTo>
                  <a:pt x="8756691" y="0"/>
                </a:moveTo>
                <a:lnTo>
                  <a:pt x="8766486" y="0"/>
                </a:lnTo>
                <a:lnTo>
                  <a:pt x="8776281" y="0"/>
                </a:lnTo>
                <a:lnTo>
                  <a:pt x="8786076" y="4894"/>
                </a:lnTo>
                <a:lnTo>
                  <a:pt x="8795871" y="9789"/>
                </a:lnTo>
                <a:lnTo>
                  <a:pt x="8805666" y="14683"/>
                </a:lnTo>
                <a:lnTo>
                  <a:pt x="8810563" y="24471"/>
                </a:lnTo>
                <a:lnTo>
                  <a:pt x="8815461" y="39154"/>
                </a:lnTo>
                <a:lnTo>
                  <a:pt x="8815461" y="44048"/>
                </a:lnTo>
                <a:lnTo>
                  <a:pt x="8815461" y="48942"/>
                </a:lnTo>
                <a:lnTo>
                  <a:pt x="8820359" y="53836"/>
                </a:lnTo>
                <a:lnTo>
                  <a:pt x="8825256" y="58730"/>
                </a:lnTo>
                <a:lnTo>
                  <a:pt x="8835051" y="63624"/>
                </a:lnTo>
                <a:lnTo>
                  <a:pt x="8844846" y="63624"/>
                </a:lnTo>
                <a:lnTo>
                  <a:pt x="8844846" y="58730"/>
                </a:lnTo>
                <a:lnTo>
                  <a:pt x="8844846" y="48942"/>
                </a:lnTo>
                <a:lnTo>
                  <a:pt x="8844846" y="44048"/>
                </a:lnTo>
                <a:lnTo>
                  <a:pt x="8844846" y="34259"/>
                </a:lnTo>
                <a:lnTo>
                  <a:pt x="8849743" y="29365"/>
                </a:lnTo>
                <a:lnTo>
                  <a:pt x="8854641" y="24471"/>
                </a:lnTo>
                <a:lnTo>
                  <a:pt x="8859539" y="24471"/>
                </a:lnTo>
                <a:lnTo>
                  <a:pt x="8869333" y="29365"/>
                </a:lnTo>
                <a:lnTo>
                  <a:pt x="8884026" y="34259"/>
                </a:lnTo>
                <a:lnTo>
                  <a:pt x="8884026" y="39154"/>
                </a:lnTo>
                <a:lnTo>
                  <a:pt x="8879129" y="48942"/>
                </a:lnTo>
                <a:lnTo>
                  <a:pt x="8879129" y="58730"/>
                </a:lnTo>
                <a:lnTo>
                  <a:pt x="8879129" y="73413"/>
                </a:lnTo>
                <a:lnTo>
                  <a:pt x="8884026" y="83201"/>
                </a:lnTo>
                <a:lnTo>
                  <a:pt x="8884026" y="97884"/>
                </a:lnTo>
                <a:lnTo>
                  <a:pt x="8893821" y="107672"/>
                </a:lnTo>
                <a:lnTo>
                  <a:pt x="8898719" y="112566"/>
                </a:lnTo>
                <a:lnTo>
                  <a:pt x="8903616" y="112566"/>
                </a:lnTo>
                <a:lnTo>
                  <a:pt x="8908513" y="107672"/>
                </a:lnTo>
                <a:lnTo>
                  <a:pt x="8913411" y="102778"/>
                </a:lnTo>
                <a:lnTo>
                  <a:pt x="8923206" y="83201"/>
                </a:lnTo>
                <a:lnTo>
                  <a:pt x="8923206" y="78307"/>
                </a:lnTo>
                <a:lnTo>
                  <a:pt x="8928103" y="73413"/>
                </a:lnTo>
                <a:lnTo>
                  <a:pt x="8933001" y="68519"/>
                </a:lnTo>
                <a:lnTo>
                  <a:pt x="8937899" y="63624"/>
                </a:lnTo>
                <a:lnTo>
                  <a:pt x="8942796" y="63624"/>
                </a:lnTo>
                <a:lnTo>
                  <a:pt x="8947693" y="68519"/>
                </a:lnTo>
                <a:lnTo>
                  <a:pt x="8947693" y="78307"/>
                </a:lnTo>
                <a:lnTo>
                  <a:pt x="8952591" y="92990"/>
                </a:lnTo>
                <a:lnTo>
                  <a:pt x="8952591" y="112566"/>
                </a:lnTo>
                <a:lnTo>
                  <a:pt x="8947693" y="117460"/>
                </a:lnTo>
                <a:lnTo>
                  <a:pt x="8942796" y="141931"/>
                </a:lnTo>
                <a:lnTo>
                  <a:pt x="8937899" y="166402"/>
                </a:lnTo>
                <a:lnTo>
                  <a:pt x="8942796" y="195767"/>
                </a:lnTo>
                <a:lnTo>
                  <a:pt x="8952591" y="220238"/>
                </a:lnTo>
                <a:lnTo>
                  <a:pt x="8952591" y="225132"/>
                </a:lnTo>
                <a:lnTo>
                  <a:pt x="8947693" y="234921"/>
                </a:lnTo>
                <a:lnTo>
                  <a:pt x="8942796" y="239815"/>
                </a:lnTo>
                <a:lnTo>
                  <a:pt x="8942796" y="244709"/>
                </a:lnTo>
                <a:lnTo>
                  <a:pt x="8937899" y="249603"/>
                </a:lnTo>
                <a:lnTo>
                  <a:pt x="8933001" y="249603"/>
                </a:lnTo>
                <a:lnTo>
                  <a:pt x="8928103" y="244709"/>
                </a:lnTo>
                <a:lnTo>
                  <a:pt x="8928103" y="234921"/>
                </a:lnTo>
                <a:lnTo>
                  <a:pt x="8923206" y="225132"/>
                </a:lnTo>
                <a:lnTo>
                  <a:pt x="8923206" y="220238"/>
                </a:lnTo>
                <a:lnTo>
                  <a:pt x="8923206" y="210450"/>
                </a:lnTo>
                <a:lnTo>
                  <a:pt x="8923206" y="195767"/>
                </a:lnTo>
                <a:lnTo>
                  <a:pt x="8918309" y="190873"/>
                </a:lnTo>
                <a:lnTo>
                  <a:pt x="8913411" y="185979"/>
                </a:lnTo>
                <a:lnTo>
                  <a:pt x="8903616" y="181085"/>
                </a:lnTo>
                <a:lnTo>
                  <a:pt x="8898719" y="190873"/>
                </a:lnTo>
                <a:lnTo>
                  <a:pt x="8893821" y="185979"/>
                </a:lnTo>
                <a:lnTo>
                  <a:pt x="8884026" y="181085"/>
                </a:lnTo>
                <a:lnTo>
                  <a:pt x="8874231" y="176190"/>
                </a:lnTo>
                <a:lnTo>
                  <a:pt x="8864436" y="171296"/>
                </a:lnTo>
                <a:lnTo>
                  <a:pt x="8849743" y="161508"/>
                </a:lnTo>
                <a:lnTo>
                  <a:pt x="8844846" y="146825"/>
                </a:lnTo>
                <a:lnTo>
                  <a:pt x="8810563" y="112566"/>
                </a:lnTo>
                <a:lnTo>
                  <a:pt x="8810563" y="107672"/>
                </a:lnTo>
                <a:lnTo>
                  <a:pt x="8805666" y="102778"/>
                </a:lnTo>
                <a:lnTo>
                  <a:pt x="8800769" y="92990"/>
                </a:lnTo>
                <a:lnTo>
                  <a:pt x="8795871" y="83201"/>
                </a:lnTo>
                <a:lnTo>
                  <a:pt x="8786076" y="78307"/>
                </a:lnTo>
                <a:lnTo>
                  <a:pt x="8771383" y="73413"/>
                </a:lnTo>
                <a:lnTo>
                  <a:pt x="8771383" y="68519"/>
                </a:lnTo>
                <a:lnTo>
                  <a:pt x="8766486" y="63624"/>
                </a:lnTo>
                <a:lnTo>
                  <a:pt x="8756691" y="58730"/>
                </a:lnTo>
                <a:lnTo>
                  <a:pt x="8751793" y="48942"/>
                </a:lnTo>
                <a:lnTo>
                  <a:pt x="8741999" y="39154"/>
                </a:lnTo>
                <a:lnTo>
                  <a:pt x="8741999" y="29365"/>
                </a:lnTo>
                <a:lnTo>
                  <a:pt x="8737101" y="19577"/>
                </a:lnTo>
                <a:lnTo>
                  <a:pt x="8746896" y="9789"/>
                </a:lnTo>
                <a:close/>
              </a:path>
            </a:pathLst>
          </a:custGeom>
          <a:solidFill>
            <a:srgbClr val="BFBFBF">
              <a:alpha val="14900"/>
            </a:srgbClr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9" name="Google Shape;102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397" y="1579567"/>
            <a:ext cx="5943601" cy="31991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92"/>
          <p:cNvSpPr/>
          <p:nvPr/>
        </p:nvSpPr>
        <p:spPr>
          <a:xfrm rot="6439303">
            <a:off x="721905" y="2678908"/>
            <a:ext cx="2144698" cy="4078711"/>
          </a:xfrm>
          <a:custGeom>
            <a:rect b="b" l="l" r="r" t="t"/>
            <a:pathLst>
              <a:path extrusionOk="0" h="6415316" w="4054320">
                <a:moveTo>
                  <a:pt x="0" y="3808026"/>
                </a:moveTo>
                <a:lnTo>
                  <a:pt x="480533" y="1569629"/>
                </a:lnTo>
                <a:lnTo>
                  <a:pt x="1709128" y="0"/>
                </a:lnTo>
                <a:lnTo>
                  <a:pt x="4054320" y="6415316"/>
                </a:lnTo>
                <a:lnTo>
                  <a:pt x="0" y="3808026"/>
                </a:lnTo>
                <a:close/>
              </a:path>
            </a:pathLst>
          </a:custGeom>
          <a:solidFill>
            <a:srgbClr val="F864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92"/>
          <p:cNvSpPr/>
          <p:nvPr/>
        </p:nvSpPr>
        <p:spPr>
          <a:xfrm flipH="1" rot="7192074">
            <a:off x="8728768" y="-86877"/>
            <a:ext cx="3448781" cy="451810"/>
          </a:xfrm>
          <a:prstGeom prst="parallelogram">
            <a:avLst>
              <a:gd fmla="val 56910" name="adj"/>
            </a:avLst>
          </a:prstGeom>
          <a:solidFill>
            <a:srgbClr val="F864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92"/>
          <p:cNvSpPr/>
          <p:nvPr/>
        </p:nvSpPr>
        <p:spPr>
          <a:xfrm flipH="1" rot="7191992">
            <a:off x="8725977" y="3307612"/>
            <a:ext cx="3452539" cy="451810"/>
          </a:xfrm>
          <a:prstGeom prst="parallelogram">
            <a:avLst>
              <a:gd fmla="val 56910" name="adj"/>
            </a:avLst>
          </a:prstGeom>
          <a:solidFill>
            <a:srgbClr val="F864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92"/>
          <p:cNvSpPr txBox="1"/>
          <p:nvPr/>
        </p:nvSpPr>
        <p:spPr>
          <a:xfrm>
            <a:off x="7325100" y="3526450"/>
            <a:ext cx="71271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92"/>
          <p:cNvSpPr/>
          <p:nvPr/>
        </p:nvSpPr>
        <p:spPr>
          <a:xfrm>
            <a:off x="686725" y="4302463"/>
            <a:ext cx="53949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000">
                <a:solidFill>
                  <a:srgbClr val="FFFFFF"/>
                </a:solidFill>
              </a:rPr>
              <a:t>Review Example</a:t>
            </a:r>
            <a:endParaRPr b="1" sz="2000">
              <a:solidFill>
                <a:srgbClr val="FFFFFF"/>
              </a:solidFill>
            </a:endParaRPr>
          </a:p>
        </p:txBody>
      </p:sp>
      <p:pic>
        <p:nvPicPr>
          <p:cNvPr id="1035" name="Google Shape;103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5080700" cy="3126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6" name="Google Shape;1036;p92"/>
          <p:cNvGrpSpPr/>
          <p:nvPr/>
        </p:nvGrpSpPr>
        <p:grpSpPr>
          <a:xfrm rot="21580">
            <a:off x="-58" y="305934"/>
            <a:ext cx="6521014" cy="1253185"/>
            <a:chOff x="565072" y="1671587"/>
            <a:chExt cx="2274146" cy="2806058"/>
          </a:xfrm>
        </p:grpSpPr>
        <p:grpSp>
          <p:nvGrpSpPr>
            <p:cNvPr id="1037" name="Google Shape;1037;p92"/>
            <p:cNvGrpSpPr/>
            <p:nvPr/>
          </p:nvGrpSpPr>
          <p:grpSpPr>
            <a:xfrm>
              <a:off x="1485611" y="3158844"/>
              <a:ext cx="1353607" cy="1318800"/>
              <a:chOff x="3635207" y="5064980"/>
              <a:chExt cx="1353607" cy="1318800"/>
            </a:xfrm>
          </p:grpSpPr>
          <p:sp>
            <p:nvSpPr>
              <p:cNvPr id="1038" name="Google Shape;1038;p92"/>
              <p:cNvSpPr/>
              <p:nvPr/>
            </p:nvSpPr>
            <p:spPr>
              <a:xfrm>
                <a:off x="3635207" y="5064980"/>
                <a:ext cx="1098900" cy="13188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rgbClr val="F86464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39" name="Google Shape;1039;p92"/>
              <p:cNvGrpSpPr/>
              <p:nvPr/>
            </p:nvGrpSpPr>
            <p:grpSpPr>
              <a:xfrm rot="-1118382">
                <a:off x="4567240" y="5528960"/>
                <a:ext cx="372076" cy="370792"/>
                <a:chOff x="1178322" y="3856347"/>
                <a:chExt cx="372095" cy="370811"/>
              </a:xfrm>
            </p:grpSpPr>
            <p:cxnSp>
              <p:nvCxnSpPr>
                <p:cNvPr id="1040" name="Google Shape;1040;p92"/>
                <p:cNvCxnSpPr/>
                <p:nvPr/>
              </p:nvCxnSpPr>
              <p:spPr>
                <a:xfrm rot="10800000">
                  <a:off x="1178322" y="3856347"/>
                  <a:ext cx="128400" cy="370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86464"/>
                  </a:solidFill>
                  <a:prstDash val="dash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041" name="Google Shape;1041;p92"/>
                <p:cNvCxnSpPr/>
                <p:nvPr/>
              </p:nvCxnSpPr>
              <p:spPr>
                <a:xfrm flipH="1">
                  <a:off x="1311617" y="3859058"/>
                  <a:ext cx="238800" cy="368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86464"/>
                  </a:solidFill>
                  <a:prstDash val="dash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1042" name="Google Shape;1042;p92"/>
            <p:cNvSpPr/>
            <p:nvPr/>
          </p:nvSpPr>
          <p:spPr>
            <a:xfrm>
              <a:off x="565072" y="1671587"/>
              <a:ext cx="1529100" cy="1529100"/>
            </a:xfrm>
            <a:prstGeom prst="ellipse">
              <a:avLst/>
            </a:prstGeom>
            <a:noFill/>
            <a:ln cap="flat" cmpd="sng" w="12700">
              <a:solidFill>
                <a:srgbClr val="F86464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5"/>
          <p:cNvSpPr/>
          <p:nvPr/>
        </p:nvSpPr>
        <p:spPr>
          <a:xfrm rot="-6099744">
            <a:off x="5572576" y="-1750596"/>
            <a:ext cx="3059991" cy="4535690"/>
          </a:xfrm>
          <a:custGeom>
            <a:rect b="b" l="l" r="r" t="t"/>
            <a:pathLst>
              <a:path extrusionOk="0" h="6415316" w="4265935">
                <a:moveTo>
                  <a:pt x="0" y="6415316"/>
                </a:moveTo>
                <a:lnTo>
                  <a:pt x="2345193" y="0"/>
                </a:lnTo>
                <a:lnTo>
                  <a:pt x="4265935" y="5276806"/>
                </a:lnTo>
                <a:lnTo>
                  <a:pt x="2821753" y="6407845"/>
                </a:lnTo>
                <a:lnTo>
                  <a:pt x="0" y="6415316"/>
                </a:lnTo>
                <a:close/>
              </a:path>
            </a:pathLst>
          </a:cu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75"/>
          <p:cNvSpPr txBox="1"/>
          <p:nvPr/>
        </p:nvSpPr>
        <p:spPr>
          <a:xfrm>
            <a:off x="7021854" y="2861150"/>
            <a:ext cx="2007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rPr>
              <a:t>&amp; Suggestions</a:t>
            </a:r>
            <a:endParaRPr b="1" sz="2000">
              <a:solidFill>
                <a:srgbClr val="222A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3" name="Google Shape;693;p75"/>
          <p:cNvCxnSpPr>
            <a:stCxn id="694" idx="4"/>
            <a:endCxn id="695" idx="7"/>
          </p:cNvCxnSpPr>
          <p:nvPr/>
        </p:nvCxnSpPr>
        <p:spPr>
          <a:xfrm flipH="1">
            <a:off x="2809372" y="2188439"/>
            <a:ext cx="831900" cy="936300"/>
          </a:xfrm>
          <a:prstGeom prst="straightConnector1">
            <a:avLst/>
          </a:prstGeom>
          <a:noFill/>
          <a:ln cap="flat" cmpd="sng" w="76200">
            <a:solidFill>
              <a:srgbClr val="F8646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6" name="Google Shape;696;p75"/>
          <p:cNvCxnSpPr>
            <a:stCxn id="695" idx="2"/>
            <a:endCxn id="697" idx="6"/>
          </p:cNvCxnSpPr>
          <p:nvPr/>
        </p:nvCxnSpPr>
        <p:spPr>
          <a:xfrm rot="10800000">
            <a:off x="1011956" y="2346246"/>
            <a:ext cx="690000" cy="895200"/>
          </a:xfrm>
          <a:prstGeom prst="straightConnector1">
            <a:avLst/>
          </a:prstGeom>
          <a:noFill/>
          <a:ln cap="flat" cmpd="sng" w="76200">
            <a:solidFill>
              <a:srgbClr val="F8646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4" name="Google Shape;694;p75"/>
          <p:cNvSpPr/>
          <p:nvPr/>
        </p:nvSpPr>
        <p:spPr>
          <a:xfrm rot="2020045">
            <a:off x="3265738" y="644375"/>
            <a:ext cx="1685412" cy="1685412"/>
          </a:xfrm>
          <a:prstGeom prst="ellipse">
            <a:avLst/>
          </a:prstGeom>
          <a:solidFill>
            <a:srgbClr val="F864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75"/>
          <p:cNvSpPr/>
          <p:nvPr/>
        </p:nvSpPr>
        <p:spPr>
          <a:xfrm rot="988761">
            <a:off x="1677201" y="2809766"/>
            <a:ext cx="1205257" cy="1205257"/>
          </a:xfrm>
          <a:prstGeom prst="ellipse">
            <a:avLst/>
          </a:prstGeom>
          <a:solidFill>
            <a:srgbClr val="F864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75"/>
          <p:cNvSpPr/>
          <p:nvPr/>
        </p:nvSpPr>
        <p:spPr>
          <a:xfrm rot="4162214">
            <a:off x="197082" y="1179772"/>
            <a:ext cx="1205257" cy="1205257"/>
          </a:xfrm>
          <a:prstGeom prst="ellipse">
            <a:avLst/>
          </a:prstGeom>
          <a:solidFill>
            <a:srgbClr val="F864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8" name="Google Shape;698;p75"/>
          <p:cNvCxnSpPr>
            <a:stCxn id="694" idx="6"/>
            <a:endCxn id="692" idx="0"/>
          </p:cNvCxnSpPr>
          <p:nvPr/>
        </p:nvCxnSpPr>
        <p:spPr>
          <a:xfrm>
            <a:off x="4809802" y="1954252"/>
            <a:ext cx="3216000" cy="906900"/>
          </a:xfrm>
          <a:prstGeom prst="straightConnector1">
            <a:avLst/>
          </a:prstGeom>
          <a:noFill/>
          <a:ln cap="flat" cmpd="sng" w="57150">
            <a:solidFill>
              <a:srgbClr val="F8646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99" name="Google Shape;699;p75"/>
          <p:cNvSpPr/>
          <p:nvPr/>
        </p:nvSpPr>
        <p:spPr>
          <a:xfrm>
            <a:off x="1429197" y="4054374"/>
            <a:ext cx="1818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rPr>
              <a:t>Data Cleaning  Selection Process</a:t>
            </a:r>
            <a:endParaRPr b="1" sz="1800"/>
          </a:p>
        </p:txBody>
      </p:sp>
      <p:sp>
        <p:nvSpPr>
          <p:cNvPr id="700" name="Google Shape;700;p75"/>
          <p:cNvSpPr/>
          <p:nvPr/>
        </p:nvSpPr>
        <p:spPr>
          <a:xfrm>
            <a:off x="3524915" y="2345038"/>
            <a:ext cx="25368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rPr>
              <a:t>Data Mining Techniques</a:t>
            </a:r>
            <a:endParaRPr b="1" sz="1800">
              <a:solidFill>
                <a:srgbClr val="222A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701" name="Google Shape;701;p75"/>
          <p:cNvSpPr txBox="1"/>
          <p:nvPr/>
        </p:nvSpPr>
        <p:spPr>
          <a:xfrm>
            <a:off x="605632" y="1470776"/>
            <a:ext cx="394579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6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75"/>
          <p:cNvSpPr txBox="1"/>
          <p:nvPr/>
        </p:nvSpPr>
        <p:spPr>
          <a:xfrm>
            <a:off x="3915711" y="1175456"/>
            <a:ext cx="394579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36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75"/>
          <p:cNvSpPr txBox="1"/>
          <p:nvPr/>
        </p:nvSpPr>
        <p:spPr>
          <a:xfrm>
            <a:off x="2081226" y="3091040"/>
            <a:ext cx="394579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6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75"/>
          <p:cNvSpPr/>
          <p:nvPr/>
        </p:nvSpPr>
        <p:spPr>
          <a:xfrm>
            <a:off x="5700950" y="160150"/>
            <a:ext cx="33783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FFFFFF"/>
                </a:solidFill>
              </a:rPr>
              <a:t>Roadmap</a:t>
            </a:r>
            <a:endParaRPr b="1" sz="5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75"/>
          <p:cNvSpPr txBox="1"/>
          <p:nvPr/>
        </p:nvSpPr>
        <p:spPr>
          <a:xfrm>
            <a:off x="1387425" y="1337350"/>
            <a:ext cx="1641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22A35"/>
                </a:solidFill>
                <a:latin typeface="Calibri"/>
                <a:ea typeface="Calibri"/>
                <a:cs typeface="Calibri"/>
                <a:sym typeface="Calibri"/>
              </a:rPr>
              <a:t>Business Idea</a:t>
            </a:r>
            <a:endParaRPr b="1"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93"/>
          <p:cNvSpPr/>
          <p:nvPr/>
        </p:nvSpPr>
        <p:spPr>
          <a:xfrm>
            <a:off x="4730175" y="-99550"/>
            <a:ext cx="5540003" cy="5342600"/>
          </a:xfrm>
          <a:custGeom>
            <a:rect b="b" l="l" r="r" t="t"/>
            <a:pathLst>
              <a:path extrusionOk="0" h="7006688" w="5816276">
                <a:moveTo>
                  <a:pt x="123814" y="7006688"/>
                </a:moveTo>
                <a:lnTo>
                  <a:pt x="611110" y="5879786"/>
                </a:lnTo>
                <a:cubicBezTo>
                  <a:pt x="55923" y="4121155"/>
                  <a:pt x="621628" y="5882284"/>
                  <a:pt x="42616" y="4097272"/>
                </a:cubicBezTo>
                <a:lnTo>
                  <a:pt x="0" y="3557162"/>
                </a:lnTo>
                <a:lnTo>
                  <a:pt x="259080" y="3480677"/>
                </a:lnTo>
                <a:lnTo>
                  <a:pt x="417928" y="3085071"/>
                </a:lnTo>
                <a:lnTo>
                  <a:pt x="237623" y="2788856"/>
                </a:lnTo>
                <a:lnTo>
                  <a:pt x="546716" y="2775978"/>
                </a:lnTo>
                <a:lnTo>
                  <a:pt x="727020" y="2260824"/>
                </a:lnTo>
                <a:lnTo>
                  <a:pt x="147471" y="1153241"/>
                </a:lnTo>
                <a:lnTo>
                  <a:pt x="239724" y="0"/>
                </a:lnTo>
                <a:lnTo>
                  <a:pt x="5814175" y="110004"/>
                </a:lnTo>
                <a:cubicBezTo>
                  <a:pt x="5814875" y="2408899"/>
                  <a:pt x="5815576" y="4707793"/>
                  <a:pt x="5816276" y="7006688"/>
                </a:cubicBezTo>
                <a:lnTo>
                  <a:pt x="123814" y="70066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8" name="Google Shape;1048;p93"/>
          <p:cNvCxnSpPr/>
          <p:nvPr/>
        </p:nvCxnSpPr>
        <p:spPr>
          <a:xfrm>
            <a:off x="258086" y="1946678"/>
            <a:ext cx="4472100" cy="0"/>
          </a:xfrm>
          <a:prstGeom prst="straightConnector1">
            <a:avLst/>
          </a:prstGeom>
          <a:noFill/>
          <a:ln cap="flat" cmpd="sng" w="76200">
            <a:solidFill>
              <a:srgbClr val="F8646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49" name="Google Shape;1049;p93"/>
          <p:cNvCxnSpPr/>
          <p:nvPr/>
        </p:nvCxnSpPr>
        <p:spPr>
          <a:xfrm>
            <a:off x="258086" y="4264875"/>
            <a:ext cx="4472100" cy="0"/>
          </a:xfrm>
          <a:prstGeom prst="straightConnector1">
            <a:avLst/>
          </a:prstGeom>
          <a:noFill/>
          <a:ln cap="flat" cmpd="sng" w="76200">
            <a:solidFill>
              <a:srgbClr val="F8646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0" name="Google Shape;1050;p93"/>
          <p:cNvSpPr/>
          <p:nvPr/>
        </p:nvSpPr>
        <p:spPr>
          <a:xfrm>
            <a:off x="441516" y="2292025"/>
            <a:ext cx="41052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No longer to pay more attention to these aspects during the service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Maybe the standard of the industry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Change of spending allocation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051" name="Google Shape;1051;p93"/>
          <p:cNvSpPr/>
          <p:nvPr/>
        </p:nvSpPr>
        <p:spPr>
          <a:xfrm>
            <a:off x="114775" y="563125"/>
            <a:ext cx="47322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Bottom</a:t>
            </a:r>
            <a:r>
              <a:rPr b="1" lang="en" sz="3600">
                <a:solidFill>
                  <a:srgbClr val="FFFFFF"/>
                </a:solidFill>
              </a:rPr>
              <a:t> 10 Attributes</a:t>
            </a:r>
            <a:endParaRPr b="1" sz="3600">
              <a:solidFill>
                <a:srgbClr val="FFFFFF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Business Opportunities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1052" name="Google Shape;1052;p93"/>
          <p:cNvSpPr txBox="1"/>
          <p:nvPr/>
        </p:nvSpPr>
        <p:spPr>
          <a:xfrm>
            <a:off x="5473350" y="708375"/>
            <a:ext cx="3843300" cy="3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Predictor		Gini coefficient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cifico"/>
              <a:buAutoNum type="arabicPeriod"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sum_</a:t>
            </a: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green		0.004088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cifico"/>
              <a:buAutoNum type="arabicPeriod"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s</a:t>
            </a: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um_clean		0.004027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cifico"/>
              <a:buAutoNum type="arabicPeriod"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s</a:t>
            </a: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um_meat			0.003976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cifico"/>
              <a:buAutoNum type="arabicPeriod"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sum_fun			0.003943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cifico"/>
              <a:buAutoNum type="arabicPeriod"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sum_free			0.003943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cifico"/>
              <a:buAutoNum type="arabicPeriod"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sum_quite			0.003769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cifico"/>
              <a:buAutoNum type="arabicPeriod"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sum_pork			</a:t>
            </a:r>
            <a:r>
              <a:rPr lang="en" sz="18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0.002738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cifico"/>
              <a:buAutoNum type="arabicPeriod"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sum_wife			</a:t>
            </a:r>
            <a:r>
              <a:rPr lang="en" sz="18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0.002537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cifico"/>
              <a:buAutoNum type="arabicPeriod"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sum_thai			0.001856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acifico"/>
              <a:buAutoNum type="arabicPeriod"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sum_ramen		0.001803</a:t>
            </a:r>
            <a:endParaRPr sz="18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053" name="Google Shape;105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621" y="3300650"/>
            <a:ext cx="2231008" cy="154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94"/>
          <p:cNvSpPr/>
          <p:nvPr/>
        </p:nvSpPr>
        <p:spPr>
          <a:xfrm>
            <a:off x="4730175" y="-99550"/>
            <a:ext cx="5540003" cy="5342600"/>
          </a:xfrm>
          <a:custGeom>
            <a:rect b="b" l="l" r="r" t="t"/>
            <a:pathLst>
              <a:path extrusionOk="0" h="7006688" w="5816276">
                <a:moveTo>
                  <a:pt x="123814" y="7006688"/>
                </a:moveTo>
                <a:lnTo>
                  <a:pt x="611110" y="5879786"/>
                </a:lnTo>
                <a:cubicBezTo>
                  <a:pt x="55923" y="4121155"/>
                  <a:pt x="621628" y="5882284"/>
                  <a:pt x="42616" y="4097272"/>
                </a:cubicBezTo>
                <a:lnTo>
                  <a:pt x="0" y="3557162"/>
                </a:lnTo>
                <a:lnTo>
                  <a:pt x="259080" y="3480677"/>
                </a:lnTo>
                <a:lnTo>
                  <a:pt x="417928" y="3085071"/>
                </a:lnTo>
                <a:lnTo>
                  <a:pt x="237623" y="2788856"/>
                </a:lnTo>
                <a:lnTo>
                  <a:pt x="546716" y="2775978"/>
                </a:lnTo>
                <a:lnTo>
                  <a:pt x="727020" y="2260824"/>
                </a:lnTo>
                <a:lnTo>
                  <a:pt x="147471" y="1153241"/>
                </a:lnTo>
                <a:lnTo>
                  <a:pt x="239724" y="0"/>
                </a:lnTo>
                <a:lnTo>
                  <a:pt x="5814175" y="110004"/>
                </a:lnTo>
                <a:cubicBezTo>
                  <a:pt x="5814875" y="2408899"/>
                  <a:pt x="5815576" y="4707793"/>
                  <a:pt x="5816276" y="7006688"/>
                </a:cubicBezTo>
                <a:lnTo>
                  <a:pt x="123814" y="70066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9" name="Google Shape;1059;p94"/>
          <p:cNvCxnSpPr/>
          <p:nvPr/>
        </p:nvCxnSpPr>
        <p:spPr>
          <a:xfrm>
            <a:off x="258086" y="1946678"/>
            <a:ext cx="4472100" cy="0"/>
          </a:xfrm>
          <a:prstGeom prst="straightConnector1">
            <a:avLst/>
          </a:prstGeom>
          <a:noFill/>
          <a:ln cap="flat" cmpd="sng" w="76200">
            <a:solidFill>
              <a:srgbClr val="F8646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60" name="Google Shape;1060;p94"/>
          <p:cNvCxnSpPr/>
          <p:nvPr/>
        </p:nvCxnSpPr>
        <p:spPr>
          <a:xfrm>
            <a:off x="258086" y="4264875"/>
            <a:ext cx="4472100" cy="0"/>
          </a:xfrm>
          <a:prstGeom prst="straightConnector1">
            <a:avLst/>
          </a:prstGeom>
          <a:noFill/>
          <a:ln cap="flat" cmpd="sng" w="76200">
            <a:solidFill>
              <a:srgbClr val="F8646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1" name="Google Shape;1061;p94"/>
          <p:cNvSpPr/>
          <p:nvPr/>
        </p:nvSpPr>
        <p:spPr>
          <a:xfrm>
            <a:off x="441516" y="2292025"/>
            <a:ext cx="41052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More efficient budget allocation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Improving yelp rating and word-of-mouth </a:t>
            </a:r>
            <a:r>
              <a:rPr lang="en" sz="1200">
                <a:solidFill>
                  <a:srgbClr val="FFFFFF"/>
                </a:solidFill>
              </a:rPr>
              <a:t>reputation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More revenue and better profitability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 sz="1200">
                <a:solidFill>
                  <a:srgbClr val="FFFFFF"/>
                </a:solidFill>
              </a:rPr>
              <a:t>E.g. Higher rev/profit per dollar spent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Higher return on investment (R</a:t>
            </a:r>
            <a:r>
              <a:rPr lang="en" sz="1200">
                <a:solidFill>
                  <a:srgbClr val="FFFFFF"/>
                </a:solidFill>
              </a:rPr>
              <a:t>O</a:t>
            </a:r>
            <a:r>
              <a:rPr lang="en" sz="1200">
                <a:solidFill>
                  <a:srgbClr val="FFFFFF"/>
                </a:solidFill>
              </a:rPr>
              <a:t>I)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Customer and employee </a:t>
            </a:r>
            <a:r>
              <a:rPr lang="en" sz="1200">
                <a:solidFill>
                  <a:srgbClr val="FFFFFF"/>
                </a:solidFill>
              </a:rPr>
              <a:t>satisfactions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062" name="Google Shape;1062;p94"/>
          <p:cNvSpPr/>
          <p:nvPr/>
        </p:nvSpPr>
        <p:spPr>
          <a:xfrm>
            <a:off x="114775" y="563125"/>
            <a:ext cx="47322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Outcomes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1063" name="Google Shape;106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910" y="1477270"/>
            <a:ext cx="3537280" cy="28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721" y="1477275"/>
            <a:ext cx="606507" cy="11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95"/>
          <p:cNvSpPr/>
          <p:nvPr/>
        </p:nvSpPr>
        <p:spPr>
          <a:xfrm>
            <a:off x="411283" y="-51864"/>
            <a:ext cx="8321431" cy="5028778"/>
          </a:xfrm>
          <a:custGeom>
            <a:rect b="b" l="l" r="r" t="t"/>
            <a:pathLst>
              <a:path extrusionOk="0" h="6705037" w="11095241">
                <a:moveTo>
                  <a:pt x="9682316" y="6568000"/>
                </a:moveTo>
                <a:lnTo>
                  <a:pt x="9682316" y="6568000"/>
                </a:lnTo>
                <a:lnTo>
                  <a:pt x="9692111" y="6631624"/>
                </a:lnTo>
                <a:lnTo>
                  <a:pt x="9790060" y="6636519"/>
                </a:lnTo>
                <a:lnTo>
                  <a:pt x="9790060" y="6636518"/>
                </a:lnTo>
                <a:lnTo>
                  <a:pt x="9692111" y="6631624"/>
                </a:lnTo>
                <a:close/>
                <a:moveTo>
                  <a:pt x="9681704" y="6506822"/>
                </a:moveTo>
                <a:lnTo>
                  <a:pt x="9682316" y="6509270"/>
                </a:lnTo>
                <a:lnTo>
                  <a:pt x="9682316" y="6509269"/>
                </a:lnTo>
                <a:close/>
                <a:moveTo>
                  <a:pt x="9594161" y="6019851"/>
                </a:moveTo>
                <a:lnTo>
                  <a:pt x="9594161" y="6019851"/>
                </a:lnTo>
                <a:lnTo>
                  <a:pt x="9596260" y="6021949"/>
                </a:lnTo>
                <a:close/>
                <a:moveTo>
                  <a:pt x="9591712" y="6012509"/>
                </a:moveTo>
                <a:lnTo>
                  <a:pt x="9594161" y="6014957"/>
                </a:lnTo>
                <a:lnTo>
                  <a:pt x="9594161" y="6014956"/>
                </a:lnTo>
                <a:close/>
                <a:moveTo>
                  <a:pt x="5730045" y="5970909"/>
                </a:moveTo>
                <a:lnTo>
                  <a:pt x="5739840" y="5970909"/>
                </a:lnTo>
                <a:lnTo>
                  <a:pt x="5749635" y="5970909"/>
                </a:lnTo>
                <a:lnTo>
                  <a:pt x="5759430" y="5975803"/>
                </a:lnTo>
                <a:lnTo>
                  <a:pt x="5769225" y="5980698"/>
                </a:lnTo>
                <a:lnTo>
                  <a:pt x="5779020" y="5985592"/>
                </a:lnTo>
                <a:lnTo>
                  <a:pt x="5783917" y="5990486"/>
                </a:lnTo>
                <a:lnTo>
                  <a:pt x="5783917" y="6000274"/>
                </a:lnTo>
                <a:lnTo>
                  <a:pt x="5779020" y="6010063"/>
                </a:lnTo>
                <a:lnTo>
                  <a:pt x="5774122" y="6019851"/>
                </a:lnTo>
                <a:lnTo>
                  <a:pt x="5769225" y="6029640"/>
                </a:lnTo>
                <a:lnTo>
                  <a:pt x="5764327" y="6034534"/>
                </a:lnTo>
                <a:lnTo>
                  <a:pt x="5759430" y="6039428"/>
                </a:lnTo>
                <a:lnTo>
                  <a:pt x="5754532" y="6044322"/>
                </a:lnTo>
                <a:lnTo>
                  <a:pt x="5739840" y="6073687"/>
                </a:lnTo>
                <a:lnTo>
                  <a:pt x="5739840" y="6078581"/>
                </a:lnTo>
                <a:lnTo>
                  <a:pt x="5734942" y="6083476"/>
                </a:lnTo>
                <a:lnTo>
                  <a:pt x="5730045" y="6093264"/>
                </a:lnTo>
                <a:lnTo>
                  <a:pt x="5720250" y="6103052"/>
                </a:lnTo>
                <a:lnTo>
                  <a:pt x="5710455" y="6117735"/>
                </a:lnTo>
                <a:lnTo>
                  <a:pt x="5700660" y="6127523"/>
                </a:lnTo>
                <a:lnTo>
                  <a:pt x="5690865" y="6132418"/>
                </a:lnTo>
                <a:lnTo>
                  <a:pt x="5685968" y="6142206"/>
                </a:lnTo>
                <a:lnTo>
                  <a:pt x="5681070" y="6151994"/>
                </a:lnTo>
                <a:lnTo>
                  <a:pt x="5685968" y="6161783"/>
                </a:lnTo>
                <a:lnTo>
                  <a:pt x="5685968" y="6171571"/>
                </a:lnTo>
                <a:lnTo>
                  <a:pt x="5685968" y="6181360"/>
                </a:lnTo>
                <a:lnTo>
                  <a:pt x="5681070" y="6191148"/>
                </a:lnTo>
                <a:lnTo>
                  <a:pt x="5676173" y="6200936"/>
                </a:lnTo>
                <a:lnTo>
                  <a:pt x="5666378" y="6210725"/>
                </a:lnTo>
                <a:lnTo>
                  <a:pt x="5656583" y="6220513"/>
                </a:lnTo>
                <a:lnTo>
                  <a:pt x="5646788" y="6225407"/>
                </a:lnTo>
                <a:lnTo>
                  <a:pt x="5641890" y="6225407"/>
                </a:lnTo>
                <a:lnTo>
                  <a:pt x="5627198" y="6225407"/>
                </a:lnTo>
                <a:lnTo>
                  <a:pt x="5612506" y="6220513"/>
                </a:lnTo>
                <a:lnTo>
                  <a:pt x="5597813" y="6215619"/>
                </a:lnTo>
                <a:lnTo>
                  <a:pt x="5583121" y="6210725"/>
                </a:lnTo>
                <a:lnTo>
                  <a:pt x="5568428" y="6205830"/>
                </a:lnTo>
                <a:lnTo>
                  <a:pt x="5558633" y="6200936"/>
                </a:lnTo>
                <a:lnTo>
                  <a:pt x="5558633" y="6191148"/>
                </a:lnTo>
                <a:lnTo>
                  <a:pt x="5558633" y="6186254"/>
                </a:lnTo>
                <a:lnTo>
                  <a:pt x="5558633" y="6176465"/>
                </a:lnTo>
                <a:lnTo>
                  <a:pt x="5563531" y="6171571"/>
                </a:lnTo>
                <a:lnTo>
                  <a:pt x="5568428" y="6166677"/>
                </a:lnTo>
                <a:lnTo>
                  <a:pt x="5573326" y="6156889"/>
                </a:lnTo>
                <a:lnTo>
                  <a:pt x="5578223" y="6147100"/>
                </a:lnTo>
                <a:lnTo>
                  <a:pt x="5588018" y="6147100"/>
                </a:lnTo>
                <a:lnTo>
                  <a:pt x="5592916" y="6147100"/>
                </a:lnTo>
                <a:lnTo>
                  <a:pt x="5607608" y="6122629"/>
                </a:lnTo>
                <a:lnTo>
                  <a:pt x="5636993" y="6078581"/>
                </a:lnTo>
                <a:lnTo>
                  <a:pt x="5661480" y="6059005"/>
                </a:lnTo>
                <a:lnTo>
                  <a:pt x="5700660" y="6034534"/>
                </a:lnTo>
                <a:lnTo>
                  <a:pt x="5705558" y="6000274"/>
                </a:lnTo>
                <a:lnTo>
                  <a:pt x="5710455" y="5995380"/>
                </a:lnTo>
                <a:lnTo>
                  <a:pt x="5715353" y="5990486"/>
                </a:lnTo>
                <a:lnTo>
                  <a:pt x="5720250" y="5980698"/>
                </a:lnTo>
                <a:lnTo>
                  <a:pt x="5725148" y="5975803"/>
                </a:lnTo>
                <a:close/>
                <a:moveTo>
                  <a:pt x="9589264" y="5882813"/>
                </a:moveTo>
                <a:lnTo>
                  <a:pt x="9589264" y="5882814"/>
                </a:lnTo>
                <a:lnTo>
                  <a:pt x="9594161" y="5882814"/>
                </a:lnTo>
                <a:lnTo>
                  <a:pt x="9594161" y="5882813"/>
                </a:lnTo>
                <a:close/>
                <a:moveTo>
                  <a:pt x="9603482" y="5827083"/>
                </a:moveTo>
                <a:lnTo>
                  <a:pt x="9603956" y="5828978"/>
                </a:lnTo>
                <a:lnTo>
                  <a:pt x="9603956" y="5828977"/>
                </a:lnTo>
                <a:close/>
                <a:moveTo>
                  <a:pt x="5142347" y="5765353"/>
                </a:moveTo>
                <a:lnTo>
                  <a:pt x="5147244" y="5765353"/>
                </a:lnTo>
                <a:lnTo>
                  <a:pt x="5157039" y="5765353"/>
                </a:lnTo>
                <a:lnTo>
                  <a:pt x="5166834" y="5770247"/>
                </a:lnTo>
                <a:lnTo>
                  <a:pt x="5171732" y="5775142"/>
                </a:lnTo>
                <a:lnTo>
                  <a:pt x="5176629" y="5780036"/>
                </a:lnTo>
                <a:lnTo>
                  <a:pt x="5181527" y="5780036"/>
                </a:lnTo>
                <a:lnTo>
                  <a:pt x="5181527" y="5784930"/>
                </a:lnTo>
                <a:lnTo>
                  <a:pt x="5181527" y="5794718"/>
                </a:lnTo>
                <a:lnTo>
                  <a:pt x="5181527" y="5809401"/>
                </a:lnTo>
                <a:lnTo>
                  <a:pt x="5181527" y="5824083"/>
                </a:lnTo>
                <a:lnTo>
                  <a:pt x="5186424" y="5838766"/>
                </a:lnTo>
                <a:lnTo>
                  <a:pt x="5181527" y="5848554"/>
                </a:lnTo>
                <a:lnTo>
                  <a:pt x="5176629" y="5863237"/>
                </a:lnTo>
                <a:lnTo>
                  <a:pt x="5166834" y="5873025"/>
                </a:lnTo>
                <a:lnTo>
                  <a:pt x="5157039" y="5887708"/>
                </a:lnTo>
                <a:lnTo>
                  <a:pt x="5147244" y="5892602"/>
                </a:lnTo>
                <a:lnTo>
                  <a:pt x="5142347" y="5897496"/>
                </a:lnTo>
                <a:lnTo>
                  <a:pt x="5132552" y="5902390"/>
                </a:lnTo>
                <a:lnTo>
                  <a:pt x="5122757" y="5897496"/>
                </a:lnTo>
                <a:lnTo>
                  <a:pt x="5108065" y="5892602"/>
                </a:lnTo>
                <a:lnTo>
                  <a:pt x="5098270" y="5887708"/>
                </a:lnTo>
                <a:lnTo>
                  <a:pt x="5088475" y="5877919"/>
                </a:lnTo>
                <a:lnTo>
                  <a:pt x="5078680" y="5873025"/>
                </a:lnTo>
                <a:lnTo>
                  <a:pt x="5078680" y="5863237"/>
                </a:lnTo>
                <a:lnTo>
                  <a:pt x="5068885" y="5853448"/>
                </a:lnTo>
                <a:lnTo>
                  <a:pt x="5063987" y="5843660"/>
                </a:lnTo>
                <a:lnTo>
                  <a:pt x="5059090" y="5838766"/>
                </a:lnTo>
                <a:lnTo>
                  <a:pt x="5044397" y="5799612"/>
                </a:lnTo>
                <a:lnTo>
                  <a:pt x="5044397" y="5784930"/>
                </a:lnTo>
                <a:lnTo>
                  <a:pt x="5049295" y="5780036"/>
                </a:lnTo>
                <a:lnTo>
                  <a:pt x="5054192" y="5775142"/>
                </a:lnTo>
                <a:lnTo>
                  <a:pt x="5059090" y="5770247"/>
                </a:lnTo>
                <a:lnTo>
                  <a:pt x="5063987" y="5770247"/>
                </a:lnTo>
                <a:lnTo>
                  <a:pt x="5068885" y="5770247"/>
                </a:lnTo>
                <a:lnTo>
                  <a:pt x="5083577" y="5770247"/>
                </a:lnTo>
                <a:lnTo>
                  <a:pt x="5122757" y="5789824"/>
                </a:lnTo>
                <a:lnTo>
                  <a:pt x="5127654" y="5784930"/>
                </a:lnTo>
                <a:lnTo>
                  <a:pt x="5132552" y="5775142"/>
                </a:lnTo>
                <a:lnTo>
                  <a:pt x="5137449" y="5770247"/>
                </a:lnTo>
                <a:close/>
                <a:moveTo>
                  <a:pt x="5749635" y="5716412"/>
                </a:moveTo>
                <a:lnTo>
                  <a:pt x="5754533" y="5716412"/>
                </a:lnTo>
                <a:lnTo>
                  <a:pt x="5759430" y="5721306"/>
                </a:lnTo>
                <a:lnTo>
                  <a:pt x="5769225" y="5721306"/>
                </a:lnTo>
                <a:lnTo>
                  <a:pt x="5774123" y="5731095"/>
                </a:lnTo>
                <a:lnTo>
                  <a:pt x="5774123" y="5735989"/>
                </a:lnTo>
                <a:lnTo>
                  <a:pt x="5774123" y="5740883"/>
                </a:lnTo>
                <a:lnTo>
                  <a:pt x="5808405" y="5784931"/>
                </a:lnTo>
                <a:lnTo>
                  <a:pt x="5808405" y="5789825"/>
                </a:lnTo>
                <a:lnTo>
                  <a:pt x="5813303" y="5794719"/>
                </a:lnTo>
                <a:lnTo>
                  <a:pt x="5818200" y="5804508"/>
                </a:lnTo>
                <a:lnTo>
                  <a:pt x="5823097" y="5814296"/>
                </a:lnTo>
                <a:lnTo>
                  <a:pt x="5832892" y="5824084"/>
                </a:lnTo>
                <a:lnTo>
                  <a:pt x="5842687" y="5833873"/>
                </a:lnTo>
                <a:lnTo>
                  <a:pt x="5847585" y="5838767"/>
                </a:lnTo>
                <a:lnTo>
                  <a:pt x="5862277" y="5843661"/>
                </a:lnTo>
                <a:lnTo>
                  <a:pt x="5872072" y="5843661"/>
                </a:lnTo>
                <a:lnTo>
                  <a:pt x="5886765" y="5843661"/>
                </a:lnTo>
                <a:lnTo>
                  <a:pt x="5896560" y="5838767"/>
                </a:lnTo>
                <a:lnTo>
                  <a:pt x="5906355" y="5838767"/>
                </a:lnTo>
                <a:lnTo>
                  <a:pt x="5906355" y="5848555"/>
                </a:lnTo>
                <a:lnTo>
                  <a:pt x="5901457" y="5858344"/>
                </a:lnTo>
                <a:lnTo>
                  <a:pt x="5896560" y="5873026"/>
                </a:lnTo>
                <a:lnTo>
                  <a:pt x="5891662" y="5882814"/>
                </a:lnTo>
                <a:lnTo>
                  <a:pt x="5886765" y="5897497"/>
                </a:lnTo>
                <a:lnTo>
                  <a:pt x="5876970" y="5907285"/>
                </a:lnTo>
                <a:lnTo>
                  <a:pt x="5867175" y="5912180"/>
                </a:lnTo>
                <a:lnTo>
                  <a:pt x="5862277" y="5917074"/>
                </a:lnTo>
                <a:lnTo>
                  <a:pt x="5852482" y="5926862"/>
                </a:lnTo>
                <a:lnTo>
                  <a:pt x="5842687" y="5936650"/>
                </a:lnTo>
                <a:lnTo>
                  <a:pt x="5837790" y="5951333"/>
                </a:lnTo>
                <a:lnTo>
                  <a:pt x="5827995" y="5966016"/>
                </a:lnTo>
                <a:lnTo>
                  <a:pt x="5823097" y="5975804"/>
                </a:lnTo>
                <a:lnTo>
                  <a:pt x="5823097" y="5985592"/>
                </a:lnTo>
                <a:lnTo>
                  <a:pt x="5818200" y="5985592"/>
                </a:lnTo>
                <a:lnTo>
                  <a:pt x="5813303" y="5975804"/>
                </a:lnTo>
                <a:lnTo>
                  <a:pt x="5808405" y="5966016"/>
                </a:lnTo>
                <a:lnTo>
                  <a:pt x="5803508" y="5951333"/>
                </a:lnTo>
                <a:lnTo>
                  <a:pt x="5798610" y="5941545"/>
                </a:lnTo>
                <a:lnTo>
                  <a:pt x="5788815" y="5931756"/>
                </a:lnTo>
                <a:lnTo>
                  <a:pt x="5783918" y="5921968"/>
                </a:lnTo>
                <a:lnTo>
                  <a:pt x="5774123" y="5912180"/>
                </a:lnTo>
                <a:lnTo>
                  <a:pt x="5774123" y="5907285"/>
                </a:lnTo>
                <a:lnTo>
                  <a:pt x="5774123" y="5897497"/>
                </a:lnTo>
                <a:lnTo>
                  <a:pt x="5779020" y="5873026"/>
                </a:lnTo>
                <a:lnTo>
                  <a:pt x="5783918" y="5848555"/>
                </a:lnTo>
                <a:lnTo>
                  <a:pt x="5783918" y="5824084"/>
                </a:lnTo>
                <a:lnTo>
                  <a:pt x="5783918" y="5814296"/>
                </a:lnTo>
                <a:lnTo>
                  <a:pt x="5779020" y="5809402"/>
                </a:lnTo>
                <a:lnTo>
                  <a:pt x="5769225" y="5799613"/>
                </a:lnTo>
                <a:lnTo>
                  <a:pt x="5764328" y="5789825"/>
                </a:lnTo>
                <a:lnTo>
                  <a:pt x="5754533" y="5780037"/>
                </a:lnTo>
                <a:lnTo>
                  <a:pt x="5749635" y="5765354"/>
                </a:lnTo>
                <a:lnTo>
                  <a:pt x="5739840" y="5755566"/>
                </a:lnTo>
                <a:lnTo>
                  <a:pt x="5734943" y="5745777"/>
                </a:lnTo>
                <a:lnTo>
                  <a:pt x="5730045" y="5735989"/>
                </a:lnTo>
                <a:lnTo>
                  <a:pt x="5734943" y="5726201"/>
                </a:lnTo>
                <a:lnTo>
                  <a:pt x="5734943" y="5721306"/>
                </a:lnTo>
                <a:lnTo>
                  <a:pt x="5739840" y="5721306"/>
                </a:lnTo>
                <a:lnTo>
                  <a:pt x="5744738" y="5721306"/>
                </a:lnTo>
                <a:close/>
                <a:moveTo>
                  <a:pt x="10039832" y="5545114"/>
                </a:moveTo>
                <a:lnTo>
                  <a:pt x="10034935" y="5550009"/>
                </a:lnTo>
                <a:lnTo>
                  <a:pt x="10034935" y="5564691"/>
                </a:lnTo>
                <a:lnTo>
                  <a:pt x="10039832" y="5574480"/>
                </a:lnTo>
                <a:lnTo>
                  <a:pt x="10044729" y="5584268"/>
                </a:lnTo>
                <a:lnTo>
                  <a:pt x="10048545" y="5591893"/>
                </a:lnTo>
                <a:lnTo>
                  <a:pt x="10044730" y="5584268"/>
                </a:lnTo>
                <a:lnTo>
                  <a:pt x="10039832" y="5569586"/>
                </a:lnTo>
                <a:lnTo>
                  <a:pt x="10039832" y="5554903"/>
                </a:lnTo>
                <a:lnTo>
                  <a:pt x="10039832" y="5545115"/>
                </a:lnTo>
                <a:close/>
                <a:moveTo>
                  <a:pt x="10034935" y="5501067"/>
                </a:moveTo>
                <a:lnTo>
                  <a:pt x="10034935" y="5510855"/>
                </a:lnTo>
                <a:lnTo>
                  <a:pt x="10039832" y="5535326"/>
                </a:lnTo>
                <a:lnTo>
                  <a:pt x="10039832" y="5530432"/>
                </a:lnTo>
                <a:lnTo>
                  <a:pt x="10039832" y="5525538"/>
                </a:lnTo>
                <a:lnTo>
                  <a:pt x="10039832" y="5520644"/>
                </a:lnTo>
                <a:close/>
                <a:moveTo>
                  <a:pt x="10181860" y="5466808"/>
                </a:moveTo>
                <a:lnTo>
                  <a:pt x="10181860" y="5471702"/>
                </a:lnTo>
                <a:lnTo>
                  <a:pt x="10216139" y="5505959"/>
                </a:lnTo>
                <a:close/>
                <a:moveTo>
                  <a:pt x="10039832" y="5442337"/>
                </a:moveTo>
                <a:lnTo>
                  <a:pt x="10034935" y="5457019"/>
                </a:lnTo>
                <a:lnTo>
                  <a:pt x="10034935" y="5471702"/>
                </a:lnTo>
                <a:lnTo>
                  <a:pt x="10039832" y="5442337"/>
                </a:lnTo>
                <a:close/>
                <a:moveTo>
                  <a:pt x="10123092" y="5437443"/>
                </a:moveTo>
                <a:lnTo>
                  <a:pt x="10142680" y="5442337"/>
                </a:lnTo>
                <a:lnTo>
                  <a:pt x="10162270" y="5452125"/>
                </a:lnTo>
                <a:lnTo>
                  <a:pt x="10172065" y="5457020"/>
                </a:lnTo>
                <a:lnTo>
                  <a:pt x="10176962" y="5461914"/>
                </a:lnTo>
                <a:lnTo>
                  <a:pt x="10181860" y="5466807"/>
                </a:lnTo>
                <a:lnTo>
                  <a:pt x="10176963" y="5457020"/>
                </a:lnTo>
                <a:lnTo>
                  <a:pt x="10167168" y="5452126"/>
                </a:lnTo>
                <a:lnTo>
                  <a:pt x="10157373" y="5447232"/>
                </a:lnTo>
                <a:lnTo>
                  <a:pt x="10142680" y="5442337"/>
                </a:lnTo>
                <a:lnTo>
                  <a:pt x="10132885" y="5437443"/>
                </a:lnTo>
                <a:close/>
                <a:moveTo>
                  <a:pt x="9662420" y="5420007"/>
                </a:moveTo>
                <a:lnTo>
                  <a:pt x="9662726" y="5422760"/>
                </a:lnTo>
                <a:lnTo>
                  <a:pt x="9662726" y="5422760"/>
                </a:lnTo>
                <a:close/>
                <a:moveTo>
                  <a:pt x="10103500" y="5416887"/>
                </a:moveTo>
                <a:lnTo>
                  <a:pt x="10103500" y="5417866"/>
                </a:lnTo>
                <a:lnTo>
                  <a:pt x="10108397" y="5422760"/>
                </a:lnTo>
                <a:lnTo>
                  <a:pt x="10113295" y="5427654"/>
                </a:lnTo>
                <a:lnTo>
                  <a:pt x="10123090" y="5437443"/>
                </a:lnTo>
                <a:lnTo>
                  <a:pt x="10123090" y="5432549"/>
                </a:lnTo>
                <a:close/>
                <a:moveTo>
                  <a:pt x="10069220" y="5383603"/>
                </a:moveTo>
                <a:lnTo>
                  <a:pt x="10069217" y="5383606"/>
                </a:lnTo>
                <a:lnTo>
                  <a:pt x="10069217" y="5383609"/>
                </a:lnTo>
                <a:lnTo>
                  <a:pt x="10069218" y="5383607"/>
                </a:lnTo>
                <a:close/>
                <a:moveTo>
                  <a:pt x="10093707" y="5354238"/>
                </a:moveTo>
                <a:lnTo>
                  <a:pt x="10093704" y="5354241"/>
                </a:lnTo>
                <a:lnTo>
                  <a:pt x="10083909" y="5364030"/>
                </a:lnTo>
                <a:lnTo>
                  <a:pt x="10083908" y="5364033"/>
                </a:lnTo>
                <a:lnTo>
                  <a:pt x="10083910" y="5364030"/>
                </a:lnTo>
                <a:lnTo>
                  <a:pt x="10093705" y="5354242"/>
                </a:lnTo>
                <a:close/>
                <a:moveTo>
                  <a:pt x="10108403" y="5339554"/>
                </a:moveTo>
                <a:lnTo>
                  <a:pt x="10108397" y="5339559"/>
                </a:lnTo>
                <a:lnTo>
                  <a:pt x="10108397" y="5339559"/>
                </a:lnTo>
                <a:lnTo>
                  <a:pt x="10108398" y="5339559"/>
                </a:lnTo>
                <a:close/>
                <a:moveTo>
                  <a:pt x="10167175" y="5290611"/>
                </a:moveTo>
                <a:lnTo>
                  <a:pt x="10167167" y="5290617"/>
                </a:lnTo>
                <a:lnTo>
                  <a:pt x="10167158" y="5290625"/>
                </a:lnTo>
                <a:lnTo>
                  <a:pt x="10167168" y="5290618"/>
                </a:lnTo>
                <a:close/>
                <a:moveTo>
                  <a:pt x="10020242" y="5285722"/>
                </a:moveTo>
                <a:lnTo>
                  <a:pt x="10020242" y="5285723"/>
                </a:lnTo>
                <a:lnTo>
                  <a:pt x="10147577" y="5285723"/>
                </a:lnTo>
                <a:lnTo>
                  <a:pt x="10147577" y="5285722"/>
                </a:lnTo>
                <a:close/>
                <a:moveTo>
                  <a:pt x="10196553" y="5256353"/>
                </a:moveTo>
                <a:lnTo>
                  <a:pt x="10196551" y="5256357"/>
                </a:lnTo>
                <a:lnTo>
                  <a:pt x="10196548" y="5256366"/>
                </a:lnTo>
                <a:lnTo>
                  <a:pt x="10196553" y="5256358"/>
                </a:lnTo>
                <a:close/>
                <a:moveTo>
                  <a:pt x="10157372" y="5251463"/>
                </a:moveTo>
                <a:lnTo>
                  <a:pt x="10156112" y="5253980"/>
                </a:lnTo>
                <a:lnTo>
                  <a:pt x="10157372" y="5251463"/>
                </a:lnTo>
                <a:close/>
                <a:moveTo>
                  <a:pt x="1175391" y="5222100"/>
                </a:moveTo>
                <a:lnTo>
                  <a:pt x="1165602" y="5226992"/>
                </a:lnTo>
                <a:lnTo>
                  <a:pt x="1170496" y="5226992"/>
                </a:lnTo>
                <a:close/>
                <a:moveTo>
                  <a:pt x="1180292" y="5217205"/>
                </a:moveTo>
                <a:lnTo>
                  <a:pt x="1175395" y="5222098"/>
                </a:lnTo>
                <a:lnTo>
                  <a:pt x="1180292" y="5222098"/>
                </a:lnTo>
                <a:close/>
                <a:moveTo>
                  <a:pt x="10162270" y="5212308"/>
                </a:moveTo>
                <a:lnTo>
                  <a:pt x="10162269" y="5212309"/>
                </a:lnTo>
                <a:lnTo>
                  <a:pt x="10162269" y="5212310"/>
                </a:lnTo>
                <a:lnTo>
                  <a:pt x="10162270" y="5212310"/>
                </a:lnTo>
                <a:close/>
                <a:moveTo>
                  <a:pt x="1101932" y="5197628"/>
                </a:moveTo>
                <a:lnTo>
                  <a:pt x="1101932" y="5212309"/>
                </a:lnTo>
                <a:lnTo>
                  <a:pt x="1101932" y="5212311"/>
                </a:lnTo>
                <a:lnTo>
                  <a:pt x="1101932" y="5207416"/>
                </a:lnTo>
                <a:lnTo>
                  <a:pt x="1101932" y="5202522"/>
                </a:lnTo>
                <a:lnTo>
                  <a:pt x="1101932" y="5197628"/>
                </a:lnTo>
                <a:close/>
                <a:moveTo>
                  <a:pt x="10162269" y="5197625"/>
                </a:moveTo>
                <a:lnTo>
                  <a:pt x="10162269" y="5197627"/>
                </a:lnTo>
                <a:lnTo>
                  <a:pt x="10162270" y="5197629"/>
                </a:lnTo>
                <a:lnTo>
                  <a:pt x="10162270" y="5197628"/>
                </a:lnTo>
                <a:close/>
                <a:moveTo>
                  <a:pt x="1273344" y="5163368"/>
                </a:moveTo>
                <a:lnTo>
                  <a:pt x="1258651" y="5178050"/>
                </a:lnTo>
                <a:lnTo>
                  <a:pt x="1243962" y="5187837"/>
                </a:lnTo>
                <a:lnTo>
                  <a:pt x="1263549" y="5178050"/>
                </a:lnTo>
                <a:lnTo>
                  <a:pt x="1278241" y="5163368"/>
                </a:lnTo>
                <a:close/>
                <a:moveTo>
                  <a:pt x="1278242" y="5158473"/>
                </a:moveTo>
                <a:lnTo>
                  <a:pt x="1278241" y="5158474"/>
                </a:lnTo>
                <a:lnTo>
                  <a:pt x="1278241" y="5163368"/>
                </a:lnTo>
                <a:lnTo>
                  <a:pt x="1278242" y="5163367"/>
                </a:lnTo>
                <a:close/>
                <a:moveTo>
                  <a:pt x="9976165" y="5153579"/>
                </a:moveTo>
                <a:lnTo>
                  <a:pt x="10059422" y="5197627"/>
                </a:lnTo>
                <a:lnTo>
                  <a:pt x="10059422" y="5197627"/>
                </a:lnTo>
                <a:close/>
                <a:moveTo>
                  <a:pt x="10118192" y="5148687"/>
                </a:moveTo>
                <a:lnTo>
                  <a:pt x="10114520" y="5152356"/>
                </a:lnTo>
                <a:lnTo>
                  <a:pt x="10118192" y="5153579"/>
                </a:lnTo>
                <a:close/>
                <a:moveTo>
                  <a:pt x="9741086" y="5114427"/>
                </a:moveTo>
                <a:lnTo>
                  <a:pt x="9736189" y="5119320"/>
                </a:lnTo>
                <a:lnTo>
                  <a:pt x="9741086" y="5119320"/>
                </a:lnTo>
                <a:lnTo>
                  <a:pt x="9745982" y="5114427"/>
                </a:lnTo>
                <a:close/>
                <a:moveTo>
                  <a:pt x="1376190" y="5109533"/>
                </a:moveTo>
                <a:lnTo>
                  <a:pt x="1366396" y="5119320"/>
                </a:lnTo>
                <a:lnTo>
                  <a:pt x="1361498" y="5134003"/>
                </a:lnTo>
                <a:lnTo>
                  <a:pt x="1361498" y="5138896"/>
                </a:lnTo>
                <a:lnTo>
                  <a:pt x="1366396" y="5129108"/>
                </a:lnTo>
                <a:lnTo>
                  <a:pt x="1371294" y="5119320"/>
                </a:lnTo>
                <a:close/>
                <a:moveTo>
                  <a:pt x="9897805" y="5109531"/>
                </a:moveTo>
                <a:lnTo>
                  <a:pt x="9897805" y="5109532"/>
                </a:lnTo>
                <a:lnTo>
                  <a:pt x="9902702" y="5114426"/>
                </a:lnTo>
                <a:lnTo>
                  <a:pt x="9912497" y="5119320"/>
                </a:lnTo>
                <a:lnTo>
                  <a:pt x="9922292" y="5124214"/>
                </a:lnTo>
                <a:lnTo>
                  <a:pt x="9961472" y="5138897"/>
                </a:lnTo>
                <a:lnTo>
                  <a:pt x="9922292" y="5124214"/>
                </a:lnTo>
                <a:lnTo>
                  <a:pt x="9912497" y="5119320"/>
                </a:lnTo>
                <a:lnTo>
                  <a:pt x="9902702" y="5114426"/>
                </a:lnTo>
                <a:close/>
                <a:moveTo>
                  <a:pt x="9750881" y="5104639"/>
                </a:moveTo>
                <a:lnTo>
                  <a:pt x="9745983" y="5109533"/>
                </a:lnTo>
                <a:lnTo>
                  <a:pt x="9745983" y="5114426"/>
                </a:lnTo>
                <a:lnTo>
                  <a:pt x="9755777" y="5104639"/>
                </a:lnTo>
                <a:close/>
                <a:moveTo>
                  <a:pt x="1562295" y="5104638"/>
                </a:moveTo>
                <a:lnTo>
                  <a:pt x="1567192" y="5114425"/>
                </a:lnTo>
                <a:lnTo>
                  <a:pt x="1567192" y="5109532"/>
                </a:lnTo>
                <a:close/>
                <a:moveTo>
                  <a:pt x="1559029" y="5096481"/>
                </a:moveTo>
                <a:lnTo>
                  <a:pt x="1557396" y="5099743"/>
                </a:lnTo>
                <a:lnTo>
                  <a:pt x="1558212" y="5100558"/>
                </a:lnTo>
                <a:close/>
                <a:moveTo>
                  <a:pt x="9863521" y="5080169"/>
                </a:moveTo>
                <a:lnTo>
                  <a:pt x="9848831" y="5089956"/>
                </a:lnTo>
                <a:lnTo>
                  <a:pt x="9839039" y="5109528"/>
                </a:lnTo>
                <a:close/>
                <a:moveTo>
                  <a:pt x="9775367" y="5075274"/>
                </a:moveTo>
                <a:lnTo>
                  <a:pt x="9770471" y="5080168"/>
                </a:lnTo>
                <a:lnTo>
                  <a:pt x="9765573" y="5089956"/>
                </a:lnTo>
                <a:lnTo>
                  <a:pt x="9760676" y="5094850"/>
                </a:lnTo>
                <a:lnTo>
                  <a:pt x="9755779" y="5104637"/>
                </a:lnTo>
                <a:lnTo>
                  <a:pt x="9765573" y="5094849"/>
                </a:lnTo>
                <a:lnTo>
                  <a:pt x="9770470" y="5085061"/>
                </a:lnTo>
                <a:close/>
                <a:moveTo>
                  <a:pt x="9775383" y="5070383"/>
                </a:moveTo>
                <a:lnTo>
                  <a:pt x="9809650" y="5080167"/>
                </a:lnTo>
                <a:lnTo>
                  <a:pt x="9819442" y="5080167"/>
                </a:lnTo>
                <a:close/>
                <a:moveTo>
                  <a:pt x="9922291" y="5026333"/>
                </a:moveTo>
                <a:lnTo>
                  <a:pt x="9917395" y="5031226"/>
                </a:lnTo>
                <a:lnTo>
                  <a:pt x="9915763" y="5036119"/>
                </a:lnTo>
                <a:lnTo>
                  <a:pt x="9917395" y="5036119"/>
                </a:lnTo>
                <a:close/>
                <a:moveTo>
                  <a:pt x="1474140" y="5026330"/>
                </a:moveTo>
                <a:lnTo>
                  <a:pt x="1474140" y="5026331"/>
                </a:lnTo>
                <a:lnTo>
                  <a:pt x="1474140" y="5031225"/>
                </a:lnTo>
                <a:lnTo>
                  <a:pt x="1469243" y="5036119"/>
                </a:lnTo>
                <a:lnTo>
                  <a:pt x="1467611" y="5039381"/>
                </a:lnTo>
                <a:lnTo>
                  <a:pt x="1474140" y="5036119"/>
                </a:lnTo>
                <a:lnTo>
                  <a:pt x="1479039" y="5026330"/>
                </a:lnTo>
                <a:close/>
                <a:moveTo>
                  <a:pt x="1547605" y="5016538"/>
                </a:moveTo>
                <a:lnTo>
                  <a:pt x="1547602" y="5016542"/>
                </a:lnTo>
                <a:lnTo>
                  <a:pt x="1542705" y="5026330"/>
                </a:lnTo>
                <a:lnTo>
                  <a:pt x="1542705" y="5026330"/>
                </a:lnTo>
                <a:lnTo>
                  <a:pt x="1547603" y="5016542"/>
                </a:lnTo>
                <a:close/>
                <a:moveTo>
                  <a:pt x="10020246" y="4988810"/>
                </a:moveTo>
                <a:lnTo>
                  <a:pt x="10025140" y="4992071"/>
                </a:lnTo>
                <a:lnTo>
                  <a:pt x="10034934" y="4996965"/>
                </a:lnTo>
                <a:lnTo>
                  <a:pt x="10030038" y="4992072"/>
                </a:lnTo>
                <a:close/>
                <a:moveTo>
                  <a:pt x="9966370" y="4982284"/>
                </a:moveTo>
                <a:lnTo>
                  <a:pt x="9956575" y="4987178"/>
                </a:lnTo>
                <a:lnTo>
                  <a:pt x="9949231" y="4996963"/>
                </a:lnTo>
                <a:lnTo>
                  <a:pt x="9956575" y="4992071"/>
                </a:lnTo>
                <a:lnTo>
                  <a:pt x="9971267" y="4987177"/>
                </a:lnTo>
                <a:lnTo>
                  <a:pt x="9981059" y="4982284"/>
                </a:lnTo>
                <a:close/>
                <a:moveTo>
                  <a:pt x="1180292" y="4972495"/>
                </a:moveTo>
                <a:lnTo>
                  <a:pt x="1180292" y="4977389"/>
                </a:lnTo>
                <a:lnTo>
                  <a:pt x="1214570" y="4972495"/>
                </a:lnTo>
                <a:close/>
                <a:moveTo>
                  <a:pt x="9677429" y="4938249"/>
                </a:moveTo>
                <a:lnTo>
                  <a:pt x="9697009" y="4967601"/>
                </a:lnTo>
                <a:lnTo>
                  <a:pt x="9699457" y="4967601"/>
                </a:lnTo>
                <a:lnTo>
                  <a:pt x="9697008" y="4962707"/>
                </a:lnTo>
                <a:lnTo>
                  <a:pt x="9692111" y="4957813"/>
                </a:lnTo>
                <a:close/>
                <a:moveTo>
                  <a:pt x="1400678" y="4933344"/>
                </a:moveTo>
                <a:lnTo>
                  <a:pt x="1400678" y="4938235"/>
                </a:lnTo>
                <a:lnTo>
                  <a:pt x="1405573" y="4943126"/>
                </a:lnTo>
                <a:close/>
                <a:moveTo>
                  <a:pt x="9661096" y="4912136"/>
                </a:moveTo>
                <a:lnTo>
                  <a:pt x="9662726" y="4914743"/>
                </a:lnTo>
                <a:lnTo>
                  <a:pt x="9662726" y="4913765"/>
                </a:lnTo>
                <a:close/>
                <a:moveTo>
                  <a:pt x="1346802" y="4864824"/>
                </a:moveTo>
                <a:lnTo>
                  <a:pt x="1332114" y="4869717"/>
                </a:lnTo>
                <a:lnTo>
                  <a:pt x="1322319" y="4874611"/>
                </a:lnTo>
                <a:lnTo>
                  <a:pt x="1317422" y="4879504"/>
                </a:lnTo>
                <a:lnTo>
                  <a:pt x="1327216" y="4874611"/>
                </a:lnTo>
                <a:lnTo>
                  <a:pt x="1337011" y="4869717"/>
                </a:lnTo>
                <a:close/>
                <a:moveTo>
                  <a:pt x="1214575" y="4864823"/>
                </a:moveTo>
                <a:lnTo>
                  <a:pt x="1214575" y="4869716"/>
                </a:lnTo>
                <a:lnTo>
                  <a:pt x="1224368" y="4864823"/>
                </a:lnTo>
                <a:close/>
                <a:moveTo>
                  <a:pt x="1283139" y="4859929"/>
                </a:moveTo>
                <a:lnTo>
                  <a:pt x="1275127" y="4861263"/>
                </a:lnTo>
                <a:lnTo>
                  <a:pt x="1292933" y="4864822"/>
                </a:lnTo>
                <a:lnTo>
                  <a:pt x="1307626" y="4869717"/>
                </a:lnTo>
                <a:lnTo>
                  <a:pt x="1317421" y="4884399"/>
                </a:lnTo>
                <a:lnTo>
                  <a:pt x="1317421" y="4879505"/>
                </a:lnTo>
                <a:lnTo>
                  <a:pt x="1317421" y="4879505"/>
                </a:lnTo>
                <a:lnTo>
                  <a:pt x="1312524" y="4874611"/>
                </a:lnTo>
                <a:lnTo>
                  <a:pt x="1312524" y="4869717"/>
                </a:lnTo>
                <a:lnTo>
                  <a:pt x="1302730" y="4864823"/>
                </a:lnTo>
                <a:close/>
                <a:moveTo>
                  <a:pt x="9634041" y="4857133"/>
                </a:moveTo>
                <a:lnTo>
                  <a:pt x="9633341" y="4857483"/>
                </a:lnTo>
                <a:lnTo>
                  <a:pt x="9633341" y="4859928"/>
                </a:lnTo>
                <a:lnTo>
                  <a:pt x="9638239" y="4874611"/>
                </a:lnTo>
                <a:lnTo>
                  <a:pt x="9641911" y="4880727"/>
                </a:lnTo>
                <a:lnTo>
                  <a:pt x="9638238" y="4869717"/>
                </a:lnTo>
                <a:close/>
                <a:moveTo>
                  <a:pt x="1366396" y="4855034"/>
                </a:moveTo>
                <a:lnTo>
                  <a:pt x="1356603" y="4859928"/>
                </a:lnTo>
                <a:lnTo>
                  <a:pt x="1366396" y="4859928"/>
                </a:lnTo>
                <a:lnTo>
                  <a:pt x="1371292" y="4859928"/>
                </a:lnTo>
                <a:lnTo>
                  <a:pt x="1371292" y="4859928"/>
                </a:lnTo>
                <a:lnTo>
                  <a:pt x="1371292" y="4855034"/>
                </a:lnTo>
                <a:lnTo>
                  <a:pt x="1372923" y="4863185"/>
                </a:lnTo>
                <a:lnTo>
                  <a:pt x="1376191" y="4869717"/>
                </a:lnTo>
                <a:lnTo>
                  <a:pt x="1376191" y="4879514"/>
                </a:lnTo>
                <a:lnTo>
                  <a:pt x="1378635" y="4891727"/>
                </a:lnTo>
                <a:lnTo>
                  <a:pt x="1381088" y="4899082"/>
                </a:lnTo>
                <a:lnTo>
                  <a:pt x="1384355" y="4908875"/>
                </a:lnTo>
                <a:lnTo>
                  <a:pt x="1390882" y="4918658"/>
                </a:lnTo>
                <a:lnTo>
                  <a:pt x="1400674" y="4933337"/>
                </a:lnTo>
                <a:lnTo>
                  <a:pt x="1400678" y="4933341"/>
                </a:lnTo>
                <a:lnTo>
                  <a:pt x="1400678" y="4933343"/>
                </a:lnTo>
                <a:lnTo>
                  <a:pt x="1410468" y="4948019"/>
                </a:lnTo>
                <a:lnTo>
                  <a:pt x="1415371" y="4952918"/>
                </a:lnTo>
                <a:lnTo>
                  <a:pt x="1420269" y="4957812"/>
                </a:lnTo>
                <a:lnTo>
                  <a:pt x="1420269" y="4967600"/>
                </a:lnTo>
                <a:lnTo>
                  <a:pt x="1425166" y="4972495"/>
                </a:lnTo>
                <a:lnTo>
                  <a:pt x="1423533" y="4974126"/>
                </a:lnTo>
                <a:lnTo>
                  <a:pt x="1420269" y="4977389"/>
                </a:lnTo>
                <a:lnTo>
                  <a:pt x="1430062" y="4977389"/>
                </a:lnTo>
                <a:lnTo>
                  <a:pt x="1430063" y="4977389"/>
                </a:lnTo>
                <a:lnTo>
                  <a:pt x="1430067" y="4977398"/>
                </a:lnTo>
                <a:lnTo>
                  <a:pt x="1434959" y="4992066"/>
                </a:lnTo>
                <a:lnTo>
                  <a:pt x="1434959" y="4987177"/>
                </a:lnTo>
                <a:lnTo>
                  <a:pt x="1439855" y="4996963"/>
                </a:lnTo>
                <a:lnTo>
                  <a:pt x="1439859" y="4996966"/>
                </a:lnTo>
                <a:lnTo>
                  <a:pt x="1444757" y="5001860"/>
                </a:lnTo>
                <a:lnTo>
                  <a:pt x="1449653" y="5006753"/>
                </a:lnTo>
                <a:lnTo>
                  <a:pt x="1449653" y="5006754"/>
                </a:lnTo>
                <a:lnTo>
                  <a:pt x="1454550" y="5006754"/>
                </a:lnTo>
                <a:lnTo>
                  <a:pt x="1454552" y="5006754"/>
                </a:lnTo>
                <a:lnTo>
                  <a:pt x="1464346" y="5011648"/>
                </a:lnTo>
                <a:lnTo>
                  <a:pt x="1466791" y="5014092"/>
                </a:lnTo>
                <a:lnTo>
                  <a:pt x="1371293" y="4855034"/>
                </a:lnTo>
                <a:lnTo>
                  <a:pt x="1371292" y="4855034"/>
                </a:lnTo>
                <a:close/>
                <a:moveTo>
                  <a:pt x="1116625" y="4855034"/>
                </a:moveTo>
                <a:lnTo>
                  <a:pt x="1131317" y="4859929"/>
                </a:lnTo>
                <a:lnTo>
                  <a:pt x="1141113" y="4859929"/>
                </a:lnTo>
                <a:lnTo>
                  <a:pt x="1150907" y="4859929"/>
                </a:lnTo>
                <a:lnTo>
                  <a:pt x="1155805" y="4859929"/>
                </a:lnTo>
                <a:lnTo>
                  <a:pt x="1160703" y="4859929"/>
                </a:lnTo>
                <a:lnTo>
                  <a:pt x="1160704" y="4859928"/>
                </a:lnTo>
                <a:lnTo>
                  <a:pt x="1155805" y="4859928"/>
                </a:lnTo>
                <a:lnTo>
                  <a:pt x="1150907" y="4859928"/>
                </a:lnTo>
                <a:lnTo>
                  <a:pt x="1146010" y="4859928"/>
                </a:lnTo>
                <a:lnTo>
                  <a:pt x="1131317" y="4859928"/>
                </a:lnTo>
                <a:lnTo>
                  <a:pt x="1121522" y="4855034"/>
                </a:lnTo>
                <a:close/>
                <a:moveTo>
                  <a:pt x="1430057" y="4850141"/>
                </a:moveTo>
                <a:lnTo>
                  <a:pt x="1400681" y="4855034"/>
                </a:lnTo>
                <a:lnTo>
                  <a:pt x="1415370" y="4855034"/>
                </a:lnTo>
                <a:close/>
                <a:moveTo>
                  <a:pt x="1337012" y="4850140"/>
                </a:moveTo>
                <a:lnTo>
                  <a:pt x="1349253" y="4852587"/>
                </a:lnTo>
                <a:lnTo>
                  <a:pt x="1341909" y="4850140"/>
                </a:lnTo>
                <a:close/>
                <a:moveTo>
                  <a:pt x="1204779" y="4850140"/>
                </a:moveTo>
                <a:lnTo>
                  <a:pt x="1204777" y="4850140"/>
                </a:lnTo>
                <a:lnTo>
                  <a:pt x="1214575" y="4850140"/>
                </a:lnTo>
                <a:lnTo>
                  <a:pt x="1219472" y="4850140"/>
                </a:lnTo>
                <a:lnTo>
                  <a:pt x="1224369" y="4850140"/>
                </a:lnTo>
                <a:lnTo>
                  <a:pt x="1224368" y="4850140"/>
                </a:lnTo>
                <a:lnTo>
                  <a:pt x="1214575" y="4850140"/>
                </a:lnTo>
                <a:close/>
                <a:moveTo>
                  <a:pt x="1239061" y="4845246"/>
                </a:moveTo>
                <a:lnTo>
                  <a:pt x="1230246" y="4849651"/>
                </a:lnTo>
                <a:lnTo>
                  <a:pt x="1283139" y="4845246"/>
                </a:lnTo>
                <a:lnTo>
                  <a:pt x="1307626" y="4845246"/>
                </a:lnTo>
                <a:lnTo>
                  <a:pt x="1317421" y="4846878"/>
                </a:lnTo>
                <a:lnTo>
                  <a:pt x="1312523" y="4845246"/>
                </a:lnTo>
                <a:lnTo>
                  <a:pt x="1297830" y="4845246"/>
                </a:lnTo>
                <a:lnTo>
                  <a:pt x="1292933" y="4845246"/>
                </a:lnTo>
                <a:lnTo>
                  <a:pt x="1268446" y="4845246"/>
                </a:lnTo>
                <a:lnTo>
                  <a:pt x="1253753" y="4845246"/>
                </a:lnTo>
                <a:close/>
                <a:moveTo>
                  <a:pt x="962105" y="4842549"/>
                </a:moveTo>
                <a:lnTo>
                  <a:pt x="964802" y="4845246"/>
                </a:lnTo>
                <a:lnTo>
                  <a:pt x="974598" y="4845246"/>
                </a:lnTo>
                <a:lnTo>
                  <a:pt x="979495" y="4845246"/>
                </a:lnTo>
                <a:lnTo>
                  <a:pt x="984393" y="4845246"/>
                </a:lnTo>
                <a:lnTo>
                  <a:pt x="1087240" y="4845246"/>
                </a:lnTo>
                <a:lnTo>
                  <a:pt x="1097035" y="4850140"/>
                </a:lnTo>
                <a:lnTo>
                  <a:pt x="1106830" y="4855034"/>
                </a:lnTo>
                <a:lnTo>
                  <a:pt x="1097035" y="4850140"/>
                </a:lnTo>
                <a:lnTo>
                  <a:pt x="1092137" y="4845246"/>
                </a:lnTo>
                <a:lnTo>
                  <a:pt x="984393" y="4845246"/>
                </a:lnTo>
                <a:lnTo>
                  <a:pt x="979495" y="4845246"/>
                </a:lnTo>
                <a:lnTo>
                  <a:pt x="974598" y="4845246"/>
                </a:lnTo>
                <a:lnTo>
                  <a:pt x="964802" y="4845246"/>
                </a:lnTo>
                <a:close/>
                <a:moveTo>
                  <a:pt x="1447202" y="4841576"/>
                </a:moveTo>
                <a:lnTo>
                  <a:pt x="1430070" y="4850137"/>
                </a:lnTo>
                <a:lnTo>
                  <a:pt x="1444754" y="4845245"/>
                </a:lnTo>
                <a:close/>
                <a:moveTo>
                  <a:pt x="950110" y="4830563"/>
                </a:moveTo>
                <a:lnTo>
                  <a:pt x="959905" y="4840351"/>
                </a:lnTo>
                <a:lnTo>
                  <a:pt x="955008" y="4830563"/>
                </a:lnTo>
                <a:close/>
                <a:moveTo>
                  <a:pt x="9682317" y="4825670"/>
                </a:moveTo>
                <a:lnTo>
                  <a:pt x="9672522" y="4830564"/>
                </a:lnTo>
                <a:lnTo>
                  <a:pt x="9657830" y="4835459"/>
                </a:lnTo>
                <a:lnTo>
                  <a:pt x="9648035" y="4840353"/>
                </a:lnTo>
                <a:lnTo>
                  <a:pt x="9643139" y="4850137"/>
                </a:lnTo>
                <a:lnTo>
                  <a:pt x="9648033" y="4845246"/>
                </a:lnTo>
                <a:lnTo>
                  <a:pt x="9652931" y="4840352"/>
                </a:lnTo>
                <a:lnTo>
                  <a:pt x="9662726" y="4835458"/>
                </a:lnTo>
                <a:lnTo>
                  <a:pt x="9677418" y="4830564"/>
                </a:lnTo>
                <a:lnTo>
                  <a:pt x="9687211" y="4825670"/>
                </a:lnTo>
                <a:close/>
                <a:moveTo>
                  <a:pt x="1459448" y="4815883"/>
                </a:moveTo>
                <a:lnTo>
                  <a:pt x="1452103" y="4834229"/>
                </a:lnTo>
                <a:lnTo>
                  <a:pt x="1454549" y="4830563"/>
                </a:lnTo>
                <a:lnTo>
                  <a:pt x="1459448" y="4820774"/>
                </a:lnTo>
                <a:close/>
                <a:moveTo>
                  <a:pt x="9692112" y="4786516"/>
                </a:moveTo>
                <a:lnTo>
                  <a:pt x="9692112" y="4786517"/>
                </a:lnTo>
                <a:lnTo>
                  <a:pt x="9697008" y="4786517"/>
                </a:lnTo>
                <a:lnTo>
                  <a:pt x="9697008" y="4786516"/>
                </a:lnTo>
                <a:close/>
                <a:moveTo>
                  <a:pt x="1650423" y="4776732"/>
                </a:moveTo>
                <a:lnTo>
                  <a:pt x="1562293" y="4794798"/>
                </a:lnTo>
                <a:lnTo>
                  <a:pt x="1562293" y="4796303"/>
                </a:lnTo>
                <a:close/>
                <a:moveTo>
                  <a:pt x="9897805" y="4732679"/>
                </a:moveTo>
                <a:lnTo>
                  <a:pt x="9897805" y="4732680"/>
                </a:lnTo>
                <a:lnTo>
                  <a:pt x="9897806" y="4732681"/>
                </a:lnTo>
                <a:lnTo>
                  <a:pt x="9897806" y="4732680"/>
                </a:lnTo>
                <a:close/>
                <a:moveTo>
                  <a:pt x="9892908" y="4727786"/>
                </a:moveTo>
                <a:lnTo>
                  <a:pt x="9871482" y="4732068"/>
                </a:lnTo>
                <a:lnTo>
                  <a:pt x="9873318" y="4732680"/>
                </a:lnTo>
                <a:lnTo>
                  <a:pt x="9893724" y="4728601"/>
                </a:lnTo>
                <a:close/>
                <a:moveTo>
                  <a:pt x="4652597" y="4713102"/>
                </a:moveTo>
                <a:lnTo>
                  <a:pt x="4657495" y="4713102"/>
                </a:lnTo>
                <a:lnTo>
                  <a:pt x="4667290" y="4713102"/>
                </a:lnTo>
                <a:lnTo>
                  <a:pt x="4677085" y="4713102"/>
                </a:lnTo>
                <a:lnTo>
                  <a:pt x="4681982" y="4713102"/>
                </a:lnTo>
                <a:lnTo>
                  <a:pt x="4686880" y="4717996"/>
                </a:lnTo>
                <a:lnTo>
                  <a:pt x="4691777" y="4717996"/>
                </a:lnTo>
                <a:lnTo>
                  <a:pt x="4686880" y="4727785"/>
                </a:lnTo>
                <a:lnTo>
                  <a:pt x="4686880" y="4732679"/>
                </a:lnTo>
                <a:lnTo>
                  <a:pt x="4681982" y="4732679"/>
                </a:lnTo>
                <a:lnTo>
                  <a:pt x="4681982" y="4737573"/>
                </a:lnTo>
                <a:lnTo>
                  <a:pt x="4686880" y="4737573"/>
                </a:lnTo>
                <a:lnTo>
                  <a:pt x="4691777" y="4742467"/>
                </a:lnTo>
                <a:lnTo>
                  <a:pt x="4701572" y="4742467"/>
                </a:lnTo>
                <a:lnTo>
                  <a:pt x="4706470" y="4737573"/>
                </a:lnTo>
                <a:lnTo>
                  <a:pt x="4706470" y="4732679"/>
                </a:lnTo>
                <a:lnTo>
                  <a:pt x="4706470" y="4727785"/>
                </a:lnTo>
                <a:lnTo>
                  <a:pt x="4706470" y="4722891"/>
                </a:lnTo>
                <a:lnTo>
                  <a:pt x="4711367" y="4722891"/>
                </a:lnTo>
                <a:lnTo>
                  <a:pt x="4716265" y="4722891"/>
                </a:lnTo>
                <a:lnTo>
                  <a:pt x="4726060" y="4727785"/>
                </a:lnTo>
                <a:lnTo>
                  <a:pt x="4730957" y="4742467"/>
                </a:lnTo>
                <a:lnTo>
                  <a:pt x="4735855" y="4752256"/>
                </a:lnTo>
                <a:lnTo>
                  <a:pt x="4740752" y="4757150"/>
                </a:lnTo>
                <a:lnTo>
                  <a:pt x="4740752" y="4762044"/>
                </a:lnTo>
                <a:lnTo>
                  <a:pt x="4770137" y="4747362"/>
                </a:lnTo>
                <a:lnTo>
                  <a:pt x="4775034" y="4747362"/>
                </a:lnTo>
                <a:lnTo>
                  <a:pt x="4779932" y="4747362"/>
                </a:lnTo>
                <a:lnTo>
                  <a:pt x="4794624" y="4747362"/>
                </a:lnTo>
                <a:lnTo>
                  <a:pt x="4804419" y="4752256"/>
                </a:lnTo>
                <a:lnTo>
                  <a:pt x="4814214" y="4757150"/>
                </a:lnTo>
                <a:lnTo>
                  <a:pt x="4819112" y="4762044"/>
                </a:lnTo>
                <a:lnTo>
                  <a:pt x="4824009" y="4771832"/>
                </a:lnTo>
                <a:lnTo>
                  <a:pt x="4828907" y="4781621"/>
                </a:lnTo>
                <a:lnTo>
                  <a:pt x="4824009" y="4786515"/>
                </a:lnTo>
                <a:lnTo>
                  <a:pt x="4824009" y="4791409"/>
                </a:lnTo>
                <a:lnTo>
                  <a:pt x="4819112" y="4791409"/>
                </a:lnTo>
                <a:lnTo>
                  <a:pt x="4814214" y="4796303"/>
                </a:lnTo>
                <a:lnTo>
                  <a:pt x="4804419" y="4801198"/>
                </a:lnTo>
                <a:lnTo>
                  <a:pt x="4799522" y="4810986"/>
                </a:lnTo>
                <a:lnTo>
                  <a:pt x="4794624" y="4820774"/>
                </a:lnTo>
                <a:lnTo>
                  <a:pt x="4789727" y="4830563"/>
                </a:lnTo>
                <a:lnTo>
                  <a:pt x="4784829" y="4840351"/>
                </a:lnTo>
                <a:lnTo>
                  <a:pt x="4784829" y="4845245"/>
                </a:lnTo>
                <a:lnTo>
                  <a:pt x="4794624" y="4850139"/>
                </a:lnTo>
                <a:lnTo>
                  <a:pt x="4814214" y="4864822"/>
                </a:lnTo>
                <a:lnTo>
                  <a:pt x="4838702" y="4884399"/>
                </a:lnTo>
                <a:lnTo>
                  <a:pt x="4863189" y="4899081"/>
                </a:lnTo>
                <a:lnTo>
                  <a:pt x="4882779" y="4913764"/>
                </a:lnTo>
                <a:lnTo>
                  <a:pt x="4892574" y="4913764"/>
                </a:lnTo>
                <a:lnTo>
                  <a:pt x="4892574" y="4918658"/>
                </a:lnTo>
                <a:lnTo>
                  <a:pt x="4902369" y="4918658"/>
                </a:lnTo>
                <a:lnTo>
                  <a:pt x="4907267" y="4918658"/>
                </a:lnTo>
                <a:lnTo>
                  <a:pt x="4917062" y="4913764"/>
                </a:lnTo>
                <a:lnTo>
                  <a:pt x="4926857" y="4903976"/>
                </a:lnTo>
                <a:lnTo>
                  <a:pt x="4936651" y="4884399"/>
                </a:lnTo>
                <a:lnTo>
                  <a:pt x="4946446" y="4855034"/>
                </a:lnTo>
                <a:lnTo>
                  <a:pt x="4951344" y="4830563"/>
                </a:lnTo>
                <a:lnTo>
                  <a:pt x="4956241" y="4815880"/>
                </a:lnTo>
                <a:lnTo>
                  <a:pt x="4961139" y="4742467"/>
                </a:lnTo>
                <a:lnTo>
                  <a:pt x="4961139" y="4737573"/>
                </a:lnTo>
                <a:lnTo>
                  <a:pt x="4961139" y="4727785"/>
                </a:lnTo>
                <a:lnTo>
                  <a:pt x="4961139" y="4722891"/>
                </a:lnTo>
                <a:lnTo>
                  <a:pt x="4966036" y="4717996"/>
                </a:lnTo>
                <a:lnTo>
                  <a:pt x="4966036" y="4713102"/>
                </a:lnTo>
                <a:lnTo>
                  <a:pt x="4975831" y="4713102"/>
                </a:lnTo>
                <a:lnTo>
                  <a:pt x="4985626" y="4713102"/>
                </a:lnTo>
                <a:lnTo>
                  <a:pt x="4995421" y="4722891"/>
                </a:lnTo>
                <a:lnTo>
                  <a:pt x="5005216" y="4727785"/>
                </a:lnTo>
                <a:lnTo>
                  <a:pt x="5005216" y="4742467"/>
                </a:lnTo>
                <a:lnTo>
                  <a:pt x="5010114" y="4752256"/>
                </a:lnTo>
                <a:lnTo>
                  <a:pt x="5010114" y="4762044"/>
                </a:lnTo>
                <a:lnTo>
                  <a:pt x="5010114" y="4766938"/>
                </a:lnTo>
                <a:lnTo>
                  <a:pt x="5010114" y="4771832"/>
                </a:lnTo>
                <a:lnTo>
                  <a:pt x="5005216" y="4771832"/>
                </a:lnTo>
                <a:lnTo>
                  <a:pt x="5005216" y="4781621"/>
                </a:lnTo>
                <a:lnTo>
                  <a:pt x="5005216" y="4791409"/>
                </a:lnTo>
                <a:lnTo>
                  <a:pt x="5005216" y="4801198"/>
                </a:lnTo>
                <a:lnTo>
                  <a:pt x="5010114" y="4810986"/>
                </a:lnTo>
                <a:lnTo>
                  <a:pt x="5010114" y="4815880"/>
                </a:lnTo>
                <a:lnTo>
                  <a:pt x="5019909" y="4815880"/>
                </a:lnTo>
                <a:lnTo>
                  <a:pt x="5024806" y="4815880"/>
                </a:lnTo>
                <a:lnTo>
                  <a:pt x="5034601" y="4815880"/>
                </a:lnTo>
                <a:lnTo>
                  <a:pt x="5039499" y="4815880"/>
                </a:lnTo>
                <a:lnTo>
                  <a:pt x="5044396" y="4820774"/>
                </a:lnTo>
                <a:lnTo>
                  <a:pt x="5049294" y="4825669"/>
                </a:lnTo>
                <a:lnTo>
                  <a:pt x="5054191" y="4835457"/>
                </a:lnTo>
                <a:lnTo>
                  <a:pt x="5059089" y="4850139"/>
                </a:lnTo>
                <a:lnTo>
                  <a:pt x="5068884" y="4864822"/>
                </a:lnTo>
                <a:lnTo>
                  <a:pt x="5073781" y="4874610"/>
                </a:lnTo>
                <a:lnTo>
                  <a:pt x="5083576" y="4879505"/>
                </a:lnTo>
                <a:lnTo>
                  <a:pt x="5083576" y="4884399"/>
                </a:lnTo>
                <a:lnTo>
                  <a:pt x="5088473" y="4889293"/>
                </a:lnTo>
                <a:lnTo>
                  <a:pt x="5088473" y="4899081"/>
                </a:lnTo>
                <a:lnTo>
                  <a:pt x="5093371" y="4908870"/>
                </a:lnTo>
                <a:lnTo>
                  <a:pt x="5098268" y="4918658"/>
                </a:lnTo>
                <a:lnTo>
                  <a:pt x="5103166" y="4928446"/>
                </a:lnTo>
                <a:lnTo>
                  <a:pt x="5103166" y="4938235"/>
                </a:lnTo>
                <a:lnTo>
                  <a:pt x="5108063" y="4943129"/>
                </a:lnTo>
                <a:lnTo>
                  <a:pt x="5112961" y="4952917"/>
                </a:lnTo>
                <a:lnTo>
                  <a:pt x="5122756" y="4957812"/>
                </a:lnTo>
                <a:lnTo>
                  <a:pt x="5127653" y="4967600"/>
                </a:lnTo>
                <a:lnTo>
                  <a:pt x="5137448" y="4977388"/>
                </a:lnTo>
                <a:lnTo>
                  <a:pt x="5147243" y="4987177"/>
                </a:lnTo>
                <a:lnTo>
                  <a:pt x="5152141" y="4992071"/>
                </a:lnTo>
                <a:lnTo>
                  <a:pt x="5196218" y="5045907"/>
                </a:lnTo>
                <a:lnTo>
                  <a:pt x="5196218" y="5065484"/>
                </a:lnTo>
                <a:lnTo>
                  <a:pt x="5279475" y="5129108"/>
                </a:lnTo>
                <a:lnTo>
                  <a:pt x="5284373" y="5138896"/>
                </a:lnTo>
                <a:lnTo>
                  <a:pt x="5299065" y="5158473"/>
                </a:lnTo>
                <a:lnTo>
                  <a:pt x="5313758" y="5187838"/>
                </a:lnTo>
                <a:lnTo>
                  <a:pt x="5323553" y="5226992"/>
                </a:lnTo>
                <a:lnTo>
                  <a:pt x="5323553" y="5261251"/>
                </a:lnTo>
                <a:lnTo>
                  <a:pt x="5328450" y="5300405"/>
                </a:lnTo>
                <a:lnTo>
                  <a:pt x="5328450" y="5339558"/>
                </a:lnTo>
                <a:lnTo>
                  <a:pt x="5328450" y="5368923"/>
                </a:lnTo>
                <a:lnTo>
                  <a:pt x="5328450" y="5378712"/>
                </a:lnTo>
                <a:lnTo>
                  <a:pt x="5328450" y="5388500"/>
                </a:lnTo>
                <a:lnTo>
                  <a:pt x="5318655" y="5398288"/>
                </a:lnTo>
                <a:lnTo>
                  <a:pt x="5313758" y="5408077"/>
                </a:lnTo>
                <a:lnTo>
                  <a:pt x="5303963" y="5417865"/>
                </a:lnTo>
                <a:lnTo>
                  <a:pt x="5294168" y="5427653"/>
                </a:lnTo>
                <a:lnTo>
                  <a:pt x="5279475" y="5432548"/>
                </a:lnTo>
                <a:lnTo>
                  <a:pt x="5259885" y="5476595"/>
                </a:lnTo>
                <a:lnTo>
                  <a:pt x="5254988" y="5486384"/>
                </a:lnTo>
                <a:lnTo>
                  <a:pt x="5250090" y="5501066"/>
                </a:lnTo>
                <a:lnTo>
                  <a:pt x="5245193" y="5510855"/>
                </a:lnTo>
                <a:lnTo>
                  <a:pt x="5240295" y="5525537"/>
                </a:lnTo>
                <a:lnTo>
                  <a:pt x="5235398" y="5535326"/>
                </a:lnTo>
                <a:lnTo>
                  <a:pt x="5225603" y="5540220"/>
                </a:lnTo>
                <a:lnTo>
                  <a:pt x="5215808" y="5545114"/>
                </a:lnTo>
                <a:lnTo>
                  <a:pt x="5210911" y="5554902"/>
                </a:lnTo>
                <a:lnTo>
                  <a:pt x="5210911" y="5559796"/>
                </a:lnTo>
                <a:lnTo>
                  <a:pt x="5210911" y="5574479"/>
                </a:lnTo>
                <a:lnTo>
                  <a:pt x="5215808" y="5589162"/>
                </a:lnTo>
                <a:lnTo>
                  <a:pt x="5220706" y="5603844"/>
                </a:lnTo>
                <a:lnTo>
                  <a:pt x="5225603" y="5618527"/>
                </a:lnTo>
                <a:lnTo>
                  <a:pt x="5225603" y="5633209"/>
                </a:lnTo>
                <a:lnTo>
                  <a:pt x="5220706" y="5642998"/>
                </a:lnTo>
                <a:lnTo>
                  <a:pt x="5210911" y="5652786"/>
                </a:lnTo>
                <a:lnTo>
                  <a:pt x="5191321" y="5662574"/>
                </a:lnTo>
                <a:lnTo>
                  <a:pt x="5161936" y="5677257"/>
                </a:lnTo>
                <a:lnTo>
                  <a:pt x="5137448" y="5696834"/>
                </a:lnTo>
                <a:lnTo>
                  <a:pt x="5112961" y="5706622"/>
                </a:lnTo>
                <a:lnTo>
                  <a:pt x="5103166" y="5711516"/>
                </a:lnTo>
                <a:lnTo>
                  <a:pt x="5098268" y="5711516"/>
                </a:lnTo>
                <a:lnTo>
                  <a:pt x="5093371" y="5706622"/>
                </a:lnTo>
                <a:lnTo>
                  <a:pt x="5083576" y="5701728"/>
                </a:lnTo>
                <a:lnTo>
                  <a:pt x="5068884" y="5691939"/>
                </a:lnTo>
                <a:lnTo>
                  <a:pt x="5059089" y="5682151"/>
                </a:lnTo>
                <a:lnTo>
                  <a:pt x="5054191" y="5672363"/>
                </a:lnTo>
                <a:lnTo>
                  <a:pt x="5049294" y="5672363"/>
                </a:lnTo>
                <a:lnTo>
                  <a:pt x="5044396" y="5672363"/>
                </a:lnTo>
                <a:lnTo>
                  <a:pt x="5039499" y="5672363"/>
                </a:lnTo>
                <a:lnTo>
                  <a:pt x="5029704" y="5677257"/>
                </a:lnTo>
                <a:lnTo>
                  <a:pt x="5024806" y="5682151"/>
                </a:lnTo>
                <a:lnTo>
                  <a:pt x="5015011" y="5682151"/>
                </a:lnTo>
                <a:lnTo>
                  <a:pt x="5005216" y="5682151"/>
                </a:lnTo>
                <a:lnTo>
                  <a:pt x="4995421" y="5682151"/>
                </a:lnTo>
                <a:lnTo>
                  <a:pt x="4985626" y="5677257"/>
                </a:lnTo>
                <a:lnTo>
                  <a:pt x="4980729" y="5677257"/>
                </a:lnTo>
                <a:lnTo>
                  <a:pt x="4975831" y="5672363"/>
                </a:lnTo>
                <a:lnTo>
                  <a:pt x="4931754" y="5672363"/>
                </a:lnTo>
                <a:lnTo>
                  <a:pt x="4926857" y="5662574"/>
                </a:lnTo>
                <a:lnTo>
                  <a:pt x="4912164" y="5642998"/>
                </a:lnTo>
                <a:lnTo>
                  <a:pt x="4902369" y="5608738"/>
                </a:lnTo>
                <a:lnTo>
                  <a:pt x="4892574" y="5579373"/>
                </a:lnTo>
                <a:lnTo>
                  <a:pt x="4863189" y="5530431"/>
                </a:lnTo>
                <a:lnTo>
                  <a:pt x="4799522" y="5525537"/>
                </a:lnTo>
                <a:lnTo>
                  <a:pt x="4755445" y="5491278"/>
                </a:lnTo>
                <a:lnTo>
                  <a:pt x="4750547" y="5486384"/>
                </a:lnTo>
                <a:lnTo>
                  <a:pt x="4735855" y="5471701"/>
                </a:lnTo>
                <a:lnTo>
                  <a:pt x="4711367" y="5457019"/>
                </a:lnTo>
                <a:lnTo>
                  <a:pt x="4672187" y="5437442"/>
                </a:lnTo>
                <a:lnTo>
                  <a:pt x="4623212" y="5427653"/>
                </a:lnTo>
                <a:lnTo>
                  <a:pt x="4608520" y="5432548"/>
                </a:lnTo>
                <a:lnTo>
                  <a:pt x="4584033" y="5437442"/>
                </a:lnTo>
                <a:lnTo>
                  <a:pt x="4549750" y="5447230"/>
                </a:lnTo>
                <a:lnTo>
                  <a:pt x="4520365" y="5457019"/>
                </a:lnTo>
                <a:lnTo>
                  <a:pt x="4437108" y="5505960"/>
                </a:lnTo>
                <a:lnTo>
                  <a:pt x="4417518" y="5505960"/>
                </a:lnTo>
                <a:lnTo>
                  <a:pt x="4412621" y="5510855"/>
                </a:lnTo>
                <a:lnTo>
                  <a:pt x="4412621" y="5515749"/>
                </a:lnTo>
                <a:lnTo>
                  <a:pt x="4407723" y="5525537"/>
                </a:lnTo>
                <a:lnTo>
                  <a:pt x="4402826" y="5530431"/>
                </a:lnTo>
                <a:lnTo>
                  <a:pt x="4397928" y="5540220"/>
                </a:lnTo>
                <a:lnTo>
                  <a:pt x="4388133" y="5545114"/>
                </a:lnTo>
                <a:lnTo>
                  <a:pt x="4378338" y="5545114"/>
                </a:lnTo>
                <a:lnTo>
                  <a:pt x="4368543" y="5545114"/>
                </a:lnTo>
                <a:lnTo>
                  <a:pt x="4353851" y="5545114"/>
                </a:lnTo>
                <a:lnTo>
                  <a:pt x="4344056" y="5545114"/>
                </a:lnTo>
                <a:lnTo>
                  <a:pt x="4339158" y="5540220"/>
                </a:lnTo>
                <a:lnTo>
                  <a:pt x="4334261" y="5540220"/>
                </a:lnTo>
                <a:lnTo>
                  <a:pt x="4280389" y="5540220"/>
                </a:lnTo>
                <a:lnTo>
                  <a:pt x="4275491" y="5540220"/>
                </a:lnTo>
                <a:lnTo>
                  <a:pt x="4270594" y="5545114"/>
                </a:lnTo>
                <a:lnTo>
                  <a:pt x="4265696" y="5550008"/>
                </a:lnTo>
                <a:lnTo>
                  <a:pt x="4255901" y="5554902"/>
                </a:lnTo>
                <a:lnTo>
                  <a:pt x="4251004" y="5559796"/>
                </a:lnTo>
                <a:lnTo>
                  <a:pt x="4241209" y="5574479"/>
                </a:lnTo>
                <a:lnTo>
                  <a:pt x="4231414" y="5574479"/>
                </a:lnTo>
                <a:lnTo>
                  <a:pt x="4211824" y="5574479"/>
                </a:lnTo>
                <a:lnTo>
                  <a:pt x="4202029" y="5574479"/>
                </a:lnTo>
                <a:lnTo>
                  <a:pt x="4192234" y="5574479"/>
                </a:lnTo>
                <a:lnTo>
                  <a:pt x="4182439" y="5574479"/>
                </a:lnTo>
                <a:lnTo>
                  <a:pt x="4172644" y="5569585"/>
                </a:lnTo>
                <a:lnTo>
                  <a:pt x="4167746" y="5569585"/>
                </a:lnTo>
                <a:lnTo>
                  <a:pt x="4162849" y="5564691"/>
                </a:lnTo>
                <a:lnTo>
                  <a:pt x="4162849" y="5559796"/>
                </a:lnTo>
                <a:lnTo>
                  <a:pt x="4162849" y="5550008"/>
                </a:lnTo>
                <a:lnTo>
                  <a:pt x="4157952" y="5545114"/>
                </a:lnTo>
                <a:lnTo>
                  <a:pt x="4157952" y="5550008"/>
                </a:lnTo>
                <a:lnTo>
                  <a:pt x="4153054" y="5550008"/>
                </a:lnTo>
                <a:lnTo>
                  <a:pt x="4148157" y="5554902"/>
                </a:lnTo>
                <a:lnTo>
                  <a:pt x="4143259" y="5554902"/>
                </a:lnTo>
                <a:lnTo>
                  <a:pt x="4138362" y="5554902"/>
                </a:lnTo>
                <a:lnTo>
                  <a:pt x="4133464" y="5550008"/>
                </a:lnTo>
                <a:lnTo>
                  <a:pt x="4128567" y="5550008"/>
                </a:lnTo>
                <a:lnTo>
                  <a:pt x="4123669" y="5540220"/>
                </a:lnTo>
                <a:lnTo>
                  <a:pt x="4123669" y="5535326"/>
                </a:lnTo>
                <a:lnTo>
                  <a:pt x="4123669" y="5525537"/>
                </a:lnTo>
                <a:lnTo>
                  <a:pt x="4133464" y="5520643"/>
                </a:lnTo>
                <a:lnTo>
                  <a:pt x="4148157" y="5510855"/>
                </a:lnTo>
                <a:lnTo>
                  <a:pt x="4157952" y="5447230"/>
                </a:lnTo>
                <a:lnTo>
                  <a:pt x="4153054" y="5437442"/>
                </a:lnTo>
                <a:lnTo>
                  <a:pt x="4153054" y="5427653"/>
                </a:lnTo>
                <a:lnTo>
                  <a:pt x="4148157" y="5417865"/>
                </a:lnTo>
                <a:lnTo>
                  <a:pt x="4143259" y="5408077"/>
                </a:lnTo>
                <a:lnTo>
                  <a:pt x="4138362" y="5398288"/>
                </a:lnTo>
                <a:lnTo>
                  <a:pt x="4138362" y="5393394"/>
                </a:lnTo>
                <a:lnTo>
                  <a:pt x="4128567" y="5378712"/>
                </a:lnTo>
                <a:lnTo>
                  <a:pt x="4113874" y="5344452"/>
                </a:lnTo>
                <a:lnTo>
                  <a:pt x="4104079" y="5305299"/>
                </a:lnTo>
                <a:lnTo>
                  <a:pt x="4094284" y="5271039"/>
                </a:lnTo>
                <a:lnTo>
                  <a:pt x="4094284" y="5246569"/>
                </a:lnTo>
                <a:lnTo>
                  <a:pt x="4104079" y="5236780"/>
                </a:lnTo>
                <a:lnTo>
                  <a:pt x="4104079" y="5222098"/>
                </a:lnTo>
                <a:lnTo>
                  <a:pt x="4104079" y="5207415"/>
                </a:lnTo>
                <a:lnTo>
                  <a:pt x="4099182" y="5192732"/>
                </a:lnTo>
                <a:lnTo>
                  <a:pt x="4094284" y="5187838"/>
                </a:lnTo>
                <a:lnTo>
                  <a:pt x="4089387" y="5173156"/>
                </a:lnTo>
                <a:lnTo>
                  <a:pt x="4084489" y="5148685"/>
                </a:lnTo>
                <a:lnTo>
                  <a:pt x="4084489" y="5124214"/>
                </a:lnTo>
                <a:lnTo>
                  <a:pt x="4094284" y="5104637"/>
                </a:lnTo>
                <a:lnTo>
                  <a:pt x="4104079" y="5099743"/>
                </a:lnTo>
                <a:lnTo>
                  <a:pt x="4113874" y="5089955"/>
                </a:lnTo>
                <a:lnTo>
                  <a:pt x="4123669" y="5080166"/>
                </a:lnTo>
                <a:lnTo>
                  <a:pt x="4133464" y="5075272"/>
                </a:lnTo>
                <a:lnTo>
                  <a:pt x="4143259" y="5065484"/>
                </a:lnTo>
                <a:lnTo>
                  <a:pt x="4153054" y="5055695"/>
                </a:lnTo>
                <a:lnTo>
                  <a:pt x="4157952" y="5050801"/>
                </a:lnTo>
                <a:lnTo>
                  <a:pt x="4231414" y="5045907"/>
                </a:lnTo>
                <a:lnTo>
                  <a:pt x="4309774" y="5031224"/>
                </a:lnTo>
                <a:lnTo>
                  <a:pt x="4314671" y="5026330"/>
                </a:lnTo>
                <a:lnTo>
                  <a:pt x="4324466" y="5016542"/>
                </a:lnTo>
                <a:lnTo>
                  <a:pt x="4329363" y="5006753"/>
                </a:lnTo>
                <a:lnTo>
                  <a:pt x="4339158" y="4996965"/>
                </a:lnTo>
                <a:lnTo>
                  <a:pt x="4344056" y="4987177"/>
                </a:lnTo>
                <a:lnTo>
                  <a:pt x="4348953" y="4977388"/>
                </a:lnTo>
                <a:lnTo>
                  <a:pt x="4353851" y="4967600"/>
                </a:lnTo>
                <a:lnTo>
                  <a:pt x="4353851" y="4957812"/>
                </a:lnTo>
                <a:lnTo>
                  <a:pt x="4353851" y="4948023"/>
                </a:lnTo>
                <a:lnTo>
                  <a:pt x="4358748" y="4938235"/>
                </a:lnTo>
                <a:lnTo>
                  <a:pt x="4363646" y="4928446"/>
                </a:lnTo>
                <a:lnTo>
                  <a:pt x="4373441" y="4923552"/>
                </a:lnTo>
                <a:lnTo>
                  <a:pt x="4383236" y="4923552"/>
                </a:lnTo>
                <a:lnTo>
                  <a:pt x="4397928" y="4923552"/>
                </a:lnTo>
                <a:lnTo>
                  <a:pt x="4397928" y="4918658"/>
                </a:lnTo>
                <a:lnTo>
                  <a:pt x="4397928" y="4913764"/>
                </a:lnTo>
                <a:lnTo>
                  <a:pt x="4397928" y="4908870"/>
                </a:lnTo>
                <a:lnTo>
                  <a:pt x="4402826" y="4899081"/>
                </a:lnTo>
                <a:lnTo>
                  <a:pt x="4402826" y="4889293"/>
                </a:lnTo>
                <a:lnTo>
                  <a:pt x="4412621" y="4884399"/>
                </a:lnTo>
                <a:lnTo>
                  <a:pt x="4417518" y="4884399"/>
                </a:lnTo>
                <a:lnTo>
                  <a:pt x="4427313" y="4874610"/>
                </a:lnTo>
                <a:lnTo>
                  <a:pt x="4442006" y="4850139"/>
                </a:lnTo>
                <a:lnTo>
                  <a:pt x="4466493" y="4830563"/>
                </a:lnTo>
                <a:lnTo>
                  <a:pt x="4500775" y="4830563"/>
                </a:lnTo>
                <a:lnTo>
                  <a:pt x="4505673" y="4835457"/>
                </a:lnTo>
                <a:lnTo>
                  <a:pt x="4515468" y="4840351"/>
                </a:lnTo>
                <a:lnTo>
                  <a:pt x="4525263" y="4845245"/>
                </a:lnTo>
                <a:lnTo>
                  <a:pt x="4530160" y="4850139"/>
                </a:lnTo>
                <a:lnTo>
                  <a:pt x="4539955" y="4855034"/>
                </a:lnTo>
                <a:lnTo>
                  <a:pt x="4549750" y="4859928"/>
                </a:lnTo>
                <a:lnTo>
                  <a:pt x="4559545" y="4859928"/>
                </a:lnTo>
                <a:lnTo>
                  <a:pt x="4564443" y="4859928"/>
                </a:lnTo>
                <a:lnTo>
                  <a:pt x="4569340" y="4864822"/>
                </a:lnTo>
                <a:lnTo>
                  <a:pt x="4569340" y="4859928"/>
                </a:lnTo>
                <a:lnTo>
                  <a:pt x="4574238" y="4855034"/>
                </a:lnTo>
                <a:lnTo>
                  <a:pt x="4579135" y="4850139"/>
                </a:lnTo>
                <a:lnTo>
                  <a:pt x="4579135" y="4845245"/>
                </a:lnTo>
                <a:lnTo>
                  <a:pt x="4579135" y="4840351"/>
                </a:lnTo>
                <a:lnTo>
                  <a:pt x="4574238" y="4835457"/>
                </a:lnTo>
                <a:lnTo>
                  <a:pt x="4569340" y="4830563"/>
                </a:lnTo>
                <a:lnTo>
                  <a:pt x="4564443" y="4825669"/>
                </a:lnTo>
                <a:lnTo>
                  <a:pt x="4564443" y="4820774"/>
                </a:lnTo>
                <a:lnTo>
                  <a:pt x="4569340" y="4815880"/>
                </a:lnTo>
                <a:lnTo>
                  <a:pt x="4579135" y="4810986"/>
                </a:lnTo>
                <a:lnTo>
                  <a:pt x="4584033" y="4791409"/>
                </a:lnTo>
                <a:lnTo>
                  <a:pt x="4579135" y="4791409"/>
                </a:lnTo>
                <a:lnTo>
                  <a:pt x="4584033" y="4786515"/>
                </a:lnTo>
                <a:lnTo>
                  <a:pt x="4584033" y="4781621"/>
                </a:lnTo>
                <a:lnTo>
                  <a:pt x="4588930" y="4771832"/>
                </a:lnTo>
                <a:lnTo>
                  <a:pt x="4593828" y="4766938"/>
                </a:lnTo>
                <a:lnTo>
                  <a:pt x="4603623" y="4762044"/>
                </a:lnTo>
                <a:lnTo>
                  <a:pt x="4642802" y="4762044"/>
                </a:lnTo>
                <a:lnTo>
                  <a:pt x="4642802" y="4757150"/>
                </a:lnTo>
                <a:lnTo>
                  <a:pt x="4647700" y="4757150"/>
                </a:lnTo>
                <a:lnTo>
                  <a:pt x="4652597" y="4752256"/>
                </a:lnTo>
                <a:lnTo>
                  <a:pt x="4652597" y="4747362"/>
                </a:lnTo>
                <a:lnTo>
                  <a:pt x="4652597" y="4737573"/>
                </a:lnTo>
                <a:lnTo>
                  <a:pt x="4628110" y="4737573"/>
                </a:lnTo>
                <a:lnTo>
                  <a:pt x="4628110" y="4732679"/>
                </a:lnTo>
                <a:lnTo>
                  <a:pt x="4633007" y="4727785"/>
                </a:lnTo>
                <a:lnTo>
                  <a:pt x="4633007" y="4722891"/>
                </a:lnTo>
                <a:lnTo>
                  <a:pt x="4642802" y="4717996"/>
                </a:lnTo>
                <a:close/>
                <a:moveTo>
                  <a:pt x="1645551" y="4698420"/>
                </a:moveTo>
                <a:lnTo>
                  <a:pt x="1645551" y="4698420"/>
                </a:lnTo>
                <a:lnTo>
                  <a:pt x="1650449" y="4717997"/>
                </a:lnTo>
                <a:lnTo>
                  <a:pt x="1650449" y="4717996"/>
                </a:lnTo>
                <a:close/>
                <a:moveTo>
                  <a:pt x="9657829" y="4669056"/>
                </a:moveTo>
                <a:lnTo>
                  <a:pt x="9657830" y="4669056"/>
                </a:lnTo>
                <a:lnTo>
                  <a:pt x="9667625" y="4669056"/>
                </a:lnTo>
                <a:lnTo>
                  <a:pt x="9672522" y="4669056"/>
                </a:lnTo>
                <a:lnTo>
                  <a:pt x="9672521" y="4669056"/>
                </a:lnTo>
                <a:lnTo>
                  <a:pt x="9667624" y="4669056"/>
                </a:lnTo>
                <a:close/>
                <a:moveTo>
                  <a:pt x="9643137" y="4664161"/>
                </a:moveTo>
                <a:lnTo>
                  <a:pt x="9643137" y="4664162"/>
                </a:lnTo>
                <a:lnTo>
                  <a:pt x="9643138" y="4664162"/>
                </a:lnTo>
                <a:close/>
                <a:moveTo>
                  <a:pt x="1439859" y="4654373"/>
                </a:moveTo>
                <a:lnTo>
                  <a:pt x="1439859" y="4654374"/>
                </a:lnTo>
                <a:lnTo>
                  <a:pt x="1459448" y="4688632"/>
                </a:lnTo>
                <a:lnTo>
                  <a:pt x="1498628" y="4713103"/>
                </a:lnTo>
                <a:lnTo>
                  <a:pt x="1528013" y="4722891"/>
                </a:lnTo>
                <a:lnTo>
                  <a:pt x="1528014" y="4722891"/>
                </a:lnTo>
                <a:lnTo>
                  <a:pt x="1498629" y="4713103"/>
                </a:lnTo>
                <a:lnTo>
                  <a:pt x="1459449" y="4688632"/>
                </a:lnTo>
                <a:close/>
                <a:moveTo>
                  <a:pt x="1430063" y="4654373"/>
                </a:moveTo>
                <a:lnTo>
                  <a:pt x="1434960" y="4659267"/>
                </a:lnTo>
                <a:lnTo>
                  <a:pt x="1434961" y="4659267"/>
                </a:lnTo>
                <a:lnTo>
                  <a:pt x="1430063" y="4654373"/>
                </a:lnTo>
                <a:close/>
                <a:moveTo>
                  <a:pt x="9741085" y="4649479"/>
                </a:moveTo>
                <a:lnTo>
                  <a:pt x="9731291" y="4659267"/>
                </a:lnTo>
                <a:lnTo>
                  <a:pt x="9726395" y="4664160"/>
                </a:lnTo>
                <a:lnTo>
                  <a:pt x="9736188" y="4659267"/>
                </a:lnTo>
                <a:close/>
                <a:moveTo>
                  <a:pt x="1420269" y="4644584"/>
                </a:moveTo>
                <a:lnTo>
                  <a:pt x="1420268" y="4644585"/>
                </a:lnTo>
                <a:lnTo>
                  <a:pt x="1420268" y="4649479"/>
                </a:lnTo>
                <a:lnTo>
                  <a:pt x="1425166" y="4654373"/>
                </a:lnTo>
                <a:lnTo>
                  <a:pt x="1425166" y="4654373"/>
                </a:lnTo>
                <a:lnTo>
                  <a:pt x="1420269" y="4649478"/>
                </a:lnTo>
                <a:close/>
                <a:moveTo>
                  <a:pt x="2091221" y="4639690"/>
                </a:moveTo>
                <a:lnTo>
                  <a:pt x="2105914" y="4644584"/>
                </a:lnTo>
                <a:lnTo>
                  <a:pt x="2110812" y="4649479"/>
                </a:lnTo>
                <a:lnTo>
                  <a:pt x="2110812" y="4659267"/>
                </a:lnTo>
                <a:lnTo>
                  <a:pt x="2110812" y="4669055"/>
                </a:lnTo>
                <a:lnTo>
                  <a:pt x="2110812" y="4678844"/>
                </a:lnTo>
                <a:lnTo>
                  <a:pt x="2105914" y="4688632"/>
                </a:lnTo>
                <a:lnTo>
                  <a:pt x="2105914" y="4698420"/>
                </a:lnTo>
                <a:lnTo>
                  <a:pt x="2105914" y="4708209"/>
                </a:lnTo>
                <a:lnTo>
                  <a:pt x="2101018" y="4722891"/>
                </a:lnTo>
                <a:lnTo>
                  <a:pt x="2101018" y="4737574"/>
                </a:lnTo>
                <a:lnTo>
                  <a:pt x="2096119" y="4747362"/>
                </a:lnTo>
                <a:lnTo>
                  <a:pt x="2091221" y="4762045"/>
                </a:lnTo>
                <a:lnTo>
                  <a:pt x="2091221" y="4766939"/>
                </a:lnTo>
                <a:lnTo>
                  <a:pt x="2091221" y="4771833"/>
                </a:lnTo>
                <a:lnTo>
                  <a:pt x="2086325" y="4801198"/>
                </a:lnTo>
                <a:lnTo>
                  <a:pt x="2076529" y="4840352"/>
                </a:lnTo>
                <a:lnTo>
                  <a:pt x="2071632" y="4879505"/>
                </a:lnTo>
                <a:lnTo>
                  <a:pt x="2061837" y="4903976"/>
                </a:lnTo>
                <a:lnTo>
                  <a:pt x="2052042" y="4918659"/>
                </a:lnTo>
                <a:lnTo>
                  <a:pt x="2047144" y="4933341"/>
                </a:lnTo>
                <a:lnTo>
                  <a:pt x="2042246" y="4943130"/>
                </a:lnTo>
                <a:lnTo>
                  <a:pt x="2042246" y="4948024"/>
                </a:lnTo>
                <a:lnTo>
                  <a:pt x="2047144" y="4952918"/>
                </a:lnTo>
                <a:lnTo>
                  <a:pt x="2042246" y="4967601"/>
                </a:lnTo>
                <a:lnTo>
                  <a:pt x="2037350" y="4996966"/>
                </a:lnTo>
                <a:lnTo>
                  <a:pt x="2022657" y="5041014"/>
                </a:lnTo>
                <a:lnTo>
                  <a:pt x="2012862" y="5060590"/>
                </a:lnTo>
                <a:lnTo>
                  <a:pt x="2007964" y="5075273"/>
                </a:lnTo>
                <a:lnTo>
                  <a:pt x="1998169" y="5085061"/>
                </a:lnTo>
                <a:lnTo>
                  <a:pt x="1988374" y="5085061"/>
                </a:lnTo>
                <a:lnTo>
                  <a:pt x="1978579" y="5085061"/>
                </a:lnTo>
                <a:lnTo>
                  <a:pt x="1968784" y="5085061"/>
                </a:lnTo>
                <a:lnTo>
                  <a:pt x="1963886" y="5080167"/>
                </a:lnTo>
                <a:lnTo>
                  <a:pt x="1958989" y="5075273"/>
                </a:lnTo>
                <a:lnTo>
                  <a:pt x="1954091" y="5070379"/>
                </a:lnTo>
                <a:lnTo>
                  <a:pt x="1949195" y="5065484"/>
                </a:lnTo>
                <a:lnTo>
                  <a:pt x="1954091" y="5060590"/>
                </a:lnTo>
                <a:lnTo>
                  <a:pt x="1949195" y="5060590"/>
                </a:lnTo>
                <a:lnTo>
                  <a:pt x="1939399" y="5060590"/>
                </a:lnTo>
                <a:lnTo>
                  <a:pt x="1929605" y="5060590"/>
                </a:lnTo>
                <a:lnTo>
                  <a:pt x="1919809" y="5060590"/>
                </a:lnTo>
                <a:lnTo>
                  <a:pt x="1914912" y="5060590"/>
                </a:lnTo>
                <a:lnTo>
                  <a:pt x="1900220" y="5016543"/>
                </a:lnTo>
                <a:lnTo>
                  <a:pt x="1900220" y="4977389"/>
                </a:lnTo>
                <a:lnTo>
                  <a:pt x="1905116" y="4943130"/>
                </a:lnTo>
                <a:lnTo>
                  <a:pt x="1914912" y="4923553"/>
                </a:lnTo>
                <a:lnTo>
                  <a:pt x="1919809" y="4913765"/>
                </a:lnTo>
                <a:lnTo>
                  <a:pt x="1924706" y="4908871"/>
                </a:lnTo>
                <a:lnTo>
                  <a:pt x="1929605" y="4903976"/>
                </a:lnTo>
                <a:lnTo>
                  <a:pt x="1934500" y="4899082"/>
                </a:lnTo>
                <a:lnTo>
                  <a:pt x="1934500" y="4889294"/>
                </a:lnTo>
                <a:lnTo>
                  <a:pt x="1934500" y="4884400"/>
                </a:lnTo>
                <a:lnTo>
                  <a:pt x="1929605" y="4874611"/>
                </a:lnTo>
                <a:lnTo>
                  <a:pt x="1919809" y="4864823"/>
                </a:lnTo>
                <a:lnTo>
                  <a:pt x="1914912" y="4864823"/>
                </a:lnTo>
                <a:lnTo>
                  <a:pt x="1914912" y="4859929"/>
                </a:lnTo>
                <a:lnTo>
                  <a:pt x="1910014" y="4859929"/>
                </a:lnTo>
                <a:lnTo>
                  <a:pt x="1914912" y="4855034"/>
                </a:lnTo>
                <a:lnTo>
                  <a:pt x="1914912" y="4840352"/>
                </a:lnTo>
                <a:lnTo>
                  <a:pt x="1914912" y="4825669"/>
                </a:lnTo>
                <a:lnTo>
                  <a:pt x="1914912" y="4806093"/>
                </a:lnTo>
                <a:lnTo>
                  <a:pt x="1919809" y="4796304"/>
                </a:lnTo>
                <a:lnTo>
                  <a:pt x="1924706" y="4786516"/>
                </a:lnTo>
                <a:lnTo>
                  <a:pt x="1934500" y="4776727"/>
                </a:lnTo>
                <a:lnTo>
                  <a:pt x="1939399" y="4771833"/>
                </a:lnTo>
                <a:lnTo>
                  <a:pt x="1949195" y="4771833"/>
                </a:lnTo>
                <a:lnTo>
                  <a:pt x="1954091" y="4771833"/>
                </a:lnTo>
                <a:lnTo>
                  <a:pt x="1958989" y="4771833"/>
                </a:lnTo>
                <a:lnTo>
                  <a:pt x="1963886" y="4771833"/>
                </a:lnTo>
                <a:lnTo>
                  <a:pt x="1968784" y="4771833"/>
                </a:lnTo>
                <a:lnTo>
                  <a:pt x="1973682" y="4766939"/>
                </a:lnTo>
                <a:lnTo>
                  <a:pt x="1983477" y="4762045"/>
                </a:lnTo>
                <a:lnTo>
                  <a:pt x="1993272" y="4752257"/>
                </a:lnTo>
                <a:lnTo>
                  <a:pt x="1998169" y="4742468"/>
                </a:lnTo>
                <a:lnTo>
                  <a:pt x="2007964" y="4727786"/>
                </a:lnTo>
                <a:lnTo>
                  <a:pt x="2017760" y="4717997"/>
                </a:lnTo>
                <a:lnTo>
                  <a:pt x="2027555" y="4708209"/>
                </a:lnTo>
                <a:lnTo>
                  <a:pt x="2037350" y="4698420"/>
                </a:lnTo>
                <a:lnTo>
                  <a:pt x="2042246" y="4693526"/>
                </a:lnTo>
                <a:lnTo>
                  <a:pt x="2047144" y="4688632"/>
                </a:lnTo>
                <a:lnTo>
                  <a:pt x="2052042" y="4688632"/>
                </a:lnTo>
                <a:lnTo>
                  <a:pt x="2056941" y="4669055"/>
                </a:lnTo>
                <a:lnTo>
                  <a:pt x="2066734" y="4654373"/>
                </a:lnTo>
                <a:lnTo>
                  <a:pt x="2076529" y="4649479"/>
                </a:lnTo>
                <a:lnTo>
                  <a:pt x="2086325" y="4644584"/>
                </a:lnTo>
                <a:close/>
                <a:moveTo>
                  <a:pt x="9765571" y="4629904"/>
                </a:moveTo>
                <a:lnTo>
                  <a:pt x="9755779" y="4634796"/>
                </a:lnTo>
                <a:lnTo>
                  <a:pt x="9745984" y="4639690"/>
                </a:lnTo>
                <a:lnTo>
                  <a:pt x="9745984" y="4644583"/>
                </a:lnTo>
                <a:lnTo>
                  <a:pt x="9750881" y="4639690"/>
                </a:lnTo>
                <a:lnTo>
                  <a:pt x="9760676" y="4634796"/>
                </a:lnTo>
                <a:close/>
                <a:moveTo>
                  <a:pt x="1302728" y="4629902"/>
                </a:moveTo>
                <a:lnTo>
                  <a:pt x="1302728" y="4634796"/>
                </a:lnTo>
                <a:lnTo>
                  <a:pt x="1307626" y="4634796"/>
                </a:lnTo>
                <a:lnTo>
                  <a:pt x="1312523" y="4639690"/>
                </a:lnTo>
                <a:lnTo>
                  <a:pt x="1317421" y="4639690"/>
                </a:lnTo>
                <a:lnTo>
                  <a:pt x="1332114" y="4644584"/>
                </a:lnTo>
                <a:lnTo>
                  <a:pt x="1361498" y="4649479"/>
                </a:lnTo>
                <a:lnTo>
                  <a:pt x="1385985" y="4654373"/>
                </a:lnTo>
                <a:lnTo>
                  <a:pt x="1385985" y="4654373"/>
                </a:lnTo>
                <a:lnTo>
                  <a:pt x="1361498" y="4649478"/>
                </a:lnTo>
                <a:lnTo>
                  <a:pt x="1332114" y="4644584"/>
                </a:lnTo>
                <a:lnTo>
                  <a:pt x="1317421" y="4639690"/>
                </a:lnTo>
                <a:lnTo>
                  <a:pt x="1312524" y="4639690"/>
                </a:lnTo>
                <a:lnTo>
                  <a:pt x="1307626" y="4634796"/>
                </a:lnTo>
                <a:lnTo>
                  <a:pt x="1302729" y="4634796"/>
                </a:lnTo>
                <a:lnTo>
                  <a:pt x="1302729" y="4629902"/>
                </a:lnTo>
                <a:close/>
                <a:moveTo>
                  <a:pt x="9794958" y="4625009"/>
                </a:moveTo>
                <a:lnTo>
                  <a:pt x="9790061" y="4629902"/>
                </a:lnTo>
                <a:lnTo>
                  <a:pt x="9785164" y="4634796"/>
                </a:lnTo>
                <a:lnTo>
                  <a:pt x="9790061" y="4634796"/>
                </a:lnTo>
                <a:lnTo>
                  <a:pt x="9794958" y="4629902"/>
                </a:lnTo>
                <a:close/>
                <a:moveTo>
                  <a:pt x="1234164" y="4625007"/>
                </a:moveTo>
                <a:lnTo>
                  <a:pt x="1225839" y="4627781"/>
                </a:lnTo>
                <a:lnTo>
                  <a:pt x="1234163" y="4625008"/>
                </a:lnTo>
                <a:lnTo>
                  <a:pt x="1248856" y="4625008"/>
                </a:lnTo>
                <a:lnTo>
                  <a:pt x="1258651" y="4625008"/>
                </a:lnTo>
                <a:lnTo>
                  <a:pt x="1268446" y="4625008"/>
                </a:lnTo>
                <a:lnTo>
                  <a:pt x="1273344" y="4625008"/>
                </a:lnTo>
                <a:lnTo>
                  <a:pt x="1283138" y="4625008"/>
                </a:lnTo>
                <a:lnTo>
                  <a:pt x="1292933" y="4625008"/>
                </a:lnTo>
                <a:lnTo>
                  <a:pt x="1297830" y="4629902"/>
                </a:lnTo>
                <a:lnTo>
                  <a:pt x="1297831" y="4629902"/>
                </a:lnTo>
                <a:lnTo>
                  <a:pt x="1292934" y="4625007"/>
                </a:lnTo>
                <a:lnTo>
                  <a:pt x="1283139" y="4625007"/>
                </a:lnTo>
                <a:lnTo>
                  <a:pt x="1273344" y="4625007"/>
                </a:lnTo>
                <a:lnTo>
                  <a:pt x="1268446" y="4625007"/>
                </a:lnTo>
                <a:lnTo>
                  <a:pt x="1258652" y="4625007"/>
                </a:lnTo>
                <a:lnTo>
                  <a:pt x="1248857" y="4625007"/>
                </a:lnTo>
                <a:close/>
                <a:moveTo>
                  <a:pt x="1185189" y="4625007"/>
                </a:moveTo>
                <a:lnTo>
                  <a:pt x="1185189" y="4625008"/>
                </a:lnTo>
                <a:lnTo>
                  <a:pt x="1215801" y="4629378"/>
                </a:lnTo>
                <a:close/>
                <a:moveTo>
                  <a:pt x="9579470" y="4615219"/>
                </a:moveTo>
                <a:lnTo>
                  <a:pt x="9579470" y="4615220"/>
                </a:lnTo>
                <a:lnTo>
                  <a:pt x="9589265" y="4615220"/>
                </a:lnTo>
                <a:lnTo>
                  <a:pt x="9589264" y="4615219"/>
                </a:lnTo>
                <a:close/>
                <a:moveTo>
                  <a:pt x="9574572" y="4610325"/>
                </a:moveTo>
                <a:lnTo>
                  <a:pt x="9574572" y="4610326"/>
                </a:lnTo>
                <a:lnTo>
                  <a:pt x="9576665" y="4612417"/>
                </a:lnTo>
                <a:close/>
                <a:moveTo>
                  <a:pt x="9638239" y="4600537"/>
                </a:moveTo>
                <a:lnTo>
                  <a:pt x="9628444" y="4605431"/>
                </a:lnTo>
                <a:lnTo>
                  <a:pt x="9623547" y="4610325"/>
                </a:lnTo>
                <a:lnTo>
                  <a:pt x="9618649" y="4615219"/>
                </a:lnTo>
                <a:lnTo>
                  <a:pt x="9608854" y="4620114"/>
                </a:lnTo>
                <a:lnTo>
                  <a:pt x="9603955" y="4620114"/>
                </a:lnTo>
                <a:lnTo>
                  <a:pt x="9603957" y="4620114"/>
                </a:lnTo>
                <a:lnTo>
                  <a:pt x="9608855" y="4620114"/>
                </a:lnTo>
                <a:lnTo>
                  <a:pt x="9613752" y="4620114"/>
                </a:lnTo>
                <a:lnTo>
                  <a:pt x="9618650" y="4615220"/>
                </a:lnTo>
                <a:lnTo>
                  <a:pt x="9628445" y="4610326"/>
                </a:lnTo>
                <a:lnTo>
                  <a:pt x="9633342" y="4605431"/>
                </a:lnTo>
                <a:lnTo>
                  <a:pt x="9638239" y="4600538"/>
                </a:lnTo>
                <a:close/>
                <a:moveTo>
                  <a:pt x="9559879" y="4600537"/>
                </a:moveTo>
                <a:lnTo>
                  <a:pt x="9550085" y="4605431"/>
                </a:lnTo>
                <a:lnTo>
                  <a:pt x="9550085" y="4605431"/>
                </a:lnTo>
                <a:lnTo>
                  <a:pt x="9554982" y="4605431"/>
                </a:lnTo>
                <a:lnTo>
                  <a:pt x="9559880" y="4600537"/>
                </a:lnTo>
                <a:lnTo>
                  <a:pt x="9564777" y="4600537"/>
                </a:lnTo>
                <a:lnTo>
                  <a:pt x="9564778" y="4600538"/>
                </a:lnTo>
                <a:lnTo>
                  <a:pt x="9564777" y="4600537"/>
                </a:lnTo>
                <a:close/>
                <a:moveTo>
                  <a:pt x="1572082" y="4571170"/>
                </a:moveTo>
                <a:lnTo>
                  <a:pt x="1572087" y="4571172"/>
                </a:lnTo>
                <a:lnTo>
                  <a:pt x="1606369" y="4585854"/>
                </a:lnTo>
                <a:lnTo>
                  <a:pt x="1630858" y="4610325"/>
                </a:lnTo>
                <a:lnTo>
                  <a:pt x="1645551" y="4644584"/>
                </a:lnTo>
                <a:lnTo>
                  <a:pt x="1655346" y="4673949"/>
                </a:lnTo>
                <a:lnTo>
                  <a:pt x="1655346" y="4683737"/>
                </a:lnTo>
                <a:lnTo>
                  <a:pt x="1665140" y="4703314"/>
                </a:lnTo>
                <a:lnTo>
                  <a:pt x="1674935" y="4703314"/>
                </a:lnTo>
                <a:lnTo>
                  <a:pt x="1679833" y="4717996"/>
                </a:lnTo>
                <a:lnTo>
                  <a:pt x="1684730" y="4722891"/>
                </a:lnTo>
                <a:lnTo>
                  <a:pt x="1689628" y="4727785"/>
                </a:lnTo>
                <a:lnTo>
                  <a:pt x="1694527" y="4732679"/>
                </a:lnTo>
                <a:lnTo>
                  <a:pt x="1699422" y="4732679"/>
                </a:lnTo>
                <a:lnTo>
                  <a:pt x="1699422" y="4713102"/>
                </a:lnTo>
                <a:lnTo>
                  <a:pt x="1694527" y="4698420"/>
                </a:lnTo>
                <a:lnTo>
                  <a:pt x="1689628" y="4698420"/>
                </a:lnTo>
                <a:lnTo>
                  <a:pt x="1684730" y="4693526"/>
                </a:lnTo>
                <a:lnTo>
                  <a:pt x="1679833" y="4688631"/>
                </a:lnTo>
                <a:lnTo>
                  <a:pt x="1679833" y="4683737"/>
                </a:lnTo>
                <a:lnTo>
                  <a:pt x="1670038" y="4654372"/>
                </a:lnTo>
                <a:lnTo>
                  <a:pt x="1699422" y="4654372"/>
                </a:lnTo>
                <a:lnTo>
                  <a:pt x="1709218" y="4649478"/>
                </a:lnTo>
                <a:lnTo>
                  <a:pt x="1709218" y="4649477"/>
                </a:lnTo>
                <a:lnTo>
                  <a:pt x="1699422" y="4654371"/>
                </a:lnTo>
                <a:lnTo>
                  <a:pt x="1670038" y="4654371"/>
                </a:lnTo>
                <a:lnTo>
                  <a:pt x="1660242" y="4644583"/>
                </a:lnTo>
                <a:lnTo>
                  <a:pt x="1655344" y="4629900"/>
                </a:lnTo>
                <a:lnTo>
                  <a:pt x="1655344" y="4620112"/>
                </a:lnTo>
                <a:lnTo>
                  <a:pt x="1650449" y="4615218"/>
                </a:lnTo>
                <a:lnTo>
                  <a:pt x="1650449" y="4610324"/>
                </a:lnTo>
                <a:lnTo>
                  <a:pt x="1640654" y="4590747"/>
                </a:lnTo>
                <a:lnTo>
                  <a:pt x="1630858" y="4580958"/>
                </a:lnTo>
                <a:lnTo>
                  <a:pt x="1621063" y="4571170"/>
                </a:lnTo>
                <a:lnTo>
                  <a:pt x="1606369" y="4571170"/>
                </a:lnTo>
                <a:lnTo>
                  <a:pt x="1601473" y="4571170"/>
                </a:lnTo>
                <a:lnTo>
                  <a:pt x="1591678" y="4571170"/>
                </a:lnTo>
                <a:lnTo>
                  <a:pt x="1586781" y="4571170"/>
                </a:lnTo>
                <a:lnTo>
                  <a:pt x="1576985" y="4571170"/>
                </a:lnTo>
                <a:close/>
                <a:moveTo>
                  <a:pt x="1550042" y="4566276"/>
                </a:moveTo>
                <a:lnTo>
                  <a:pt x="1563276" y="4569215"/>
                </a:lnTo>
                <a:lnTo>
                  <a:pt x="1557396" y="4566276"/>
                </a:lnTo>
                <a:close/>
                <a:moveTo>
                  <a:pt x="1180292" y="4561383"/>
                </a:moveTo>
                <a:lnTo>
                  <a:pt x="1180292" y="4561383"/>
                </a:lnTo>
                <a:lnTo>
                  <a:pt x="1184744" y="4570281"/>
                </a:lnTo>
                <a:lnTo>
                  <a:pt x="1185189" y="4571171"/>
                </a:lnTo>
                <a:lnTo>
                  <a:pt x="1187762" y="4576314"/>
                </a:lnTo>
                <a:lnTo>
                  <a:pt x="1185189" y="4571172"/>
                </a:lnTo>
                <a:lnTo>
                  <a:pt x="1184744" y="4570281"/>
                </a:lnTo>
                <a:close/>
                <a:moveTo>
                  <a:pt x="1528014" y="4561382"/>
                </a:moveTo>
                <a:lnTo>
                  <a:pt x="1528014" y="4561383"/>
                </a:lnTo>
                <a:lnTo>
                  <a:pt x="1528014" y="4561383"/>
                </a:lnTo>
                <a:lnTo>
                  <a:pt x="1540607" y="4564180"/>
                </a:lnTo>
                <a:lnTo>
                  <a:pt x="1537807" y="4561382"/>
                </a:lnTo>
                <a:close/>
                <a:moveTo>
                  <a:pt x="1062752" y="4536912"/>
                </a:moveTo>
                <a:lnTo>
                  <a:pt x="1062752" y="4536912"/>
                </a:lnTo>
                <a:lnTo>
                  <a:pt x="1116625" y="4541807"/>
                </a:lnTo>
                <a:lnTo>
                  <a:pt x="1116625" y="4541806"/>
                </a:lnTo>
                <a:close/>
                <a:moveTo>
                  <a:pt x="1155805" y="4522229"/>
                </a:moveTo>
                <a:lnTo>
                  <a:pt x="1155805" y="4522230"/>
                </a:lnTo>
                <a:lnTo>
                  <a:pt x="1180292" y="4522230"/>
                </a:lnTo>
                <a:lnTo>
                  <a:pt x="1180292" y="4522229"/>
                </a:lnTo>
                <a:close/>
                <a:moveTo>
                  <a:pt x="1155804" y="4507547"/>
                </a:moveTo>
                <a:lnTo>
                  <a:pt x="1121522" y="4512441"/>
                </a:lnTo>
                <a:lnTo>
                  <a:pt x="1116625" y="4522229"/>
                </a:lnTo>
                <a:lnTo>
                  <a:pt x="1116625" y="4522230"/>
                </a:lnTo>
                <a:lnTo>
                  <a:pt x="1121522" y="4512442"/>
                </a:lnTo>
                <a:lnTo>
                  <a:pt x="1155804" y="4507547"/>
                </a:lnTo>
                <a:close/>
                <a:moveTo>
                  <a:pt x="3849411" y="4463499"/>
                </a:moveTo>
                <a:lnTo>
                  <a:pt x="3859206" y="4463499"/>
                </a:lnTo>
                <a:lnTo>
                  <a:pt x="3873898" y="4463499"/>
                </a:lnTo>
                <a:lnTo>
                  <a:pt x="3888591" y="4463499"/>
                </a:lnTo>
                <a:lnTo>
                  <a:pt x="3962053" y="4483076"/>
                </a:lnTo>
                <a:lnTo>
                  <a:pt x="3966950" y="4483076"/>
                </a:lnTo>
                <a:lnTo>
                  <a:pt x="3976745" y="4478182"/>
                </a:lnTo>
                <a:lnTo>
                  <a:pt x="3986540" y="4478182"/>
                </a:lnTo>
                <a:lnTo>
                  <a:pt x="4001233" y="4478182"/>
                </a:lnTo>
                <a:lnTo>
                  <a:pt x="4020823" y="4478182"/>
                </a:lnTo>
                <a:lnTo>
                  <a:pt x="4030618" y="4483076"/>
                </a:lnTo>
                <a:lnTo>
                  <a:pt x="4045310" y="4492864"/>
                </a:lnTo>
                <a:lnTo>
                  <a:pt x="4060002" y="4497759"/>
                </a:lnTo>
                <a:lnTo>
                  <a:pt x="4074695" y="4502653"/>
                </a:lnTo>
                <a:lnTo>
                  <a:pt x="4089387" y="4507547"/>
                </a:lnTo>
                <a:lnTo>
                  <a:pt x="4094285" y="4512441"/>
                </a:lnTo>
                <a:lnTo>
                  <a:pt x="4099182" y="4512441"/>
                </a:lnTo>
                <a:lnTo>
                  <a:pt x="4104080" y="4517335"/>
                </a:lnTo>
                <a:lnTo>
                  <a:pt x="4104080" y="4522229"/>
                </a:lnTo>
                <a:lnTo>
                  <a:pt x="4108977" y="4532018"/>
                </a:lnTo>
                <a:lnTo>
                  <a:pt x="4104080" y="4536912"/>
                </a:lnTo>
                <a:lnTo>
                  <a:pt x="4104080" y="4541806"/>
                </a:lnTo>
                <a:lnTo>
                  <a:pt x="4094285" y="4541806"/>
                </a:lnTo>
                <a:lnTo>
                  <a:pt x="4069797" y="4541806"/>
                </a:lnTo>
                <a:lnTo>
                  <a:pt x="4040412" y="4536912"/>
                </a:lnTo>
                <a:lnTo>
                  <a:pt x="4011028" y="4536912"/>
                </a:lnTo>
                <a:lnTo>
                  <a:pt x="4001233" y="4532018"/>
                </a:lnTo>
                <a:lnTo>
                  <a:pt x="3947360" y="4517335"/>
                </a:lnTo>
                <a:lnTo>
                  <a:pt x="3878796" y="4517335"/>
                </a:lnTo>
                <a:lnTo>
                  <a:pt x="3824923" y="4487970"/>
                </a:lnTo>
                <a:lnTo>
                  <a:pt x="3829821" y="4473288"/>
                </a:lnTo>
                <a:lnTo>
                  <a:pt x="3839616" y="4468393"/>
                </a:lnTo>
                <a:close/>
                <a:moveTo>
                  <a:pt x="9305210" y="4439028"/>
                </a:moveTo>
                <a:lnTo>
                  <a:pt x="9305210" y="4439029"/>
                </a:lnTo>
                <a:lnTo>
                  <a:pt x="9329697" y="4439029"/>
                </a:lnTo>
                <a:lnTo>
                  <a:pt x="9332101" y="4441431"/>
                </a:lnTo>
                <a:lnTo>
                  <a:pt x="9329697" y="4439028"/>
                </a:lnTo>
                <a:close/>
                <a:moveTo>
                  <a:pt x="9638239" y="4434135"/>
                </a:moveTo>
                <a:lnTo>
                  <a:pt x="9643137" y="4439029"/>
                </a:lnTo>
                <a:lnTo>
                  <a:pt x="9648035" y="4439029"/>
                </a:lnTo>
                <a:lnTo>
                  <a:pt x="9643137" y="4434135"/>
                </a:lnTo>
                <a:lnTo>
                  <a:pt x="9638240" y="4434135"/>
                </a:lnTo>
                <a:close/>
                <a:moveTo>
                  <a:pt x="1528012" y="4409663"/>
                </a:moveTo>
                <a:lnTo>
                  <a:pt x="1523114" y="4414556"/>
                </a:lnTo>
                <a:lnTo>
                  <a:pt x="1518217" y="4424345"/>
                </a:lnTo>
                <a:lnTo>
                  <a:pt x="1508422" y="4429239"/>
                </a:lnTo>
                <a:lnTo>
                  <a:pt x="1503524" y="4434133"/>
                </a:lnTo>
                <a:lnTo>
                  <a:pt x="1497003" y="4412951"/>
                </a:lnTo>
                <a:lnTo>
                  <a:pt x="1498629" y="4419451"/>
                </a:lnTo>
                <a:lnTo>
                  <a:pt x="1503526" y="4463499"/>
                </a:lnTo>
                <a:lnTo>
                  <a:pt x="1513321" y="4507547"/>
                </a:lnTo>
                <a:lnTo>
                  <a:pt x="1523116" y="4541806"/>
                </a:lnTo>
                <a:lnTo>
                  <a:pt x="1528006" y="4561354"/>
                </a:lnTo>
                <a:lnTo>
                  <a:pt x="1503524" y="4439027"/>
                </a:lnTo>
                <a:lnTo>
                  <a:pt x="1518217" y="4424345"/>
                </a:lnTo>
                <a:close/>
                <a:moveTo>
                  <a:pt x="1734928" y="4405990"/>
                </a:moveTo>
                <a:lnTo>
                  <a:pt x="1738602" y="4409662"/>
                </a:lnTo>
                <a:lnTo>
                  <a:pt x="1743501" y="4414556"/>
                </a:lnTo>
                <a:lnTo>
                  <a:pt x="1753299" y="4419451"/>
                </a:lnTo>
                <a:lnTo>
                  <a:pt x="1738602" y="4409662"/>
                </a:lnTo>
                <a:close/>
                <a:moveTo>
                  <a:pt x="1028470" y="4404769"/>
                </a:moveTo>
                <a:lnTo>
                  <a:pt x="1018676" y="4409662"/>
                </a:lnTo>
                <a:lnTo>
                  <a:pt x="1013779" y="4409662"/>
                </a:lnTo>
                <a:lnTo>
                  <a:pt x="1008878" y="4409662"/>
                </a:lnTo>
                <a:lnTo>
                  <a:pt x="1008880" y="4409663"/>
                </a:lnTo>
                <a:lnTo>
                  <a:pt x="1013777" y="4409663"/>
                </a:lnTo>
                <a:lnTo>
                  <a:pt x="1018675" y="4409663"/>
                </a:lnTo>
                <a:lnTo>
                  <a:pt x="1023572" y="4409663"/>
                </a:lnTo>
                <a:close/>
                <a:moveTo>
                  <a:pt x="994189" y="4404768"/>
                </a:moveTo>
                <a:lnTo>
                  <a:pt x="994188" y="4404769"/>
                </a:lnTo>
                <a:lnTo>
                  <a:pt x="994193" y="4404771"/>
                </a:lnTo>
                <a:close/>
                <a:moveTo>
                  <a:pt x="1038265" y="4385193"/>
                </a:moveTo>
                <a:lnTo>
                  <a:pt x="1033369" y="4394980"/>
                </a:lnTo>
                <a:lnTo>
                  <a:pt x="1033369" y="4394980"/>
                </a:lnTo>
                <a:lnTo>
                  <a:pt x="1038265" y="4394980"/>
                </a:lnTo>
                <a:close/>
                <a:moveTo>
                  <a:pt x="1542704" y="4385192"/>
                </a:moveTo>
                <a:lnTo>
                  <a:pt x="1537807" y="4394980"/>
                </a:lnTo>
                <a:lnTo>
                  <a:pt x="1532909" y="4404767"/>
                </a:lnTo>
                <a:lnTo>
                  <a:pt x="1537807" y="4399874"/>
                </a:lnTo>
                <a:lnTo>
                  <a:pt x="1542704" y="4394980"/>
                </a:lnTo>
                <a:lnTo>
                  <a:pt x="1542704" y="4390085"/>
                </a:lnTo>
                <a:close/>
                <a:moveTo>
                  <a:pt x="1533808" y="4371406"/>
                </a:moveTo>
                <a:lnTo>
                  <a:pt x="1537807" y="4375403"/>
                </a:lnTo>
                <a:lnTo>
                  <a:pt x="1537807" y="4375404"/>
                </a:lnTo>
                <a:lnTo>
                  <a:pt x="1537807" y="4375403"/>
                </a:lnTo>
                <a:close/>
                <a:moveTo>
                  <a:pt x="1048059" y="4370511"/>
                </a:moveTo>
                <a:lnTo>
                  <a:pt x="1043163" y="4375403"/>
                </a:lnTo>
                <a:lnTo>
                  <a:pt x="1043163" y="4377849"/>
                </a:lnTo>
                <a:close/>
                <a:moveTo>
                  <a:pt x="9643136" y="4370509"/>
                </a:moveTo>
                <a:lnTo>
                  <a:pt x="9643137" y="4370510"/>
                </a:lnTo>
                <a:lnTo>
                  <a:pt x="9652931" y="4370510"/>
                </a:lnTo>
                <a:lnTo>
                  <a:pt x="9652931" y="4370509"/>
                </a:lnTo>
                <a:close/>
                <a:moveTo>
                  <a:pt x="1518214" y="4365617"/>
                </a:moveTo>
                <a:lnTo>
                  <a:pt x="1508425" y="4370509"/>
                </a:lnTo>
                <a:lnTo>
                  <a:pt x="1513319" y="4370509"/>
                </a:lnTo>
                <a:close/>
                <a:moveTo>
                  <a:pt x="9594161" y="4365615"/>
                </a:moveTo>
                <a:lnTo>
                  <a:pt x="9594162" y="4365616"/>
                </a:lnTo>
                <a:lnTo>
                  <a:pt x="9608855" y="4365616"/>
                </a:lnTo>
                <a:lnTo>
                  <a:pt x="9613752" y="4365616"/>
                </a:lnTo>
                <a:lnTo>
                  <a:pt x="9623547" y="4365616"/>
                </a:lnTo>
                <a:lnTo>
                  <a:pt x="9633342" y="4365616"/>
                </a:lnTo>
                <a:lnTo>
                  <a:pt x="9633341" y="4365615"/>
                </a:lnTo>
                <a:lnTo>
                  <a:pt x="9623546" y="4365615"/>
                </a:lnTo>
                <a:lnTo>
                  <a:pt x="9613751" y="4365615"/>
                </a:lnTo>
                <a:lnTo>
                  <a:pt x="9608853" y="4365615"/>
                </a:lnTo>
                <a:close/>
                <a:moveTo>
                  <a:pt x="1532909" y="4360722"/>
                </a:moveTo>
                <a:lnTo>
                  <a:pt x="1530951" y="4361700"/>
                </a:lnTo>
                <a:lnTo>
                  <a:pt x="1532909" y="4365615"/>
                </a:lnTo>
                <a:close/>
                <a:moveTo>
                  <a:pt x="9574572" y="4355827"/>
                </a:moveTo>
                <a:lnTo>
                  <a:pt x="9584367" y="4360722"/>
                </a:lnTo>
                <a:lnTo>
                  <a:pt x="9593985" y="4365527"/>
                </a:lnTo>
                <a:lnTo>
                  <a:pt x="9584366" y="4360721"/>
                </a:lnTo>
                <a:close/>
                <a:moveTo>
                  <a:pt x="9682317" y="4350930"/>
                </a:moveTo>
                <a:lnTo>
                  <a:pt x="9682316" y="4350932"/>
                </a:lnTo>
                <a:lnTo>
                  <a:pt x="9662726" y="4424345"/>
                </a:lnTo>
                <a:lnTo>
                  <a:pt x="9657828" y="4419451"/>
                </a:lnTo>
                <a:lnTo>
                  <a:pt x="9652931" y="4419451"/>
                </a:lnTo>
                <a:lnTo>
                  <a:pt x="9648037" y="4424341"/>
                </a:lnTo>
                <a:lnTo>
                  <a:pt x="9648035" y="4424346"/>
                </a:lnTo>
                <a:lnTo>
                  <a:pt x="9662727" y="4424346"/>
                </a:lnTo>
                <a:lnTo>
                  <a:pt x="9682317" y="4350933"/>
                </a:lnTo>
                <a:close/>
                <a:moveTo>
                  <a:pt x="4946447" y="4346039"/>
                </a:moveTo>
                <a:lnTo>
                  <a:pt x="4970935" y="4355828"/>
                </a:lnTo>
                <a:lnTo>
                  <a:pt x="5000320" y="4365616"/>
                </a:lnTo>
                <a:lnTo>
                  <a:pt x="5019909" y="4370510"/>
                </a:lnTo>
                <a:lnTo>
                  <a:pt x="5029704" y="4370510"/>
                </a:lnTo>
                <a:lnTo>
                  <a:pt x="5034602" y="4370510"/>
                </a:lnTo>
                <a:lnTo>
                  <a:pt x="5039499" y="4375404"/>
                </a:lnTo>
                <a:lnTo>
                  <a:pt x="5049294" y="4385193"/>
                </a:lnTo>
                <a:lnTo>
                  <a:pt x="5063987" y="4394981"/>
                </a:lnTo>
                <a:lnTo>
                  <a:pt x="5078679" y="4404769"/>
                </a:lnTo>
                <a:lnTo>
                  <a:pt x="5088474" y="4414558"/>
                </a:lnTo>
                <a:lnTo>
                  <a:pt x="5103167" y="4424346"/>
                </a:lnTo>
                <a:lnTo>
                  <a:pt x="5108064" y="4429240"/>
                </a:lnTo>
                <a:lnTo>
                  <a:pt x="5112962" y="4434135"/>
                </a:lnTo>
                <a:lnTo>
                  <a:pt x="5122757" y="4434135"/>
                </a:lnTo>
                <a:lnTo>
                  <a:pt x="5127654" y="4439029"/>
                </a:lnTo>
                <a:lnTo>
                  <a:pt x="5127654" y="4443923"/>
                </a:lnTo>
                <a:lnTo>
                  <a:pt x="5127654" y="4448817"/>
                </a:lnTo>
                <a:lnTo>
                  <a:pt x="5132552" y="4448817"/>
                </a:lnTo>
                <a:lnTo>
                  <a:pt x="5142347" y="4453711"/>
                </a:lnTo>
                <a:lnTo>
                  <a:pt x="5152142" y="4453711"/>
                </a:lnTo>
                <a:lnTo>
                  <a:pt x="5157039" y="4458606"/>
                </a:lnTo>
                <a:lnTo>
                  <a:pt x="5161937" y="4458606"/>
                </a:lnTo>
                <a:lnTo>
                  <a:pt x="5171731" y="4478182"/>
                </a:lnTo>
                <a:lnTo>
                  <a:pt x="5132552" y="4492865"/>
                </a:lnTo>
                <a:lnTo>
                  <a:pt x="5171731" y="4517336"/>
                </a:lnTo>
                <a:lnTo>
                  <a:pt x="5176629" y="4522230"/>
                </a:lnTo>
                <a:lnTo>
                  <a:pt x="5186424" y="4532018"/>
                </a:lnTo>
                <a:lnTo>
                  <a:pt x="5196219" y="4541807"/>
                </a:lnTo>
                <a:lnTo>
                  <a:pt x="5206014" y="4551595"/>
                </a:lnTo>
                <a:lnTo>
                  <a:pt x="5220706" y="4561383"/>
                </a:lnTo>
                <a:lnTo>
                  <a:pt x="5230501" y="4571172"/>
                </a:lnTo>
                <a:lnTo>
                  <a:pt x="5240296" y="4576066"/>
                </a:lnTo>
                <a:lnTo>
                  <a:pt x="5245194" y="4585854"/>
                </a:lnTo>
                <a:lnTo>
                  <a:pt x="5250091" y="4590749"/>
                </a:lnTo>
                <a:lnTo>
                  <a:pt x="5250091" y="4600537"/>
                </a:lnTo>
                <a:lnTo>
                  <a:pt x="5250091" y="4605431"/>
                </a:lnTo>
                <a:lnTo>
                  <a:pt x="5250091" y="4610325"/>
                </a:lnTo>
                <a:lnTo>
                  <a:pt x="5245194" y="4610325"/>
                </a:lnTo>
                <a:lnTo>
                  <a:pt x="5191321" y="4595643"/>
                </a:lnTo>
                <a:lnTo>
                  <a:pt x="5147244" y="4576066"/>
                </a:lnTo>
                <a:lnTo>
                  <a:pt x="5122757" y="4546701"/>
                </a:lnTo>
                <a:lnTo>
                  <a:pt x="5063987" y="4512442"/>
                </a:lnTo>
                <a:lnTo>
                  <a:pt x="5049294" y="4507547"/>
                </a:lnTo>
                <a:lnTo>
                  <a:pt x="5039499" y="4512442"/>
                </a:lnTo>
                <a:lnTo>
                  <a:pt x="5029704" y="4512442"/>
                </a:lnTo>
                <a:lnTo>
                  <a:pt x="5019909" y="4522230"/>
                </a:lnTo>
                <a:lnTo>
                  <a:pt x="5010115" y="4527124"/>
                </a:lnTo>
                <a:lnTo>
                  <a:pt x="5005217" y="4532018"/>
                </a:lnTo>
                <a:lnTo>
                  <a:pt x="5005217" y="4536912"/>
                </a:lnTo>
                <a:lnTo>
                  <a:pt x="5005217" y="4541807"/>
                </a:lnTo>
                <a:lnTo>
                  <a:pt x="4966037" y="4556489"/>
                </a:lnTo>
                <a:lnTo>
                  <a:pt x="4936652" y="4541807"/>
                </a:lnTo>
                <a:close/>
                <a:moveTo>
                  <a:pt x="1532909" y="4341144"/>
                </a:moveTo>
                <a:lnTo>
                  <a:pt x="1532909" y="4341145"/>
                </a:lnTo>
                <a:lnTo>
                  <a:pt x="1532909" y="4350932"/>
                </a:lnTo>
                <a:lnTo>
                  <a:pt x="1537807" y="4346038"/>
                </a:lnTo>
                <a:close/>
                <a:moveTo>
                  <a:pt x="930520" y="4341144"/>
                </a:moveTo>
                <a:lnTo>
                  <a:pt x="925623" y="4355826"/>
                </a:lnTo>
                <a:lnTo>
                  <a:pt x="913377" y="4360721"/>
                </a:lnTo>
                <a:lnTo>
                  <a:pt x="915829" y="4360721"/>
                </a:lnTo>
                <a:lnTo>
                  <a:pt x="925623" y="4355826"/>
                </a:lnTo>
                <a:lnTo>
                  <a:pt x="930520" y="4341145"/>
                </a:lnTo>
                <a:close/>
                <a:moveTo>
                  <a:pt x="1067646" y="4326471"/>
                </a:moveTo>
                <a:lnTo>
                  <a:pt x="1062753" y="4336250"/>
                </a:lnTo>
                <a:lnTo>
                  <a:pt x="1057860" y="4350918"/>
                </a:lnTo>
                <a:close/>
                <a:moveTo>
                  <a:pt x="5308861" y="4326462"/>
                </a:moveTo>
                <a:lnTo>
                  <a:pt x="5333349" y="4326462"/>
                </a:lnTo>
                <a:lnTo>
                  <a:pt x="5348041" y="4346039"/>
                </a:lnTo>
                <a:lnTo>
                  <a:pt x="5343144" y="4355827"/>
                </a:lnTo>
                <a:lnTo>
                  <a:pt x="5333349" y="4380298"/>
                </a:lnTo>
                <a:lnTo>
                  <a:pt x="5313759" y="4404769"/>
                </a:lnTo>
                <a:lnTo>
                  <a:pt x="5289271" y="4429240"/>
                </a:lnTo>
                <a:lnTo>
                  <a:pt x="5245194" y="4448817"/>
                </a:lnTo>
                <a:lnTo>
                  <a:pt x="5215809" y="4458605"/>
                </a:lnTo>
                <a:lnTo>
                  <a:pt x="5201117" y="4458605"/>
                </a:lnTo>
                <a:lnTo>
                  <a:pt x="5196219" y="4458605"/>
                </a:lnTo>
                <a:lnTo>
                  <a:pt x="5191322" y="4458605"/>
                </a:lnTo>
                <a:lnTo>
                  <a:pt x="5186424" y="4453711"/>
                </a:lnTo>
                <a:lnTo>
                  <a:pt x="5181527" y="4453711"/>
                </a:lnTo>
                <a:lnTo>
                  <a:pt x="5176629" y="4448817"/>
                </a:lnTo>
                <a:lnTo>
                  <a:pt x="5176629" y="4443923"/>
                </a:lnTo>
                <a:lnTo>
                  <a:pt x="5181527" y="4434134"/>
                </a:lnTo>
                <a:lnTo>
                  <a:pt x="5259887" y="4394981"/>
                </a:lnTo>
                <a:lnTo>
                  <a:pt x="5269681" y="4390087"/>
                </a:lnTo>
                <a:lnTo>
                  <a:pt x="5274579" y="4380298"/>
                </a:lnTo>
                <a:lnTo>
                  <a:pt x="5284374" y="4370510"/>
                </a:lnTo>
                <a:lnTo>
                  <a:pt x="5294169" y="4360722"/>
                </a:lnTo>
                <a:lnTo>
                  <a:pt x="5303964" y="4350933"/>
                </a:lnTo>
                <a:lnTo>
                  <a:pt x="5308861" y="4336251"/>
                </a:lnTo>
                <a:close/>
                <a:moveTo>
                  <a:pt x="1074179" y="4310149"/>
                </a:moveTo>
                <a:lnTo>
                  <a:pt x="1072548" y="4311779"/>
                </a:lnTo>
                <a:lnTo>
                  <a:pt x="1067656" y="4326447"/>
                </a:lnTo>
                <a:close/>
                <a:moveTo>
                  <a:pt x="9469300" y="4299568"/>
                </a:moveTo>
                <a:lnTo>
                  <a:pt x="9471724" y="4301991"/>
                </a:lnTo>
                <a:lnTo>
                  <a:pt x="9471724" y="4311779"/>
                </a:lnTo>
                <a:lnTo>
                  <a:pt x="9466827" y="4321567"/>
                </a:lnTo>
                <a:lnTo>
                  <a:pt x="9457031" y="4346038"/>
                </a:lnTo>
                <a:lnTo>
                  <a:pt x="9437441" y="4365615"/>
                </a:lnTo>
                <a:lnTo>
                  <a:pt x="9412954" y="4385192"/>
                </a:lnTo>
                <a:lnTo>
                  <a:pt x="9383569" y="4394980"/>
                </a:lnTo>
                <a:lnTo>
                  <a:pt x="9378671" y="4394980"/>
                </a:lnTo>
                <a:lnTo>
                  <a:pt x="9373774" y="4399875"/>
                </a:lnTo>
                <a:lnTo>
                  <a:pt x="9368877" y="4409663"/>
                </a:lnTo>
                <a:lnTo>
                  <a:pt x="9363979" y="4414557"/>
                </a:lnTo>
                <a:lnTo>
                  <a:pt x="9363979" y="4424345"/>
                </a:lnTo>
                <a:lnTo>
                  <a:pt x="9359081" y="4429240"/>
                </a:lnTo>
                <a:lnTo>
                  <a:pt x="9354184" y="4434134"/>
                </a:lnTo>
                <a:lnTo>
                  <a:pt x="9354184" y="4439028"/>
                </a:lnTo>
                <a:lnTo>
                  <a:pt x="9349287" y="4443922"/>
                </a:lnTo>
                <a:lnTo>
                  <a:pt x="9339491" y="4443922"/>
                </a:lnTo>
                <a:lnTo>
                  <a:pt x="9334595" y="4443922"/>
                </a:lnTo>
                <a:lnTo>
                  <a:pt x="9334595" y="4443923"/>
                </a:lnTo>
                <a:lnTo>
                  <a:pt x="9339492" y="4443923"/>
                </a:lnTo>
                <a:lnTo>
                  <a:pt x="9349287" y="4443923"/>
                </a:lnTo>
                <a:lnTo>
                  <a:pt x="9354185" y="4439029"/>
                </a:lnTo>
                <a:lnTo>
                  <a:pt x="9354185" y="4434135"/>
                </a:lnTo>
                <a:lnTo>
                  <a:pt x="9359082" y="4429240"/>
                </a:lnTo>
                <a:lnTo>
                  <a:pt x="9363980" y="4424346"/>
                </a:lnTo>
                <a:lnTo>
                  <a:pt x="9363980" y="4414558"/>
                </a:lnTo>
                <a:lnTo>
                  <a:pt x="9368877" y="4409664"/>
                </a:lnTo>
                <a:lnTo>
                  <a:pt x="9373775" y="4399875"/>
                </a:lnTo>
                <a:lnTo>
                  <a:pt x="9378672" y="4394981"/>
                </a:lnTo>
                <a:lnTo>
                  <a:pt x="9383570" y="4394981"/>
                </a:lnTo>
                <a:lnTo>
                  <a:pt x="9412955" y="4385193"/>
                </a:lnTo>
                <a:lnTo>
                  <a:pt x="9437442" y="4365616"/>
                </a:lnTo>
                <a:lnTo>
                  <a:pt x="9457032" y="4346039"/>
                </a:lnTo>
                <a:lnTo>
                  <a:pt x="9466827" y="4321568"/>
                </a:lnTo>
                <a:lnTo>
                  <a:pt x="9471725" y="4311780"/>
                </a:lnTo>
                <a:lnTo>
                  <a:pt x="9471725" y="4301991"/>
                </a:lnTo>
                <a:close/>
                <a:moveTo>
                  <a:pt x="9502647" y="4292971"/>
                </a:moveTo>
                <a:lnTo>
                  <a:pt x="9510905" y="4297097"/>
                </a:lnTo>
                <a:lnTo>
                  <a:pt x="9520700" y="4301991"/>
                </a:lnTo>
                <a:lnTo>
                  <a:pt x="9535392" y="4306885"/>
                </a:lnTo>
                <a:lnTo>
                  <a:pt x="9550085" y="4311780"/>
                </a:lnTo>
                <a:lnTo>
                  <a:pt x="9564776" y="4321568"/>
                </a:lnTo>
                <a:lnTo>
                  <a:pt x="9564776" y="4321567"/>
                </a:lnTo>
                <a:lnTo>
                  <a:pt x="9550084" y="4311779"/>
                </a:lnTo>
                <a:lnTo>
                  <a:pt x="9535391" y="4306885"/>
                </a:lnTo>
                <a:lnTo>
                  <a:pt x="9520699" y="4301990"/>
                </a:lnTo>
                <a:lnTo>
                  <a:pt x="9510904" y="4297096"/>
                </a:lnTo>
                <a:close/>
                <a:moveTo>
                  <a:pt x="9476621" y="4284045"/>
                </a:moveTo>
                <a:lnTo>
                  <a:pt x="9481520" y="4287309"/>
                </a:lnTo>
                <a:lnTo>
                  <a:pt x="9496212" y="4292203"/>
                </a:lnTo>
                <a:lnTo>
                  <a:pt x="9501110" y="4292203"/>
                </a:lnTo>
                <a:lnTo>
                  <a:pt x="9501109" y="4292202"/>
                </a:lnTo>
                <a:lnTo>
                  <a:pt x="9496211" y="4292202"/>
                </a:lnTo>
                <a:lnTo>
                  <a:pt x="9486416" y="4287308"/>
                </a:lnTo>
                <a:close/>
                <a:moveTo>
                  <a:pt x="4672189" y="4277520"/>
                </a:moveTo>
                <a:lnTo>
                  <a:pt x="4686882" y="4282414"/>
                </a:lnTo>
                <a:lnTo>
                  <a:pt x="4696676" y="4287309"/>
                </a:lnTo>
                <a:lnTo>
                  <a:pt x="4706471" y="4292203"/>
                </a:lnTo>
                <a:lnTo>
                  <a:pt x="4711369" y="4301991"/>
                </a:lnTo>
                <a:lnTo>
                  <a:pt x="4716266" y="4306885"/>
                </a:lnTo>
                <a:lnTo>
                  <a:pt x="4721164" y="4306885"/>
                </a:lnTo>
                <a:lnTo>
                  <a:pt x="4721164" y="4311780"/>
                </a:lnTo>
                <a:lnTo>
                  <a:pt x="4726061" y="4321568"/>
                </a:lnTo>
                <a:lnTo>
                  <a:pt x="4726061" y="4331356"/>
                </a:lnTo>
                <a:lnTo>
                  <a:pt x="4735856" y="4346039"/>
                </a:lnTo>
                <a:lnTo>
                  <a:pt x="4740754" y="4355827"/>
                </a:lnTo>
                <a:lnTo>
                  <a:pt x="4745651" y="4370510"/>
                </a:lnTo>
                <a:lnTo>
                  <a:pt x="4760344" y="4375404"/>
                </a:lnTo>
                <a:lnTo>
                  <a:pt x="4770139" y="4380298"/>
                </a:lnTo>
                <a:lnTo>
                  <a:pt x="4784831" y="4380298"/>
                </a:lnTo>
                <a:lnTo>
                  <a:pt x="4799523" y="4380298"/>
                </a:lnTo>
                <a:lnTo>
                  <a:pt x="4804421" y="4375404"/>
                </a:lnTo>
                <a:lnTo>
                  <a:pt x="4814216" y="4365616"/>
                </a:lnTo>
                <a:lnTo>
                  <a:pt x="4814216" y="4355827"/>
                </a:lnTo>
                <a:lnTo>
                  <a:pt x="4819113" y="4346039"/>
                </a:lnTo>
                <a:lnTo>
                  <a:pt x="4819113" y="4336250"/>
                </a:lnTo>
                <a:lnTo>
                  <a:pt x="4819113" y="4326462"/>
                </a:lnTo>
                <a:lnTo>
                  <a:pt x="4838703" y="4311780"/>
                </a:lnTo>
                <a:lnTo>
                  <a:pt x="4868088" y="4311780"/>
                </a:lnTo>
                <a:lnTo>
                  <a:pt x="4892575" y="4321568"/>
                </a:lnTo>
                <a:lnTo>
                  <a:pt x="4921960" y="4336250"/>
                </a:lnTo>
                <a:lnTo>
                  <a:pt x="4941550" y="4346039"/>
                </a:lnTo>
                <a:lnTo>
                  <a:pt x="4931755" y="4541806"/>
                </a:lnTo>
                <a:lnTo>
                  <a:pt x="4921960" y="4532018"/>
                </a:lnTo>
                <a:lnTo>
                  <a:pt x="4882781" y="4497759"/>
                </a:lnTo>
                <a:lnTo>
                  <a:pt x="4858293" y="4453711"/>
                </a:lnTo>
                <a:lnTo>
                  <a:pt x="4819113" y="4419452"/>
                </a:lnTo>
                <a:lnTo>
                  <a:pt x="4814216" y="4419452"/>
                </a:lnTo>
                <a:lnTo>
                  <a:pt x="4809318" y="4419452"/>
                </a:lnTo>
                <a:lnTo>
                  <a:pt x="4794626" y="4414557"/>
                </a:lnTo>
                <a:lnTo>
                  <a:pt x="4779934" y="4414557"/>
                </a:lnTo>
                <a:lnTo>
                  <a:pt x="4765241" y="4409663"/>
                </a:lnTo>
                <a:lnTo>
                  <a:pt x="4755446" y="4409663"/>
                </a:lnTo>
                <a:lnTo>
                  <a:pt x="4745651" y="4404769"/>
                </a:lnTo>
                <a:lnTo>
                  <a:pt x="4735856" y="4399875"/>
                </a:lnTo>
                <a:lnTo>
                  <a:pt x="4726061" y="4394981"/>
                </a:lnTo>
                <a:lnTo>
                  <a:pt x="4711369" y="4394981"/>
                </a:lnTo>
                <a:lnTo>
                  <a:pt x="4701574" y="4399875"/>
                </a:lnTo>
                <a:lnTo>
                  <a:pt x="4691779" y="4399875"/>
                </a:lnTo>
                <a:lnTo>
                  <a:pt x="4686882" y="4394981"/>
                </a:lnTo>
                <a:lnTo>
                  <a:pt x="4681984" y="4390087"/>
                </a:lnTo>
                <a:lnTo>
                  <a:pt x="4677087" y="4380298"/>
                </a:lnTo>
                <a:lnTo>
                  <a:pt x="4677087" y="4370510"/>
                </a:lnTo>
                <a:lnTo>
                  <a:pt x="4672189" y="4355827"/>
                </a:lnTo>
                <a:lnTo>
                  <a:pt x="4667292" y="4341145"/>
                </a:lnTo>
                <a:lnTo>
                  <a:pt x="4657497" y="4321568"/>
                </a:lnTo>
                <a:lnTo>
                  <a:pt x="4647702" y="4311780"/>
                </a:lnTo>
                <a:lnTo>
                  <a:pt x="4642804" y="4301991"/>
                </a:lnTo>
                <a:lnTo>
                  <a:pt x="4642804" y="4297097"/>
                </a:lnTo>
                <a:lnTo>
                  <a:pt x="4647702" y="4292203"/>
                </a:lnTo>
                <a:lnTo>
                  <a:pt x="4647702" y="4287309"/>
                </a:lnTo>
                <a:lnTo>
                  <a:pt x="4662394" y="4282414"/>
                </a:lnTo>
                <a:close/>
                <a:moveTo>
                  <a:pt x="9466827" y="4277520"/>
                </a:moveTo>
                <a:lnTo>
                  <a:pt x="9466827" y="4277520"/>
                </a:lnTo>
                <a:lnTo>
                  <a:pt x="9466828" y="4277521"/>
                </a:lnTo>
                <a:close/>
                <a:moveTo>
                  <a:pt x="9687213" y="4267731"/>
                </a:moveTo>
                <a:lnTo>
                  <a:pt x="9687214" y="4267732"/>
                </a:lnTo>
                <a:lnTo>
                  <a:pt x="9687214" y="4267731"/>
                </a:lnTo>
                <a:close/>
                <a:moveTo>
                  <a:pt x="4011030" y="4262839"/>
                </a:moveTo>
                <a:lnTo>
                  <a:pt x="4015925" y="4267731"/>
                </a:lnTo>
                <a:lnTo>
                  <a:pt x="4025720" y="4272625"/>
                </a:lnTo>
                <a:lnTo>
                  <a:pt x="4028168" y="4271402"/>
                </a:lnTo>
                <a:lnTo>
                  <a:pt x="4020823" y="4267732"/>
                </a:lnTo>
                <a:close/>
                <a:moveTo>
                  <a:pt x="9677418" y="4262837"/>
                </a:moveTo>
                <a:lnTo>
                  <a:pt x="9677419" y="4262838"/>
                </a:lnTo>
                <a:lnTo>
                  <a:pt x="9682317" y="4262838"/>
                </a:lnTo>
                <a:lnTo>
                  <a:pt x="9682316" y="4262837"/>
                </a:lnTo>
                <a:close/>
                <a:moveTo>
                  <a:pt x="9667623" y="4257943"/>
                </a:moveTo>
                <a:lnTo>
                  <a:pt x="9667623" y="4257945"/>
                </a:lnTo>
                <a:lnTo>
                  <a:pt x="9667624" y="4257944"/>
                </a:lnTo>
                <a:lnTo>
                  <a:pt x="9672522" y="4257944"/>
                </a:lnTo>
                <a:lnTo>
                  <a:pt x="9672521" y="4257943"/>
                </a:lnTo>
                <a:close/>
                <a:moveTo>
                  <a:pt x="1092137" y="4253052"/>
                </a:moveTo>
                <a:lnTo>
                  <a:pt x="1087241" y="4267730"/>
                </a:lnTo>
                <a:lnTo>
                  <a:pt x="1092137" y="4262837"/>
                </a:lnTo>
                <a:close/>
                <a:moveTo>
                  <a:pt x="999086" y="4253046"/>
                </a:moveTo>
                <a:lnTo>
                  <a:pt x="999085" y="4253048"/>
                </a:lnTo>
                <a:lnTo>
                  <a:pt x="994187" y="4253048"/>
                </a:lnTo>
                <a:lnTo>
                  <a:pt x="989290" y="4253048"/>
                </a:lnTo>
                <a:lnTo>
                  <a:pt x="989290" y="4257943"/>
                </a:lnTo>
                <a:lnTo>
                  <a:pt x="989290" y="4262837"/>
                </a:lnTo>
                <a:lnTo>
                  <a:pt x="989290" y="4272625"/>
                </a:lnTo>
                <a:lnTo>
                  <a:pt x="989290" y="4277519"/>
                </a:lnTo>
                <a:lnTo>
                  <a:pt x="1003982" y="4282413"/>
                </a:lnTo>
                <a:lnTo>
                  <a:pt x="1003982" y="4292202"/>
                </a:lnTo>
                <a:lnTo>
                  <a:pt x="1003982" y="4301990"/>
                </a:lnTo>
                <a:lnTo>
                  <a:pt x="1003982" y="4316673"/>
                </a:lnTo>
                <a:lnTo>
                  <a:pt x="999085" y="4326461"/>
                </a:lnTo>
                <a:lnTo>
                  <a:pt x="994187" y="4336249"/>
                </a:lnTo>
                <a:lnTo>
                  <a:pt x="989290" y="4341144"/>
                </a:lnTo>
                <a:lnTo>
                  <a:pt x="974598" y="4346038"/>
                </a:lnTo>
                <a:lnTo>
                  <a:pt x="959905" y="4350932"/>
                </a:lnTo>
                <a:lnTo>
                  <a:pt x="950110" y="4350932"/>
                </a:lnTo>
                <a:lnTo>
                  <a:pt x="940315" y="4355826"/>
                </a:lnTo>
                <a:lnTo>
                  <a:pt x="940316" y="4355826"/>
                </a:lnTo>
                <a:lnTo>
                  <a:pt x="950111" y="4355826"/>
                </a:lnTo>
                <a:lnTo>
                  <a:pt x="959906" y="4350932"/>
                </a:lnTo>
                <a:lnTo>
                  <a:pt x="974598" y="4346038"/>
                </a:lnTo>
                <a:lnTo>
                  <a:pt x="989291" y="4341144"/>
                </a:lnTo>
                <a:lnTo>
                  <a:pt x="994189" y="4336250"/>
                </a:lnTo>
                <a:lnTo>
                  <a:pt x="999086" y="4336250"/>
                </a:lnTo>
                <a:lnTo>
                  <a:pt x="999086" y="4331355"/>
                </a:lnTo>
                <a:lnTo>
                  <a:pt x="999086" y="4326461"/>
                </a:lnTo>
                <a:lnTo>
                  <a:pt x="1003984" y="4316673"/>
                </a:lnTo>
                <a:lnTo>
                  <a:pt x="1003984" y="4297096"/>
                </a:lnTo>
                <a:lnTo>
                  <a:pt x="1003984" y="4277519"/>
                </a:lnTo>
                <a:lnTo>
                  <a:pt x="989291" y="4277519"/>
                </a:lnTo>
                <a:lnTo>
                  <a:pt x="989291" y="4272625"/>
                </a:lnTo>
                <a:lnTo>
                  <a:pt x="989291" y="4262837"/>
                </a:lnTo>
                <a:lnTo>
                  <a:pt x="989291" y="4257943"/>
                </a:lnTo>
                <a:lnTo>
                  <a:pt x="989291" y="4253049"/>
                </a:lnTo>
                <a:lnTo>
                  <a:pt x="994189" y="4253049"/>
                </a:lnTo>
                <a:lnTo>
                  <a:pt x="999086" y="4253049"/>
                </a:lnTo>
                <a:close/>
                <a:moveTo>
                  <a:pt x="9413366" y="4245029"/>
                </a:moveTo>
                <a:lnTo>
                  <a:pt x="9422749" y="4248155"/>
                </a:lnTo>
                <a:lnTo>
                  <a:pt x="9437441" y="4253049"/>
                </a:lnTo>
                <a:lnTo>
                  <a:pt x="9422749" y="4248154"/>
                </a:lnTo>
                <a:close/>
                <a:moveTo>
                  <a:pt x="9682316" y="4243261"/>
                </a:moveTo>
                <a:lnTo>
                  <a:pt x="9682318" y="4243264"/>
                </a:lnTo>
                <a:lnTo>
                  <a:pt x="9682317" y="4243261"/>
                </a:lnTo>
                <a:close/>
                <a:moveTo>
                  <a:pt x="9743536" y="4239591"/>
                </a:moveTo>
                <a:lnTo>
                  <a:pt x="9750881" y="4243261"/>
                </a:lnTo>
                <a:lnTo>
                  <a:pt x="9755779" y="4243261"/>
                </a:lnTo>
                <a:lnTo>
                  <a:pt x="9760676" y="4243261"/>
                </a:lnTo>
                <a:lnTo>
                  <a:pt x="9804754" y="4257944"/>
                </a:lnTo>
                <a:lnTo>
                  <a:pt x="9805884" y="4256689"/>
                </a:lnTo>
                <a:lnTo>
                  <a:pt x="9765574" y="4243262"/>
                </a:lnTo>
                <a:close/>
                <a:moveTo>
                  <a:pt x="4068165" y="4236736"/>
                </a:moveTo>
                <a:lnTo>
                  <a:pt x="4064900" y="4238367"/>
                </a:lnTo>
                <a:lnTo>
                  <a:pt x="4060003" y="4243261"/>
                </a:lnTo>
                <a:lnTo>
                  <a:pt x="4055107" y="4248153"/>
                </a:lnTo>
                <a:lnTo>
                  <a:pt x="4064900" y="4243260"/>
                </a:lnTo>
                <a:close/>
                <a:moveTo>
                  <a:pt x="4089386" y="4228579"/>
                </a:moveTo>
                <a:lnTo>
                  <a:pt x="4074698" y="4233472"/>
                </a:lnTo>
                <a:lnTo>
                  <a:pt x="4084490" y="4233472"/>
                </a:lnTo>
                <a:close/>
                <a:moveTo>
                  <a:pt x="1650447" y="4223687"/>
                </a:moveTo>
                <a:lnTo>
                  <a:pt x="1611269" y="4262837"/>
                </a:lnTo>
                <a:lnTo>
                  <a:pt x="1596576" y="4262837"/>
                </a:lnTo>
                <a:lnTo>
                  <a:pt x="1586783" y="4262837"/>
                </a:lnTo>
                <a:lnTo>
                  <a:pt x="1581885" y="4267731"/>
                </a:lnTo>
                <a:lnTo>
                  <a:pt x="1581885" y="4272625"/>
                </a:lnTo>
                <a:lnTo>
                  <a:pt x="1581885" y="4277519"/>
                </a:lnTo>
                <a:lnTo>
                  <a:pt x="1542705" y="4306885"/>
                </a:lnTo>
                <a:lnTo>
                  <a:pt x="1537812" y="4309330"/>
                </a:lnTo>
                <a:lnTo>
                  <a:pt x="1547602" y="4306884"/>
                </a:lnTo>
                <a:lnTo>
                  <a:pt x="1547602" y="4321567"/>
                </a:lnTo>
                <a:lnTo>
                  <a:pt x="1552497" y="4331355"/>
                </a:lnTo>
                <a:lnTo>
                  <a:pt x="1557396" y="4336249"/>
                </a:lnTo>
                <a:lnTo>
                  <a:pt x="1562293" y="4346038"/>
                </a:lnTo>
                <a:lnTo>
                  <a:pt x="1572087" y="4350932"/>
                </a:lnTo>
                <a:lnTo>
                  <a:pt x="1581882" y="4350932"/>
                </a:lnTo>
                <a:lnTo>
                  <a:pt x="1591678" y="4346038"/>
                </a:lnTo>
                <a:lnTo>
                  <a:pt x="1596576" y="4336249"/>
                </a:lnTo>
                <a:lnTo>
                  <a:pt x="1596576" y="4331355"/>
                </a:lnTo>
                <a:lnTo>
                  <a:pt x="1601473" y="4321567"/>
                </a:lnTo>
                <a:lnTo>
                  <a:pt x="1601473" y="4316673"/>
                </a:lnTo>
                <a:lnTo>
                  <a:pt x="1621063" y="4316673"/>
                </a:lnTo>
                <a:lnTo>
                  <a:pt x="1621085" y="4316688"/>
                </a:lnTo>
                <a:lnTo>
                  <a:pt x="1621064" y="4316673"/>
                </a:lnTo>
                <a:lnTo>
                  <a:pt x="1625962" y="4306884"/>
                </a:lnTo>
                <a:lnTo>
                  <a:pt x="1630860" y="4297096"/>
                </a:lnTo>
                <a:lnTo>
                  <a:pt x="1625962" y="4287308"/>
                </a:lnTo>
                <a:lnTo>
                  <a:pt x="1625962" y="4277519"/>
                </a:lnTo>
                <a:lnTo>
                  <a:pt x="1621064" y="4267731"/>
                </a:lnTo>
                <a:lnTo>
                  <a:pt x="1616164" y="4262837"/>
                </a:lnTo>
                <a:close/>
                <a:moveTo>
                  <a:pt x="9662803" y="4223670"/>
                </a:moveTo>
                <a:lnTo>
                  <a:pt x="9662726" y="4223683"/>
                </a:lnTo>
                <a:lnTo>
                  <a:pt x="9662727" y="4223688"/>
                </a:lnTo>
                <a:lnTo>
                  <a:pt x="9662727" y="4223684"/>
                </a:lnTo>
                <a:close/>
                <a:moveTo>
                  <a:pt x="897461" y="4216345"/>
                </a:moveTo>
                <a:lnTo>
                  <a:pt x="896238" y="4218789"/>
                </a:lnTo>
                <a:lnTo>
                  <a:pt x="896238" y="4223676"/>
                </a:lnTo>
                <a:close/>
                <a:moveTo>
                  <a:pt x="9721496" y="4213895"/>
                </a:moveTo>
                <a:lnTo>
                  <a:pt x="9717298" y="4214594"/>
                </a:lnTo>
                <a:lnTo>
                  <a:pt x="9721496" y="4218790"/>
                </a:lnTo>
                <a:lnTo>
                  <a:pt x="9721496" y="4223684"/>
                </a:lnTo>
                <a:lnTo>
                  <a:pt x="9726394" y="4228579"/>
                </a:lnTo>
                <a:lnTo>
                  <a:pt x="9726394" y="4238367"/>
                </a:lnTo>
                <a:lnTo>
                  <a:pt x="9731291" y="4238367"/>
                </a:lnTo>
                <a:lnTo>
                  <a:pt x="9736189" y="4238367"/>
                </a:lnTo>
                <a:lnTo>
                  <a:pt x="9736189" y="4228579"/>
                </a:lnTo>
                <a:lnTo>
                  <a:pt x="9733108" y="4219343"/>
                </a:lnTo>
                <a:lnTo>
                  <a:pt x="9736188" y="4228578"/>
                </a:lnTo>
                <a:lnTo>
                  <a:pt x="9736188" y="4238366"/>
                </a:lnTo>
                <a:lnTo>
                  <a:pt x="9731291" y="4238366"/>
                </a:lnTo>
                <a:lnTo>
                  <a:pt x="9731291" y="4233472"/>
                </a:lnTo>
                <a:lnTo>
                  <a:pt x="9726393" y="4223683"/>
                </a:lnTo>
                <a:close/>
                <a:moveTo>
                  <a:pt x="9725245" y="4196917"/>
                </a:moveTo>
                <a:lnTo>
                  <a:pt x="9726393" y="4199212"/>
                </a:lnTo>
                <a:lnTo>
                  <a:pt x="9729097" y="4207319"/>
                </a:lnTo>
                <a:lnTo>
                  <a:pt x="9726394" y="4199214"/>
                </a:lnTo>
                <a:close/>
                <a:moveTo>
                  <a:pt x="4353852" y="4194318"/>
                </a:moveTo>
                <a:lnTo>
                  <a:pt x="4358750" y="4194318"/>
                </a:lnTo>
                <a:lnTo>
                  <a:pt x="4363647" y="4194318"/>
                </a:lnTo>
                <a:lnTo>
                  <a:pt x="4378340" y="4194318"/>
                </a:lnTo>
                <a:lnTo>
                  <a:pt x="4388135" y="4194318"/>
                </a:lnTo>
                <a:lnTo>
                  <a:pt x="4402827" y="4199212"/>
                </a:lnTo>
                <a:lnTo>
                  <a:pt x="4417520" y="4204107"/>
                </a:lnTo>
                <a:lnTo>
                  <a:pt x="4422417" y="4209001"/>
                </a:lnTo>
                <a:lnTo>
                  <a:pt x="4427315" y="4209001"/>
                </a:lnTo>
                <a:lnTo>
                  <a:pt x="4432212" y="4209001"/>
                </a:lnTo>
                <a:lnTo>
                  <a:pt x="4437110" y="4209001"/>
                </a:lnTo>
                <a:lnTo>
                  <a:pt x="4437110" y="4204107"/>
                </a:lnTo>
                <a:lnTo>
                  <a:pt x="4442007" y="4204107"/>
                </a:lnTo>
                <a:lnTo>
                  <a:pt x="4446905" y="4209001"/>
                </a:lnTo>
                <a:lnTo>
                  <a:pt x="4451802" y="4218789"/>
                </a:lnTo>
                <a:lnTo>
                  <a:pt x="4451802" y="4228578"/>
                </a:lnTo>
                <a:lnTo>
                  <a:pt x="4451802" y="4238366"/>
                </a:lnTo>
                <a:lnTo>
                  <a:pt x="4442007" y="4243260"/>
                </a:lnTo>
                <a:lnTo>
                  <a:pt x="4432212" y="4248154"/>
                </a:lnTo>
                <a:lnTo>
                  <a:pt x="4427315" y="4248154"/>
                </a:lnTo>
                <a:lnTo>
                  <a:pt x="4417520" y="4248154"/>
                </a:lnTo>
                <a:lnTo>
                  <a:pt x="4412622" y="4243260"/>
                </a:lnTo>
                <a:lnTo>
                  <a:pt x="4407725" y="4233472"/>
                </a:lnTo>
                <a:lnTo>
                  <a:pt x="4402827" y="4228578"/>
                </a:lnTo>
                <a:lnTo>
                  <a:pt x="4397930" y="4223683"/>
                </a:lnTo>
                <a:lnTo>
                  <a:pt x="4393032" y="4218789"/>
                </a:lnTo>
                <a:lnTo>
                  <a:pt x="4383237" y="4213895"/>
                </a:lnTo>
                <a:lnTo>
                  <a:pt x="4373442" y="4213895"/>
                </a:lnTo>
                <a:lnTo>
                  <a:pt x="4363647" y="4209001"/>
                </a:lnTo>
                <a:lnTo>
                  <a:pt x="4348954" y="4213895"/>
                </a:lnTo>
                <a:lnTo>
                  <a:pt x="4339159" y="4218789"/>
                </a:lnTo>
                <a:lnTo>
                  <a:pt x="4324467" y="4228578"/>
                </a:lnTo>
                <a:lnTo>
                  <a:pt x="4314672" y="4233472"/>
                </a:lnTo>
                <a:lnTo>
                  <a:pt x="4309774" y="4238366"/>
                </a:lnTo>
                <a:lnTo>
                  <a:pt x="4304877" y="4248154"/>
                </a:lnTo>
                <a:lnTo>
                  <a:pt x="4304877" y="4253048"/>
                </a:lnTo>
                <a:lnTo>
                  <a:pt x="4304877" y="4262837"/>
                </a:lnTo>
                <a:lnTo>
                  <a:pt x="4304877" y="4267731"/>
                </a:lnTo>
                <a:lnTo>
                  <a:pt x="4299979" y="4277519"/>
                </a:lnTo>
                <a:lnTo>
                  <a:pt x="4299979" y="4282414"/>
                </a:lnTo>
                <a:lnTo>
                  <a:pt x="4299979" y="4287308"/>
                </a:lnTo>
                <a:lnTo>
                  <a:pt x="4309774" y="4287308"/>
                </a:lnTo>
                <a:lnTo>
                  <a:pt x="4319569" y="4282414"/>
                </a:lnTo>
                <a:lnTo>
                  <a:pt x="4334262" y="4282414"/>
                </a:lnTo>
                <a:lnTo>
                  <a:pt x="4348954" y="4282414"/>
                </a:lnTo>
                <a:lnTo>
                  <a:pt x="4353852" y="4277519"/>
                </a:lnTo>
                <a:lnTo>
                  <a:pt x="4358750" y="4272625"/>
                </a:lnTo>
                <a:lnTo>
                  <a:pt x="4358750" y="4267731"/>
                </a:lnTo>
                <a:lnTo>
                  <a:pt x="4368545" y="4262837"/>
                </a:lnTo>
                <a:lnTo>
                  <a:pt x="4373442" y="4262837"/>
                </a:lnTo>
                <a:lnTo>
                  <a:pt x="4378340" y="4262837"/>
                </a:lnTo>
                <a:lnTo>
                  <a:pt x="4383237" y="4262837"/>
                </a:lnTo>
                <a:lnTo>
                  <a:pt x="4383237" y="4267731"/>
                </a:lnTo>
                <a:lnTo>
                  <a:pt x="4383237" y="4272625"/>
                </a:lnTo>
                <a:lnTo>
                  <a:pt x="4383237" y="4277519"/>
                </a:lnTo>
                <a:lnTo>
                  <a:pt x="4383237" y="4282414"/>
                </a:lnTo>
                <a:lnTo>
                  <a:pt x="4378340" y="4287308"/>
                </a:lnTo>
                <a:lnTo>
                  <a:pt x="4373442" y="4287308"/>
                </a:lnTo>
                <a:lnTo>
                  <a:pt x="4363647" y="4292202"/>
                </a:lnTo>
                <a:lnTo>
                  <a:pt x="4353852" y="4292202"/>
                </a:lnTo>
                <a:lnTo>
                  <a:pt x="4344057" y="4297096"/>
                </a:lnTo>
                <a:lnTo>
                  <a:pt x="4339159" y="4301990"/>
                </a:lnTo>
                <a:lnTo>
                  <a:pt x="4329364" y="4301990"/>
                </a:lnTo>
                <a:lnTo>
                  <a:pt x="4329364" y="4306885"/>
                </a:lnTo>
                <a:lnTo>
                  <a:pt x="4324467" y="4311779"/>
                </a:lnTo>
                <a:lnTo>
                  <a:pt x="4329364" y="4316673"/>
                </a:lnTo>
                <a:lnTo>
                  <a:pt x="4339159" y="4321567"/>
                </a:lnTo>
                <a:lnTo>
                  <a:pt x="4348954" y="4326461"/>
                </a:lnTo>
                <a:lnTo>
                  <a:pt x="4353852" y="4336250"/>
                </a:lnTo>
                <a:lnTo>
                  <a:pt x="4358750" y="4346038"/>
                </a:lnTo>
                <a:lnTo>
                  <a:pt x="4363647" y="4355826"/>
                </a:lnTo>
                <a:lnTo>
                  <a:pt x="4363647" y="4360721"/>
                </a:lnTo>
                <a:lnTo>
                  <a:pt x="4363647" y="4365615"/>
                </a:lnTo>
                <a:lnTo>
                  <a:pt x="4393032" y="4380297"/>
                </a:lnTo>
                <a:lnTo>
                  <a:pt x="4402827" y="4414557"/>
                </a:lnTo>
                <a:lnTo>
                  <a:pt x="4363647" y="4419451"/>
                </a:lnTo>
                <a:lnTo>
                  <a:pt x="4344057" y="4429239"/>
                </a:lnTo>
                <a:lnTo>
                  <a:pt x="4334262" y="4390086"/>
                </a:lnTo>
                <a:lnTo>
                  <a:pt x="4334262" y="4350932"/>
                </a:lnTo>
                <a:lnTo>
                  <a:pt x="4329364" y="4346038"/>
                </a:lnTo>
                <a:lnTo>
                  <a:pt x="4319569" y="4336250"/>
                </a:lnTo>
                <a:lnTo>
                  <a:pt x="4309774" y="4336250"/>
                </a:lnTo>
                <a:lnTo>
                  <a:pt x="4309774" y="4385192"/>
                </a:lnTo>
                <a:lnTo>
                  <a:pt x="4290184" y="4409662"/>
                </a:lnTo>
                <a:lnTo>
                  <a:pt x="4275492" y="4419451"/>
                </a:lnTo>
                <a:lnTo>
                  <a:pt x="4275492" y="4414557"/>
                </a:lnTo>
                <a:lnTo>
                  <a:pt x="4270594" y="4404768"/>
                </a:lnTo>
                <a:lnTo>
                  <a:pt x="4270594" y="4394980"/>
                </a:lnTo>
                <a:lnTo>
                  <a:pt x="4270594" y="4385192"/>
                </a:lnTo>
                <a:lnTo>
                  <a:pt x="4270594" y="4370509"/>
                </a:lnTo>
                <a:lnTo>
                  <a:pt x="4275492" y="4360721"/>
                </a:lnTo>
                <a:lnTo>
                  <a:pt x="4280389" y="4350932"/>
                </a:lnTo>
                <a:lnTo>
                  <a:pt x="4280389" y="4346038"/>
                </a:lnTo>
                <a:lnTo>
                  <a:pt x="4280389" y="4336250"/>
                </a:lnTo>
                <a:lnTo>
                  <a:pt x="4275492" y="4331355"/>
                </a:lnTo>
                <a:lnTo>
                  <a:pt x="4270594" y="4326461"/>
                </a:lnTo>
                <a:lnTo>
                  <a:pt x="4265697" y="4321567"/>
                </a:lnTo>
                <a:lnTo>
                  <a:pt x="4255902" y="4321567"/>
                </a:lnTo>
                <a:lnTo>
                  <a:pt x="4251004" y="4316673"/>
                </a:lnTo>
                <a:lnTo>
                  <a:pt x="4251004" y="4306885"/>
                </a:lnTo>
                <a:lnTo>
                  <a:pt x="4255902" y="4297096"/>
                </a:lnTo>
                <a:lnTo>
                  <a:pt x="4260799" y="4287308"/>
                </a:lnTo>
                <a:lnTo>
                  <a:pt x="4265697" y="4277519"/>
                </a:lnTo>
                <a:lnTo>
                  <a:pt x="4270594" y="4272625"/>
                </a:lnTo>
                <a:lnTo>
                  <a:pt x="4270594" y="4267731"/>
                </a:lnTo>
                <a:lnTo>
                  <a:pt x="4270594" y="4262837"/>
                </a:lnTo>
                <a:lnTo>
                  <a:pt x="4270594" y="4253048"/>
                </a:lnTo>
                <a:lnTo>
                  <a:pt x="4270594" y="4243260"/>
                </a:lnTo>
                <a:lnTo>
                  <a:pt x="4275492" y="4238366"/>
                </a:lnTo>
                <a:lnTo>
                  <a:pt x="4285287" y="4233472"/>
                </a:lnTo>
                <a:lnTo>
                  <a:pt x="4285287" y="4238366"/>
                </a:lnTo>
                <a:lnTo>
                  <a:pt x="4290184" y="4238366"/>
                </a:lnTo>
                <a:lnTo>
                  <a:pt x="4295082" y="4233472"/>
                </a:lnTo>
                <a:lnTo>
                  <a:pt x="4299979" y="4233472"/>
                </a:lnTo>
                <a:lnTo>
                  <a:pt x="4299979" y="4223683"/>
                </a:lnTo>
                <a:lnTo>
                  <a:pt x="4304877" y="4218789"/>
                </a:lnTo>
                <a:lnTo>
                  <a:pt x="4309774" y="4213895"/>
                </a:lnTo>
                <a:lnTo>
                  <a:pt x="4324467" y="4204107"/>
                </a:lnTo>
                <a:lnTo>
                  <a:pt x="4334262" y="4199212"/>
                </a:lnTo>
                <a:close/>
                <a:moveTo>
                  <a:pt x="950110" y="4191871"/>
                </a:moveTo>
                <a:lnTo>
                  <a:pt x="950110" y="4194318"/>
                </a:lnTo>
                <a:lnTo>
                  <a:pt x="950110" y="4204107"/>
                </a:lnTo>
                <a:lnTo>
                  <a:pt x="950110" y="4213895"/>
                </a:lnTo>
                <a:lnTo>
                  <a:pt x="955007" y="4218789"/>
                </a:lnTo>
                <a:lnTo>
                  <a:pt x="959905" y="4218789"/>
                </a:lnTo>
                <a:lnTo>
                  <a:pt x="969700" y="4218789"/>
                </a:lnTo>
                <a:lnTo>
                  <a:pt x="979495" y="4218789"/>
                </a:lnTo>
                <a:lnTo>
                  <a:pt x="989290" y="4218789"/>
                </a:lnTo>
                <a:lnTo>
                  <a:pt x="999085" y="4218789"/>
                </a:lnTo>
                <a:lnTo>
                  <a:pt x="999085" y="4223683"/>
                </a:lnTo>
                <a:lnTo>
                  <a:pt x="1003982" y="4233472"/>
                </a:lnTo>
                <a:lnTo>
                  <a:pt x="1003982" y="4233473"/>
                </a:lnTo>
                <a:lnTo>
                  <a:pt x="1003984" y="4233472"/>
                </a:lnTo>
                <a:lnTo>
                  <a:pt x="1003984" y="4223683"/>
                </a:lnTo>
                <a:lnTo>
                  <a:pt x="999086" y="4218789"/>
                </a:lnTo>
                <a:lnTo>
                  <a:pt x="955009" y="4213895"/>
                </a:lnTo>
                <a:lnTo>
                  <a:pt x="950111" y="4204107"/>
                </a:lnTo>
                <a:lnTo>
                  <a:pt x="950111" y="4194318"/>
                </a:lnTo>
                <a:lnTo>
                  <a:pt x="950111" y="4191871"/>
                </a:lnTo>
                <a:close/>
                <a:moveTo>
                  <a:pt x="9985961" y="4184531"/>
                </a:moveTo>
                <a:lnTo>
                  <a:pt x="9985961" y="4189425"/>
                </a:lnTo>
                <a:lnTo>
                  <a:pt x="9989879" y="4188446"/>
                </a:lnTo>
                <a:close/>
                <a:moveTo>
                  <a:pt x="10010462" y="4184527"/>
                </a:moveTo>
                <a:lnTo>
                  <a:pt x="10010447" y="4184530"/>
                </a:lnTo>
                <a:lnTo>
                  <a:pt x="10005550" y="4184530"/>
                </a:lnTo>
                <a:lnTo>
                  <a:pt x="10005541" y="4184533"/>
                </a:lnTo>
                <a:lnTo>
                  <a:pt x="10005551" y="4184531"/>
                </a:lnTo>
                <a:lnTo>
                  <a:pt x="10010448" y="4184531"/>
                </a:lnTo>
                <a:close/>
                <a:moveTo>
                  <a:pt x="1054590" y="4176373"/>
                </a:moveTo>
                <a:lnTo>
                  <a:pt x="1052958" y="4179636"/>
                </a:lnTo>
                <a:lnTo>
                  <a:pt x="1052958" y="4184530"/>
                </a:lnTo>
                <a:lnTo>
                  <a:pt x="1057855" y="4189424"/>
                </a:lnTo>
                <a:lnTo>
                  <a:pt x="1057855" y="4184530"/>
                </a:lnTo>
                <a:lnTo>
                  <a:pt x="1057855" y="4179636"/>
                </a:lnTo>
                <a:close/>
                <a:moveTo>
                  <a:pt x="9843933" y="4174742"/>
                </a:moveTo>
                <a:lnTo>
                  <a:pt x="9843933" y="4174743"/>
                </a:lnTo>
                <a:lnTo>
                  <a:pt x="9848831" y="4179637"/>
                </a:lnTo>
                <a:lnTo>
                  <a:pt x="9853728" y="4179637"/>
                </a:lnTo>
                <a:lnTo>
                  <a:pt x="9858626" y="4179637"/>
                </a:lnTo>
                <a:lnTo>
                  <a:pt x="9868421" y="4179637"/>
                </a:lnTo>
                <a:lnTo>
                  <a:pt x="9868421" y="4179637"/>
                </a:lnTo>
                <a:lnTo>
                  <a:pt x="9863523" y="4179637"/>
                </a:lnTo>
                <a:lnTo>
                  <a:pt x="9853729" y="4179637"/>
                </a:lnTo>
                <a:lnTo>
                  <a:pt x="9848831" y="4179637"/>
                </a:lnTo>
                <a:lnTo>
                  <a:pt x="9843934" y="4174743"/>
                </a:lnTo>
                <a:close/>
                <a:moveTo>
                  <a:pt x="10157373" y="4169848"/>
                </a:moveTo>
                <a:lnTo>
                  <a:pt x="10162270" y="4174743"/>
                </a:lnTo>
                <a:lnTo>
                  <a:pt x="10167168" y="4174743"/>
                </a:lnTo>
                <a:lnTo>
                  <a:pt x="10172065" y="4174743"/>
                </a:lnTo>
                <a:lnTo>
                  <a:pt x="10176963" y="4174743"/>
                </a:lnTo>
                <a:lnTo>
                  <a:pt x="10176963" y="4174742"/>
                </a:lnTo>
                <a:lnTo>
                  <a:pt x="10176962" y="4174742"/>
                </a:lnTo>
                <a:lnTo>
                  <a:pt x="10172065" y="4174742"/>
                </a:lnTo>
                <a:lnTo>
                  <a:pt x="10167167" y="4174742"/>
                </a:lnTo>
                <a:lnTo>
                  <a:pt x="10162270" y="4169848"/>
                </a:lnTo>
                <a:close/>
                <a:moveTo>
                  <a:pt x="10074116" y="4169847"/>
                </a:moveTo>
                <a:lnTo>
                  <a:pt x="10073415" y="4171247"/>
                </a:lnTo>
                <a:lnTo>
                  <a:pt x="10083910" y="4174743"/>
                </a:lnTo>
                <a:lnTo>
                  <a:pt x="10088808" y="4174743"/>
                </a:lnTo>
                <a:lnTo>
                  <a:pt x="10093705" y="4169848"/>
                </a:lnTo>
                <a:lnTo>
                  <a:pt x="10098603" y="4169848"/>
                </a:lnTo>
                <a:lnTo>
                  <a:pt x="10103500" y="4169848"/>
                </a:lnTo>
                <a:lnTo>
                  <a:pt x="10108398" y="4174743"/>
                </a:lnTo>
                <a:lnTo>
                  <a:pt x="10113295" y="4174743"/>
                </a:lnTo>
                <a:lnTo>
                  <a:pt x="10118193" y="4174743"/>
                </a:lnTo>
                <a:lnTo>
                  <a:pt x="10123090" y="4174743"/>
                </a:lnTo>
                <a:lnTo>
                  <a:pt x="10127988" y="4174743"/>
                </a:lnTo>
                <a:lnTo>
                  <a:pt x="10127989" y="4174742"/>
                </a:lnTo>
                <a:lnTo>
                  <a:pt x="10123090" y="4174742"/>
                </a:lnTo>
                <a:lnTo>
                  <a:pt x="10118192" y="4174742"/>
                </a:lnTo>
                <a:lnTo>
                  <a:pt x="10118192" y="4174741"/>
                </a:lnTo>
                <a:lnTo>
                  <a:pt x="10113296" y="4174741"/>
                </a:lnTo>
                <a:lnTo>
                  <a:pt x="10108398" y="4174741"/>
                </a:lnTo>
                <a:lnTo>
                  <a:pt x="10103501" y="4169847"/>
                </a:lnTo>
                <a:lnTo>
                  <a:pt x="10093706" y="4169847"/>
                </a:lnTo>
                <a:lnTo>
                  <a:pt x="10088808" y="4174741"/>
                </a:lnTo>
                <a:lnTo>
                  <a:pt x="10083911" y="4174741"/>
                </a:lnTo>
                <a:close/>
                <a:moveTo>
                  <a:pt x="9736188" y="4160059"/>
                </a:moveTo>
                <a:lnTo>
                  <a:pt x="9716598" y="4179636"/>
                </a:lnTo>
                <a:lnTo>
                  <a:pt x="9716600" y="4179636"/>
                </a:lnTo>
                <a:lnTo>
                  <a:pt x="9736189" y="4160060"/>
                </a:lnTo>
                <a:close/>
                <a:moveTo>
                  <a:pt x="1062054" y="4156563"/>
                </a:moveTo>
                <a:lnTo>
                  <a:pt x="1057855" y="4160059"/>
                </a:lnTo>
                <a:lnTo>
                  <a:pt x="1057855" y="4164953"/>
                </a:lnTo>
                <a:close/>
                <a:moveTo>
                  <a:pt x="1640656" y="4155168"/>
                </a:moveTo>
                <a:lnTo>
                  <a:pt x="1640656" y="4160059"/>
                </a:lnTo>
                <a:lnTo>
                  <a:pt x="1640656" y="4164953"/>
                </a:lnTo>
                <a:lnTo>
                  <a:pt x="1650447" y="4223663"/>
                </a:lnTo>
                <a:close/>
                <a:moveTo>
                  <a:pt x="1875733" y="4155165"/>
                </a:moveTo>
                <a:lnTo>
                  <a:pt x="1875732" y="4155166"/>
                </a:lnTo>
                <a:lnTo>
                  <a:pt x="1914912" y="4155166"/>
                </a:lnTo>
                <a:lnTo>
                  <a:pt x="1914912" y="4155165"/>
                </a:lnTo>
                <a:close/>
                <a:moveTo>
                  <a:pt x="1587762" y="4147334"/>
                </a:moveTo>
                <a:lnTo>
                  <a:pt x="1567192" y="4150270"/>
                </a:lnTo>
                <a:lnTo>
                  <a:pt x="1537808" y="4150270"/>
                </a:lnTo>
                <a:lnTo>
                  <a:pt x="1528014" y="4150270"/>
                </a:lnTo>
                <a:lnTo>
                  <a:pt x="1508423" y="4150270"/>
                </a:lnTo>
                <a:lnTo>
                  <a:pt x="1479039" y="4150270"/>
                </a:lnTo>
                <a:lnTo>
                  <a:pt x="1454551" y="4150270"/>
                </a:lnTo>
                <a:lnTo>
                  <a:pt x="1444756" y="4150270"/>
                </a:lnTo>
                <a:lnTo>
                  <a:pt x="1444757" y="4150271"/>
                </a:lnTo>
                <a:lnTo>
                  <a:pt x="1449653" y="4150271"/>
                </a:lnTo>
                <a:lnTo>
                  <a:pt x="1459449" y="4150271"/>
                </a:lnTo>
                <a:lnTo>
                  <a:pt x="1474140" y="4150271"/>
                </a:lnTo>
                <a:lnTo>
                  <a:pt x="1493731" y="4155165"/>
                </a:lnTo>
                <a:lnTo>
                  <a:pt x="1513320" y="4155165"/>
                </a:lnTo>
                <a:lnTo>
                  <a:pt x="1528014" y="4150271"/>
                </a:lnTo>
                <a:lnTo>
                  <a:pt x="1576986" y="4150271"/>
                </a:lnTo>
                <a:lnTo>
                  <a:pt x="1581885" y="4150271"/>
                </a:lnTo>
                <a:close/>
                <a:moveTo>
                  <a:pt x="4231409" y="4145379"/>
                </a:moveTo>
                <a:lnTo>
                  <a:pt x="4216726" y="4150271"/>
                </a:lnTo>
                <a:lnTo>
                  <a:pt x="4221620" y="4150271"/>
                </a:lnTo>
                <a:close/>
                <a:moveTo>
                  <a:pt x="1627598" y="4142113"/>
                </a:moveTo>
                <a:lnTo>
                  <a:pt x="1601474" y="4145376"/>
                </a:lnTo>
                <a:lnTo>
                  <a:pt x="1606372" y="4145376"/>
                </a:lnTo>
                <a:lnTo>
                  <a:pt x="1621064" y="4145376"/>
                </a:lnTo>
                <a:close/>
                <a:moveTo>
                  <a:pt x="1635953" y="4141069"/>
                </a:moveTo>
                <a:lnTo>
                  <a:pt x="1631948" y="4141569"/>
                </a:lnTo>
                <a:lnTo>
                  <a:pt x="1635757" y="4145376"/>
                </a:lnTo>
                <a:lnTo>
                  <a:pt x="1638205" y="4147823"/>
                </a:lnTo>
                <a:close/>
                <a:moveTo>
                  <a:pt x="1097036" y="4140485"/>
                </a:moveTo>
                <a:lnTo>
                  <a:pt x="1097036" y="4145377"/>
                </a:lnTo>
                <a:lnTo>
                  <a:pt x="1097036" y="4160059"/>
                </a:lnTo>
                <a:lnTo>
                  <a:pt x="1097036" y="4169846"/>
                </a:lnTo>
                <a:lnTo>
                  <a:pt x="1101932" y="4164953"/>
                </a:lnTo>
                <a:lnTo>
                  <a:pt x="1101932" y="4150271"/>
                </a:lnTo>
                <a:close/>
                <a:moveTo>
                  <a:pt x="9829241" y="4140483"/>
                </a:moveTo>
                <a:lnTo>
                  <a:pt x="9834138" y="4145378"/>
                </a:lnTo>
                <a:lnTo>
                  <a:pt x="9839036" y="4150272"/>
                </a:lnTo>
                <a:lnTo>
                  <a:pt x="9834139" y="4145377"/>
                </a:lnTo>
                <a:close/>
                <a:moveTo>
                  <a:pt x="10196553" y="4140482"/>
                </a:moveTo>
                <a:lnTo>
                  <a:pt x="10196552" y="4140483"/>
                </a:lnTo>
                <a:lnTo>
                  <a:pt x="10191655" y="4150271"/>
                </a:lnTo>
                <a:lnTo>
                  <a:pt x="10186757" y="4160060"/>
                </a:lnTo>
                <a:lnTo>
                  <a:pt x="10191655" y="4150272"/>
                </a:lnTo>
                <a:lnTo>
                  <a:pt x="10196553" y="4140483"/>
                </a:lnTo>
                <a:close/>
                <a:moveTo>
                  <a:pt x="1028471" y="4135589"/>
                </a:moveTo>
                <a:lnTo>
                  <a:pt x="1033368" y="4140482"/>
                </a:lnTo>
                <a:lnTo>
                  <a:pt x="1043163" y="4150271"/>
                </a:lnTo>
                <a:lnTo>
                  <a:pt x="1048061" y="4155165"/>
                </a:lnTo>
                <a:lnTo>
                  <a:pt x="1057854" y="4160058"/>
                </a:lnTo>
                <a:close/>
                <a:moveTo>
                  <a:pt x="10201450" y="4135589"/>
                </a:moveTo>
                <a:lnTo>
                  <a:pt x="10201450" y="4135589"/>
                </a:lnTo>
                <a:lnTo>
                  <a:pt x="10206347" y="4135589"/>
                </a:lnTo>
                <a:lnTo>
                  <a:pt x="10206347" y="4135589"/>
                </a:lnTo>
                <a:close/>
                <a:moveTo>
                  <a:pt x="9985961" y="4130696"/>
                </a:moveTo>
                <a:lnTo>
                  <a:pt x="9985961" y="4140483"/>
                </a:lnTo>
                <a:lnTo>
                  <a:pt x="9985961" y="4150272"/>
                </a:lnTo>
                <a:lnTo>
                  <a:pt x="9985961" y="4160058"/>
                </a:lnTo>
                <a:lnTo>
                  <a:pt x="9990857" y="4155165"/>
                </a:lnTo>
                <a:lnTo>
                  <a:pt x="9990857" y="4150271"/>
                </a:lnTo>
                <a:lnTo>
                  <a:pt x="9990857" y="4140482"/>
                </a:lnTo>
                <a:close/>
                <a:moveTo>
                  <a:pt x="9941884" y="4130695"/>
                </a:moveTo>
                <a:lnTo>
                  <a:pt x="9949229" y="4133142"/>
                </a:lnTo>
                <a:lnTo>
                  <a:pt x="9946781" y="4130695"/>
                </a:lnTo>
                <a:close/>
                <a:moveTo>
                  <a:pt x="1092137" y="4130695"/>
                </a:moveTo>
                <a:lnTo>
                  <a:pt x="1087240" y="4135588"/>
                </a:lnTo>
                <a:lnTo>
                  <a:pt x="1065202" y="4153941"/>
                </a:lnTo>
                <a:lnTo>
                  <a:pt x="1072548" y="4150271"/>
                </a:lnTo>
                <a:lnTo>
                  <a:pt x="1077445" y="4150271"/>
                </a:lnTo>
                <a:lnTo>
                  <a:pt x="1082344" y="4145377"/>
                </a:lnTo>
                <a:lnTo>
                  <a:pt x="1087240" y="4140482"/>
                </a:lnTo>
                <a:lnTo>
                  <a:pt x="1092138" y="4135589"/>
                </a:lnTo>
                <a:lnTo>
                  <a:pt x="1092137" y="4135588"/>
                </a:lnTo>
                <a:close/>
                <a:moveTo>
                  <a:pt x="9713979" y="4127734"/>
                </a:moveTo>
                <a:lnTo>
                  <a:pt x="9716598" y="4135588"/>
                </a:lnTo>
                <a:lnTo>
                  <a:pt x="9719733" y="4144986"/>
                </a:lnTo>
                <a:lnTo>
                  <a:pt x="9716599" y="4135589"/>
                </a:lnTo>
                <a:close/>
                <a:moveTo>
                  <a:pt x="9824343" y="4125801"/>
                </a:moveTo>
                <a:lnTo>
                  <a:pt x="9824343" y="4128248"/>
                </a:lnTo>
                <a:lnTo>
                  <a:pt x="9829241" y="4130695"/>
                </a:lnTo>
                <a:lnTo>
                  <a:pt x="9839036" y="4135589"/>
                </a:lnTo>
                <a:lnTo>
                  <a:pt x="9848831" y="4135589"/>
                </a:lnTo>
                <a:lnTo>
                  <a:pt x="9863523" y="4140483"/>
                </a:lnTo>
                <a:lnTo>
                  <a:pt x="9868421" y="4140483"/>
                </a:lnTo>
                <a:lnTo>
                  <a:pt x="9873318" y="4140483"/>
                </a:lnTo>
                <a:lnTo>
                  <a:pt x="9883113" y="4155165"/>
                </a:lnTo>
                <a:lnTo>
                  <a:pt x="9878216" y="4140483"/>
                </a:lnTo>
                <a:lnTo>
                  <a:pt x="9848831" y="4135589"/>
                </a:lnTo>
                <a:lnTo>
                  <a:pt x="9834138" y="4130695"/>
                </a:lnTo>
                <a:lnTo>
                  <a:pt x="9829241" y="4125801"/>
                </a:lnTo>
                <a:close/>
                <a:moveTo>
                  <a:pt x="1958989" y="4125800"/>
                </a:moveTo>
                <a:lnTo>
                  <a:pt x="1919809" y="4140482"/>
                </a:lnTo>
                <a:lnTo>
                  <a:pt x="1919809" y="4140483"/>
                </a:lnTo>
                <a:lnTo>
                  <a:pt x="1958988" y="4125801"/>
                </a:lnTo>
                <a:close/>
                <a:moveTo>
                  <a:pt x="1679833" y="4125799"/>
                </a:moveTo>
                <a:lnTo>
                  <a:pt x="1674973" y="4130656"/>
                </a:lnTo>
                <a:lnTo>
                  <a:pt x="1674935" y="4130693"/>
                </a:lnTo>
                <a:lnTo>
                  <a:pt x="1674815" y="4130813"/>
                </a:lnTo>
                <a:lnTo>
                  <a:pt x="1674973" y="4130656"/>
                </a:lnTo>
                <a:lnTo>
                  <a:pt x="1679836" y="4125800"/>
                </a:lnTo>
                <a:close/>
                <a:moveTo>
                  <a:pt x="1150907" y="4125799"/>
                </a:moveTo>
                <a:lnTo>
                  <a:pt x="1150907" y="4125800"/>
                </a:lnTo>
                <a:lnTo>
                  <a:pt x="1150907" y="4130694"/>
                </a:lnTo>
                <a:lnTo>
                  <a:pt x="1155804" y="4130694"/>
                </a:lnTo>
                <a:lnTo>
                  <a:pt x="1160702" y="4125800"/>
                </a:lnTo>
                <a:lnTo>
                  <a:pt x="1150907" y="4125800"/>
                </a:lnTo>
                <a:close/>
                <a:moveTo>
                  <a:pt x="9971267" y="4120906"/>
                </a:moveTo>
                <a:lnTo>
                  <a:pt x="9971268" y="4120906"/>
                </a:lnTo>
                <a:lnTo>
                  <a:pt x="9981063" y="4120906"/>
                </a:lnTo>
                <a:lnTo>
                  <a:pt x="9985960" y="4130693"/>
                </a:lnTo>
                <a:lnTo>
                  <a:pt x="9985960" y="4125800"/>
                </a:lnTo>
                <a:lnTo>
                  <a:pt x="9981063" y="4120906"/>
                </a:lnTo>
                <a:close/>
                <a:moveTo>
                  <a:pt x="1175395" y="4120906"/>
                </a:moveTo>
                <a:lnTo>
                  <a:pt x="1160703" y="4125800"/>
                </a:lnTo>
                <a:lnTo>
                  <a:pt x="1170497" y="4125800"/>
                </a:lnTo>
                <a:lnTo>
                  <a:pt x="1185188" y="4120906"/>
                </a:lnTo>
                <a:close/>
                <a:moveTo>
                  <a:pt x="10116749" y="4107665"/>
                </a:moveTo>
                <a:lnTo>
                  <a:pt x="10113296" y="4111116"/>
                </a:lnTo>
                <a:lnTo>
                  <a:pt x="10113296" y="4111117"/>
                </a:lnTo>
                <a:close/>
                <a:moveTo>
                  <a:pt x="1136214" y="4101329"/>
                </a:moveTo>
                <a:lnTo>
                  <a:pt x="1136214" y="4106223"/>
                </a:lnTo>
                <a:lnTo>
                  <a:pt x="1141111" y="4111117"/>
                </a:lnTo>
                <a:lnTo>
                  <a:pt x="1141113" y="4111118"/>
                </a:lnTo>
                <a:lnTo>
                  <a:pt x="1141113" y="4106223"/>
                </a:lnTo>
                <a:lnTo>
                  <a:pt x="1136215" y="4101329"/>
                </a:lnTo>
                <a:close/>
                <a:moveTo>
                  <a:pt x="1121523" y="4101329"/>
                </a:moveTo>
                <a:lnTo>
                  <a:pt x="1111729" y="4106223"/>
                </a:lnTo>
                <a:lnTo>
                  <a:pt x="1121522" y="4106223"/>
                </a:lnTo>
                <a:lnTo>
                  <a:pt x="1136214" y="4101329"/>
                </a:lnTo>
                <a:close/>
                <a:moveTo>
                  <a:pt x="1356578" y="4091545"/>
                </a:moveTo>
                <a:lnTo>
                  <a:pt x="1283140" y="4106223"/>
                </a:lnTo>
                <a:lnTo>
                  <a:pt x="1214577" y="4120905"/>
                </a:lnTo>
                <a:lnTo>
                  <a:pt x="1224369" y="4120905"/>
                </a:lnTo>
                <a:lnTo>
                  <a:pt x="1234164" y="4120905"/>
                </a:lnTo>
                <a:lnTo>
                  <a:pt x="1243959" y="4116011"/>
                </a:lnTo>
                <a:close/>
                <a:moveTo>
                  <a:pt x="3501701" y="4091540"/>
                </a:moveTo>
                <a:lnTo>
                  <a:pt x="3506598" y="4096434"/>
                </a:lnTo>
                <a:lnTo>
                  <a:pt x="3511495" y="4096434"/>
                </a:lnTo>
                <a:lnTo>
                  <a:pt x="3521289" y="4101329"/>
                </a:lnTo>
                <a:lnTo>
                  <a:pt x="3531085" y="4101329"/>
                </a:lnTo>
                <a:lnTo>
                  <a:pt x="3545776" y="4096434"/>
                </a:lnTo>
                <a:lnTo>
                  <a:pt x="3550675" y="4096434"/>
                </a:lnTo>
                <a:lnTo>
                  <a:pt x="3560470" y="4091540"/>
                </a:lnTo>
                <a:lnTo>
                  <a:pt x="3570264" y="4096434"/>
                </a:lnTo>
                <a:lnTo>
                  <a:pt x="3580060" y="4101329"/>
                </a:lnTo>
                <a:lnTo>
                  <a:pt x="3589855" y="4111117"/>
                </a:lnTo>
                <a:lnTo>
                  <a:pt x="3594753" y="4125800"/>
                </a:lnTo>
                <a:lnTo>
                  <a:pt x="3599650" y="4130694"/>
                </a:lnTo>
                <a:lnTo>
                  <a:pt x="3604547" y="4135588"/>
                </a:lnTo>
                <a:lnTo>
                  <a:pt x="3604547" y="4140482"/>
                </a:lnTo>
                <a:lnTo>
                  <a:pt x="3663306" y="4194318"/>
                </a:lnTo>
                <a:lnTo>
                  <a:pt x="3668204" y="4189424"/>
                </a:lnTo>
                <a:lnTo>
                  <a:pt x="3677999" y="4194318"/>
                </a:lnTo>
                <a:lnTo>
                  <a:pt x="3702486" y="4213895"/>
                </a:lnTo>
                <a:lnTo>
                  <a:pt x="3726974" y="4238366"/>
                </a:lnTo>
                <a:lnTo>
                  <a:pt x="3756358" y="4257943"/>
                </a:lnTo>
                <a:lnTo>
                  <a:pt x="3771051" y="4272625"/>
                </a:lnTo>
                <a:lnTo>
                  <a:pt x="3766153" y="4272625"/>
                </a:lnTo>
                <a:lnTo>
                  <a:pt x="3761256" y="4272625"/>
                </a:lnTo>
                <a:lnTo>
                  <a:pt x="3756358" y="4277519"/>
                </a:lnTo>
                <a:lnTo>
                  <a:pt x="3751461" y="4277519"/>
                </a:lnTo>
                <a:lnTo>
                  <a:pt x="3756358" y="4282414"/>
                </a:lnTo>
                <a:lnTo>
                  <a:pt x="3761256" y="4292202"/>
                </a:lnTo>
                <a:lnTo>
                  <a:pt x="3780846" y="4306885"/>
                </a:lnTo>
                <a:lnTo>
                  <a:pt x="3780846" y="4336250"/>
                </a:lnTo>
                <a:lnTo>
                  <a:pt x="3810231" y="4336250"/>
                </a:lnTo>
                <a:lnTo>
                  <a:pt x="3815128" y="4341144"/>
                </a:lnTo>
                <a:lnTo>
                  <a:pt x="3820026" y="4346038"/>
                </a:lnTo>
                <a:lnTo>
                  <a:pt x="3824923" y="4355826"/>
                </a:lnTo>
                <a:lnTo>
                  <a:pt x="3829821" y="4365615"/>
                </a:lnTo>
                <a:lnTo>
                  <a:pt x="3834718" y="4375403"/>
                </a:lnTo>
                <a:lnTo>
                  <a:pt x="3829821" y="4375403"/>
                </a:lnTo>
                <a:lnTo>
                  <a:pt x="3829821" y="4380297"/>
                </a:lnTo>
                <a:lnTo>
                  <a:pt x="3829821" y="4385192"/>
                </a:lnTo>
                <a:lnTo>
                  <a:pt x="3829821" y="4394980"/>
                </a:lnTo>
                <a:lnTo>
                  <a:pt x="3834718" y="4404768"/>
                </a:lnTo>
                <a:lnTo>
                  <a:pt x="3834718" y="4409663"/>
                </a:lnTo>
                <a:lnTo>
                  <a:pt x="3834718" y="4414557"/>
                </a:lnTo>
                <a:lnTo>
                  <a:pt x="3834718" y="4424345"/>
                </a:lnTo>
                <a:lnTo>
                  <a:pt x="3834718" y="4434133"/>
                </a:lnTo>
                <a:lnTo>
                  <a:pt x="3829821" y="4443922"/>
                </a:lnTo>
                <a:lnTo>
                  <a:pt x="3824923" y="4448816"/>
                </a:lnTo>
                <a:lnTo>
                  <a:pt x="3815128" y="4453710"/>
                </a:lnTo>
                <a:lnTo>
                  <a:pt x="3810231" y="4453710"/>
                </a:lnTo>
                <a:lnTo>
                  <a:pt x="3800436" y="4453710"/>
                </a:lnTo>
                <a:lnTo>
                  <a:pt x="3751461" y="4439028"/>
                </a:lnTo>
                <a:lnTo>
                  <a:pt x="3746564" y="4429239"/>
                </a:lnTo>
                <a:lnTo>
                  <a:pt x="3726974" y="4404768"/>
                </a:lnTo>
                <a:lnTo>
                  <a:pt x="3702486" y="4375403"/>
                </a:lnTo>
                <a:lnTo>
                  <a:pt x="3677999" y="4341144"/>
                </a:lnTo>
                <a:lnTo>
                  <a:pt x="3653511" y="4306885"/>
                </a:lnTo>
                <a:lnTo>
                  <a:pt x="3638829" y="4282414"/>
                </a:lnTo>
                <a:lnTo>
                  <a:pt x="3629035" y="4257943"/>
                </a:lnTo>
                <a:lnTo>
                  <a:pt x="3609445" y="4243260"/>
                </a:lnTo>
                <a:lnTo>
                  <a:pt x="3609445" y="4238366"/>
                </a:lnTo>
                <a:lnTo>
                  <a:pt x="3604547" y="4233472"/>
                </a:lnTo>
                <a:lnTo>
                  <a:pt x="3599650" y="4223683"/>
                </a:lnTo>
                <a:lnTo>
                  <a:pt x="3594753" y="4213895"/>
                </a:lnTo>
                <a:lnTo>
                  <a:pt x="3584957" y="4204107"/>
                </a:lnTo>
                <a:lnTo>
                  <a:pt x="3580060" y="4194318"/>
                </a:lnTo>
                <a:lnTo>
                  <a:pt x="3535982" y="4135588"/>
                </a:lnTo>
                <a:lnTo>
                  <a:pt x="3531085" y="4130694"/>
                </a:lnTo>
                <a:lnTo>
                  <a:pt x="3521289" y="4125800"/>
                </a:lnTo>
                <a:lnTo>
                  <a:pt x="3516392" y="4120905"/>
                </a:lnTo>
                <a:lnTo>
                  <a:pt x="3506598" y="4111117"/>
                </a:lnTo>
                <a:lnTo>
                  <a:pt x="3501701" y="4106223"/>
                </a:lnTo>
                <a:lnTo>
                  <a:pt x="3501701" y="4096434"/>
                </a:lnTo>
                <a:close/>
                <a:moveTo>
                  <a:pt x="10132885" y="4086647"/>
                </a:moveTo>
                <a:lnTo>
                  <a:pt x="10127988" y="4091540"/>
                </a:lnTo>
                <a:lnTo>
                  <a:pt x="10123091" y="4096434"/>
                </a:lnTo>
                <a:lnTo>
                  <a:pt x="10118193" y="4101328"/>
                </a:lnTo>
                <a:lnTo>
                  <a:pt x="10118193" y="4101328"/>
                </a:lnTo>
                <a:lnTo>
                  <a:pt x="10123090" y="4096435"/>
                </a:lnTo>
                <a:lnTo>
                  <a:pt x="10127987" y="4091541"/>
                </a:lnTo>
                <a:close/>
                <a:moveTo>
                  <a:pt x="9731291" y="4086646"/>
                </a:moveTo>
                <a:lnTo>
                  <a:pt x="9726393" y="4091540"/>
                </a:lnTo>
                <a:lnTo>
                  <a:pt x="9721496" y="4096434"/>
                </a:lnTo>
                <a:lnTo>
                  <a:pt x="9716598" y="4101329"/>
                </a:lnTo>
                <a:lnTo>
                  <a:pt x="9716598" y="4111117"/>
                </a:lnTo>
                <a:lnTo>
                  <a:pt x="9711701" y="4120905"/>
                </a:lnTo>
                <a:lnTo>
                  <a:pt x="9711701" y="4120906"/>
                </a:lnTo>
                <a:lnTo>
                  <a:pt x="9716599" y="4111118"/>
                </a:lnTo>
                <a:lnTo>
                  <a:pt x="9716599" y="4101330"/>
                </a:lnTo>
                <a:lnTo>
                  <a:pt x="9721496" y="4096436"/>
                </a:lnTo>
                <a:lnTo>
                  <a:pt x="9726394" y="4091541"/>
                </a:lnTo>
                <a:lnTo>
                  <a:pt x="9731291" y="4086647"/>
                </a:lnTo>
                <a:close/>
                <a:moveTo>
                  <a:pt x="3629034" y="4081753"/>
                </a:moveTo>
                <a:lnTo>
                  <a:pt x="3658408" y="4096436"/>
                </a:lnTo>
                <a:lnTo>
                  <a:pt x="3702486" y="4091541"/>
                </a:lnTo>
                <a:lnTo>
                  <a:pt x="3722076" y="4116012"/>
                </a:lnTo>
                <a:lnTo>
                  <a:pt x="3741666" y="4111118"/>
                </a:lnTo>
                <a:lnTo>
                  <a:pt x="3761256" y="4140483"/>
                </a:lnTo>
                <a:lnTo>
                  <a:pt x="3766153" y="4145378"/>
                </a:lnTo>
                <a:lnTo>
                  <a:pt x="3766153" y="4160060"/>
                </a:lnTo>
                <a:lnTo>
                  <a:pt x="3771051" y="4169849"/>
                </a:lnTo>
                <a:lnTo>
                  <a:pt x="3771051" y="4179637"/>
                </a:lnTo>
                <a:lnTo>
                  <a:pt x="3771051" y="4184531"/>
                </a:lnTo>
                <a:lnTo>
                  <a:pt x="3790641" y="4213896"/>
                </a:lnTo>
                <a:lnTo>
                  <a:pt x="3790641" y="4218790"/>
                </a:lnTo>
                <a:lnTo>
                  <a:pt x="3795538" y="4223685"/>
                </a:lnTo>
                <a:lnTo>
                  <a:pt x="3795538" y="4228579"/>
                </a:lnTo>
                <a:lnTo>
                  <a:pt x="3795538" y="4233473"/>
                </a:lnTo>
                <a:lnTo>
                  <a:pt x="3795538" y="4243261"/>
                </a:lnTo>
                <a:lnTo>
                  <a:pt x="3790641" y="4243261"/>
                </a:lnTo>
                <a:lnTo>
                  <a:pt x="3775948" y="4233473"/>
                </a:lnTo>
                <a:lnTo>
                  <a:pt x="3751461" y="4213896"/>
                </a:lnTo>
                <a:lnTo>
                  <a:pt x="3722076" y="4189425"/>
                </a:lnTo>
                <a:lnTo>
                  <a:pt x="3697588" y="4169849"/>
                </a:lnTo>
                <a:lnTo>
                  <a:pt x="3673101" y="4150272"/>
                </a:lnTo>
                <a:lnTo>
                  <a:pt x="3668203" y="4145378"/>
                </a:lnTo>
                <a:close/>
                <a:moveTo>
                  <a:pt x="1351704" y="4081753"/>
                </a:moveTo>
                <a:lnTo>
                  <a:pt x="1356602" y="4091540"/>
                </a:lnTo>
                <a:lnTo>
                  <a:pt x="1356601" y="4091541"/>
                </a:lnTo>
                <a:lnTo>
                  <a:pt x="1356601" y="4096434"/>
                </a:lnTo>
                <a:lnTo>
                  <a:pt x="1361498" y="4101329"/>
                </a:lnTo>
                <a:lnTo>
                  <a:pt x="1366396" y="4106223"/>
                </a:lnTo>
                <a:lnTo>
                  <a:pt x="1376191" y="4116011"/>
                </a:lnTo>
                <a:lnTo>
                  <a:pt x="1390884" y="4120905"/>
                </a:lnTo>
                <a:lnTo>
                  <a:pt x="1405576" y="4125800"/>
                </a:lnTo>
                <a:lnTo>
                  <a:pt x="1410474" y="4125800"/>
                </a:lnTo>
                <a:lnTo>
                  <a:pt x="1415371" y="4130694"/>
                </a:lnTo>
                <a:lnTo>
                  <a:pt x="1425166" y="4130694"/>
                </a:lnTo>
                <a:lnTo>
                  <a:pt x="1434961" y="4135588"/>
                </a:lnTo>
                <a:lnTo>
                  <a:pt x="1425166" y="4130693"/>
                </a:lnTo>
                <a:lnTo>
                  <a:pt x="1420269" y="4125799"/>
                </a:lnTo>
                <a:lnTo>
                  <a:pt x="1415371" y="4125799"/>
                </a:lnTo>
                <a:lnTo>
                  <a:pt x="1405576" y="4125799"/>
                </a:lnTo>
                <a:lnTo>
                  <a:pt x="1390884" y="4120905"/>
                </a:lnTo>
                <a:lnTo>
                  <a:pt x="1381088" y="4116011"/>
                </a:lnTo>
                <a:lnTo>
                  <a:pt x="1376191" y="4111117"/>
                </a:lnTo>
                <a:lnTo>
                  <a:pt x="1366396" y="4101328"/>
                </a:lnTo>
                <a:lnTo>
                  <a:pt x="1361498" y="4101328"/>
                </a:lnTo>
                <a:lnTo>
                  <a:pt x="1361498" y="4096434"/>
                </a:lnTo>
                <a:close/>
                <a:moveTo>
                  <a:pt x="1003983" y="4081752"/>
                </a:moveTo>
                <a:lnTo>
                  <a:pt x="1003984" y="4081752"/>
                </a:lnTo>
                <a:lnTo>
                  <a:pt x="1003984" y="4081752"/>
                </a:lnTo>
                <a:close/>
                <a:moveTo>
                  <a:pt x="10030037" y="4076858"/>
                </a:moveTo>
                <a:lnTo>
                  <a:pt x="10025140" y="4086646"/>
                </a:lnTo>
                <a:lnTo>
                  <a:pt x="10025140" y="4101329"/>
                </a:lnTo>
                <a:lnTo>
                  <a:pt x="10025140" y="4111117"/>
                </a:lnTo>
                <a:lnTo>
                  <a:pt x="10030037" y="4120906"/>
                </a:lnTo>
                <a:lnTo>
                  <a:pt x="10034935" y="4130694"/>
                </a:lnTo>
                <a:lnTo>
                  <a:pt x="10044730" y="4135588"/>
                </a:lnTo>
                <a:lnTo>
                  <a:pt x="10049627" y="4160059"/>
                </a:lnTo>
                <a:lnTo>
                  <a:pt x="10049627" y="4169847"/>
                </a:lnTo>
                <a:lnTo>
                  <a:pt x="10054525" y="4174742"/>
                </a:lnTo>
                <a:lnTo>
                  <a:pt x="10059423" y="4179636"/>
                </a:lnTo>
                <a:lnTo>
                  <a:pt x="10044730" y="4179636"/>
                </a:lnTo>
                <a:lnTo>
                  <a:pt x="10034935" y="4179636"/>
                </a:lnTo>
                <a:lnTo>
                  <a:pt x="10034930" y="4179637"/>
                </a:lnTo>
                <a:lnTo>
                  <a:pt x="10039833" y="4179637"/>
                </a:lnTo>
                <a:lnTo>
                  <a:pt x="10054525" y="4179637"/>
                </a:lnTo>
                <a:lnTo>
                  <a:pt x="10059423" y="4184531"/>
                </a:lnTo>
                <a:lnTo>
                  <a:pt x="10069218" y="4184531"/>
                </a:lnTo>
                <a:lnTo>
                  <a:pt x="10069218" y="4182898"/>
                </a:lnTo>
                <a:lnTo>
                  <a:pt x="10059423" y="4179635"/>
                </a:lnTo>
                <a:lnTo>
                  <a:pt x="10054526" y="4174741"/>
                </a:lnTo>
                <a:lnTo>
                  <a:pt x="10049628" y="4169847"/>
                </a:lnTo>
                <a:lnTo>
                  <a:pt x="10049628" y="4160058"/>
                </a:lnTo>
                <a:lnTo>
                  <a:pt x="10044731" y="4135587"/>
                </a:lnTo>
                <a:lnTo>
                  <a:pt x="10034936" y="4130693"/>
                </a:lnTo>
                <a:lnTo>
                  <a:pt x="10030038" y="4120905"/>
                </a:lnTo>
                <a:lnTo>
                  <a:pt x="10025141" y="4111116"/>
                </a:lnTo>
                <a:lnTo>
                  <a:pt x="10025141" y="4101328"/>
                </a:lnTo>
                <a:lnTo>
                  <a:pt x="10025141" y="4086646"/>
                </a:lnTo>
                <a:lnTo>
                  <a:pt x="10030038" y="4076858"/>
                </a:lnTo>
                <a:close/>
                <a:moveTo>
                  <a:pt x="10056076" y="4075308"/>
                </a:moveTo>
                <a:lnTo>
                  <a:pt x="10054525" y="4076858"/>
                </a:lnTo>
                <a:lnTo>
                  <a:pt x="10054525" y="4081751"/>
                </a:lnTo>
                <a:lnTo>
                  <a:pt x="10054526" y="4081751"/>
                </a:lnTo>
                <a:lnTo>
                  <a:pt x="10054526" y="4076857"/>
                </a:lnTo>
                <a:close/>
                <a:moveTo>
                  <a:pt x="1665141" y="4071964"/>
                </a:moveTo>
                <a:lnTo>
                  <a:pt x="1670038" y="4081752"/>
                </a:lnTo>
                <a:lnTo>
                  <a:pt x="1670038" y="4076858"/>
                </a:lnTo>
                <a:close/>
                <a:moveTo>
                  <a:pt x="1008881" y="4067069"/>
                </a:moveTo>
                <a:lnTo>
                  <a:pt x="1008881" y="4067069"/>
                </a:lnTo>
                <a:lnTo>
                  <a:pt x="1003983" y="4071963"/>
                </a:lnTo>
                <a:lnTo>
                  <a:pt x="1003983" y="4076858"/>
                </a:lnTo>
                <a:lnTo>
                  <a:pt x="994188" y="4076858"/>
                </a:lnTo>
                <a:lnTo>
                  <a:pt x="994189" y="4076858"/>
                </a:lnTo>
                <a:lnTo>
                  <a:pt x="999086" y="4076858"/>
                </a:lnTo>
                <a:lnTo>
                  <a:pt x="1003984" y="4076858"/>
                </a:lnTo>
                <a:lnTo>
                  <a:pt x="1008881" y="4067070"/>
                </a:lnTo>
                <a:close/>
                <a:moveTo>
                  <a:pt x="391798" y="4052387"/>
                </a:moveTo>
                <a:lnTo>
                  <a:pt x="396695" y="4062176"/>
                </a:lnTo>
                <a:lnTo>
                  <a:pt x="400613" y="4073921"/>
                </a:lnTo>
                <a:lnTo>
                  <a:pt x="401592" y="4071964"/>
                </a:lnTo>
                <a:lnTo>
                  <a:pt x="396695" y="4057281"/>
                </a:lnTo>
                <a:close/>
                <a:moveTo>
                  <a:pt x="367309" y="4047493"/>
                </a:moveTo>
                <a:lnTo>
                  <a:pt x="367310" y="4047493"/>
                </a:lnTo>
                <a:lnTo>
                  <a:pt x="372208" y="4047493"/>
                </a:lnTo>
                <a:lnTo>
                  <a:pt x="377105" y="4047493"/>
                </a:lnTo>
                <a:lnTo>
                  <a:pt x="382003" y="4047493"/>
                </a:lnTo>
                <a:lnTo>
                  <a:pt x="386900" y="4047493"/>
                </a:lnTo>
                <a:lnTo>
                  <a:pt x="386900" y="4047493"/>
                </a:lnTo>
                <a:lnTo>
                  <a:pt x="377105" y="4047493"/>
                </a:lnTo>
                <a:lnTo>
                  <a:pt x="367310" y="4047493"/>
                </a:lnTo>
                <a:close/>
                <a:moveTo>
                  <a:pt x="4197133" y="4037705"/>
                </a:moveTo>
                <a:lnTo>
                  <a:pt x="4202030" y="4037705"/>
                </a:lnTo>
                <a:lnTo>
                  <a:pt x="4206928" y="4042599"/>
                </a:lnTo>
                <a:lnTo>
                  <a:pt x="4211825" y="4047494"/>
                </a:lnTo>
                <a:lnTo>
                  <a:pt x="4211825" y="4052388"/>
                </a:lnTo>
                <a:lnTo>
                  <a:pt x="4216723" y="4052388"/>
                </a:lnTo>
                <a:lnTo>
                  <a:pt x="4216723" y="4057282"/>
                </a:lnTo>
                <a:lnTo>
                  <a:pt x="4221620" y="4062176"/>
                </a:lnTo>
                <a:lnTo>
                  <a:pt x="4231415" y="4071964"/>
                </a:lnTo>
                <a:lnTo>
                  <a:pt x="4236313" y="4076859"/>
                </a:lnTo>
                <a:lnTo>
                  <a:pt x="4246108" y="4086647"/>
                </a:lnTo>
                <a:lnTo>
                  <a:pt x="4251005" y="4091541"/>
                </a:lnTo>
                <a:lnTo>
                  <a:pt x="4251005" y="4096435"/>
                </a:lnTo>
                <a:lnTo>
                  <a:pt x="4260800" y="4101330"/>
                </a:lnTo>
                <a:lnTo>
                  <a:pt x="4260800" y="4106224"/>
                </a:lnTo>
                <a:lnTo>
                  <a:pt x="4260800" y="4111118"/>
                </a:lnTo>
                <a:lnTo>
                  <a:pt x="4260800" y="4116012"/>
                </a:lnTo>
                <a:lnTo>
                  <a:pt x="4206928" y="4130695"/>
                </a:lnTo>
                <a:lnTo>
                  <a:pt x="4246108" y="4140483"/>
                </a:lnTo>
                <a:lnTo>
                  <a:pt x="4241210" y="4145377"/>
                </a:lnTo>
                <a:lnTo>
                  <a:pt x="4241209" y="4145377"/>
                </a:lnTo>
                <a:lnTo>
                  <a:pt x="4236313" y="4150271"/>
                </a:lnTo>
                <a:lnTo>
                  <a:pt x="4231415" y="4155165"/>
                </a:lnTo>
                <a:lnTo>
                  <a:pt x="4221620" y="4160059"/>
                </a:lnTo>
                <a:lnTo>
                  <a:pt x="4211825" y="4169847"/>
                </a:lnTo>
                <a:lnTo>
                  <a:pt x="4197133" y="4174742"/>
                </a:lnTo>
                <a:lnTo>
                  <a:pt x="4197133" y="4209001"/>
                </a:lnTo>
                <a:lnTo>
                  <a:pt x="4197133" y="4218789"/>
                </a:lnTo>
                <a:lnTo>
                  <a:pt x="4197133" y="4223683"/>
                </a:lnTo>
                <a:lnTo>
                  <a:pt x="4202030" y="4223683"/>
                </a:lnTo>
                <a:lnTo>
                  <a:pt x="4206928" y="4223683"/>
                </a:lnTo>
                <a:lnTo>
                  <a:pt x="4221620" y="4228578"/>
                </a:lnTo>
                <a:lnTo>
                  <a:pt x="4231415" y="4233472"/>
                </a:lnTo>
                <a:lnTo>
                  <a:pt x="4241210" y="4243260"/>
                </a:lnTo>
                <a:lnTo>
                  <a:pt x="4236313" y="4248154"/>
                </a:lnTo>
                <a:lnTo>
                  <a:pt x="4231415" y="4253048"/>
                </a:lnTo>
                <a:lnTo>
                  <a:pt x="4226518" y="4257943"/>
                </a:lnTo>
                <a:lnTo>
                  <a:pt x="4211825" y="4257943"/>
                </a:lnTo>
                <a:lnTo>
                  <a:pt x="4206928" y="4262837"/>
                </a:lnTo>
                <a:lnTo>
                  <a:pt x="4197133" y="4267731"/>
                </a:lnTo>
                <a:lnTo>
                  <a:pt x="4197133" y="4272625"/>
                </a:lnTo>
                <a:lnTo>
                  <a:pt x="4192235" y="4277519"/>
                </a:lnTo>
                <a:lnTo>
                  <a:pt x="4187338" y="4311779"/>
                </a:lnTo>
                <a:lnTo>
                  <a:pt x="4177543" y="4311779"/>
                </a:lnTo>
                <a:lnTo>
                  <a:pt x="4167748" y="4321567"/>
                </a:lnTo>
                <a:lnTo>
                  <a:pt x="4162850" y="4326461"/>
                </a:lnTo>
                <a:lnTo>
                  <a:pt x="4157953" y="4331355"/>
                </a:lnTo>
                <a:lnTo>
                  <a:pt x="4157953" y="4336250"/>
                </a:lnTo>
                <a:lnTo>
                  <a:pt x="4153055" y="4341144"/>
                </a:lnTo>
                <a:lnTo>
                  <a:pt x="4153055" y="4346038"/>
                </a:lnTo>
                <a:lnTo>
                  <a:pt x="4148158" y="4360720"/>
                </a:lnTo>
                <a:lnTo>
                  <a:pt x="4148158" y="4370509"/>
                </a:lnTo>
                <a:lnTo>
                  <a:pt x="4143260" y="4380297"/>
                </a:lnTo>
                <a:lnTo>
                  <a:pt x="4138363" y="4390086"/>
                </a:lnTo>
                <a:lnTo>
                  <a:pt x="4133465" y="4394980"/>
                </a:lnTo>
                <a:lnTo>
                  <a:pt x="4128568" y="4399874"/>
                </a:lnTo>
                <a:lnTo>
                  <a:pt x="4118773" y="4404768"/>
                </a:lnTo>
                <a:lnTo>
                  <a:pt x="4108978" y="4404768"/>
                </a:lnTo>
                <a:lnTo>
                  <a:pt x="4104080" y="4409662"/>
                </a:lnTo>
                <a:lnTo>
                  <a:pt x="4094285" y="4385191"/>
                </a:lnTo>
                <a:lnTo>
                  <a:pt x="4069798" y="4385191"/>
                </a:lnTo>
                <a:lnTo>
                  <a:pt x="4069798" y="4380297"/>
                </a:lnTo>
                <a:lnTo>
                  <a:pt x="4069798" y="4375403"/>
                </a:lnTo>
                <a:lnTo>
                  <a:pt x="4060003" y="4375403"/>
                </a:lnTo>
                <a:lnTo>
                  <a:pt x="4050208" y="4375403"/>
                </a:lnTo>
                <a:lnTo>
                  <a:pt x="4045310" y="4375403"/>
                </a:lnTo>
                <a:lnTo>
                  <a:pt x="4040413" y="4375403"/>
                </a:lnTo>
                <a:lnTo>
                  <a:pt x="4030618" y="4375403"/>
                </a:lnTo>
                <a:lnTo>
                  <a:pt x="4020823" y="4375403"/>
                </a:lnTo>
                <a:lnTo>
                  <a:pt x="4011028" y="4370509"/>
                </a:lnTo>
                <a:lnTo>
                  <a:pt x="4006130" y="4365615"/>
                </a:lnTo>
                <a:lnTo>
                  <a:pt x="4001233" y="4360720"/>
                </a:lnTo>
                <a:lnTo>
                  <a:pt x="3996335" y="4355826"/>
                </a:lnTo>
                <a:lnTo>
                  <a:pt x="3986540" y="4350932"/>
                </a:lnTo>
                <a:lnTo>
                  <a:pt x="3976745" y="4346038"/>
                </a:lnTo>
                <a:lnTo>
                  <a:pt x="3962053" y="4341144"/>
                </a:lnTo>
                <a:lnTo>
                  <a:pt x="3952258" y="4336250"/>
                </a:lnTo>
                <a:lnTo>
                  <a:pt x="3947360" y="4331355"/>
                </a:lnTo>
                <a:lnTo>
                  <a:pt x="3947360" y="4326461"/>
                </a:lnTo>
                <a:lnTo>
                  <a:pt x="3947360" y="4321567"/>
                </a:lnTo>
                <a:lnTo>
                  <a:pt x="3952258" y="4321567"/>
                </a:lnTo>
                <a:lnTo>
                  <a:pt x="3957155" y="4316673"/>
                </a:lnTo>
                <a:lnTo>
                  <a:pt x="3952258" y="4287308"/>
                </a:lnTo>
                <a:lnTo>
                  <a:pt x="3952258" y="4277519"/>
                </a:lnTo>
                <a:lnTo>
                  <a:pt x="3952258" y="4267731"/>
                </a:lnTo>
                <a:lnTo>
                  <a:pt x="3957155" y="4257943"/>
                </a:lnTo>
                <a:lnTo>
                  <a:pt x="3962053" y="4248154"/>
                </a:lnTo>
                <a:lnTo>
                  <a:pt x="3966950" y="4243260"/>
                </a:lnTo>
                <a:lnTo>
                  <a:pt x="4015925" y="4243260"/>
                </a:lnTo>
                <a:lnTo>
                  <a:pt x="3996335" y="4253048"/>
                </a:lnTo>
                <a:lnTo>
                  <a:pt x="3996336" y="4253049"/>
                </a:lnTo>
                <a:lnTo>
                  <a:pt x="4015925" y="4243261"/>
                </a:lnTo>
                <a:lnTo>
                  <a:pt x="4035515" y="4194319"/>
                </a:lnTo>
                <a:lnTo>
                  <a:pt x="4035515" y="4189425"/>
                </a:lnTo>
                <a:lnTo>
                  <a:pt x="4040413" y="4184531"/>
                </a:lnTo>
                <a:lnTo>
                  <a:pt x="4045310" y="4179637"/>
                </a:lnTo>
                <a:lnTo>
                  <a:pt x="4055105" y="4169848"/>
                </a:lnTo>
                <a:lnTo>
                  <a:pt x="4060003" y="4164954"/>
                </a:lnTo>
                <a:lnTo>
                  <a:pt x="4069798" y="4155166"/>
                </a:lnTo>
                <a:lnTo>
                  <a:pt x="4074695" y="4155166"/>
                </a:lnTo>
                <a:lnTo>
                  <a:pt x="4084490" y="4150272"/>
                </a:lnTo>
                <a:lnTo>
                  <a:pt x="4089388" y="4145377"/>
                </a:lnTo>
                <a:lnTo>
                  <a:pt x="4099183" y="4135589"/>
                </a:lnTo>
                <a:lnTo>
                  <a:pt x="4108978" y="4130695"/>
                </a:lnTo>
                <a:lnTo>
                  <a:pt x="4113875" y="4130695"/>
                </a:lnTo>
                <a:lnTo>
                  <a:pt x="4113875" y="4125801"/>
                </a:lnTo>
                <a:lnTo>
                  <a:pt x="4138363" y="4071964"/>
                </a:lnTo>
                <a:lnTo>
                  <a:pt x="4148158" y="4067070"/>
                </a:lnTo>
                <a:lnTo>
                  <a:pt x="4157953" y="4062176"/>
                </a:lnTo>
                <a:lnTo>
                  <a:pt x="4167748" y="4052388"/>
                </a:lnTo>
                <a:lnTo>
                  <a:pt x="4172645" y="4047494"/>
                </a:lnTo>
                <a:lnTo>
                  <a:pt x="4177543" y="4047494"/>
                </a:lnTo>
                <a:lnTo>
                  <a:pt x="4187338" y="4042599"/>
                </a:lnTo>
                <a:close/>
                <a:moveTo>
                  <a:pt x="1093365" y="4034033"/>
                </a:moveTo>
                <a:lnTo>
                  <a:pt x="1067650" y="4037704"/>
                </a:lnTo>
                <a:lnTo>
                  <a:pt x="1018675" y="4042598"/>
                </a:lnTo>
                <a:lnTo>
                  <a:pt x="1018675" y="4042598"/>
                </a:lnTo>
                <a:lnTo>
                  <a:pt x="1013778" y="4052387"/>
                </a:lnTo>
                <a:lnTo>
                  <a:pt x="1013778" y="4057282"/>
                </a:lnTo>
                <a:lnTo>
                  <a:pt x="1013779" y="4057281"/>
                </a:lnTo>
                <a:lnTo>
                  <a:pt x="1018675" y="4047493"/>
                </a:lnTo>
                <a:lnTo>
                  <a:pt x="1018675" y="4042599"/>
                </a:lnTo>
                <a:lnTo>
                  <a:pt x="1057855" y="4042599"/>
                </a:lnTo>
                <a:lnTo>
                  <a:pt x="1067650" y="4042599"/>
                </a:lnTo>
                <a:lnTo>
                  <a:pt x="1082343" y="4037704"/>
                </a:lnTo>
                <a:close/>
                <a:moveTo>
                  <a:pt x="479952" y="4027916"/>
                </a:moveTo>
                <a:lnTo>
                  <a:pt x="478319" y="4037707"/>
                </a:lnTo>
                <a:lnTo>
                  <a:pt x="479952" y="4032811"/>
                </a:lnTo>
                <a:close/>
                <a:moveTo>
                  <a:pt x="210592" y="4027916"/>
                </a:moveTo>
                <a:lnTo>
                  <a:pt x="210591" y="4027917"/>
                </a:lnTo>
                <a:lnTo>
                  <a:pt x="207042" y="4031463"/>
                </a:lnTo>
                <a:lnTo>
                  <a:pt x="210591" y="4027917"/>
                </a:lnTo>
                <a:close/>
                <a:moveTo>
                  <a:pt x="1141113" y="4015680"/>
                </a:moveTo>
                <a:lnTo>
                  <a:pt x="1141113" y="4018128"/>
                </a:lnTo>
                <a:lnTo>
                  <a:pt x="1146010" y="4018128"/>
                </a:lnTo>
                <a:lnTo>
                  <a:pt x="1150907" y="4018128"/>
                </a:lnTo>
                <a:lnTo>
                  <a:pt x="1155805" y="4020575"/>
                </a:lnTo>
                <a:lnTo>
                  <a:pt x="1155805" y="4018127"/>
                </a:lnTo>
                <a:lnTo>
                  <a:pt x="1150907" y="4018127"/>
                </a:lnTo>
                <a:lnTo>
                  <a:pt x="1146010" y="4018127"/>
                </a:lnTo>
                <a:close/>
                <a:moveTo>
                  <a:pt x="1136215" y="4013233"/>
                </a:moveTo>
                <a:lnTo>
                  <a:pt x="1131317" y="4018127"/>
                </a:lnTo>
                <a:lnTo>
                  <a:pt x="1131317" y="4023021"/>
                </a:lnTo>
                <a:lnTo>
                  <a:pt x="1126420" y="4023021"/>
                </a:lnTo>
                <a:lnTo>
                  <a:pt x="1126418" y="4023022"/>
                </a:lnTo>
                <a:lnTo>
                  <a:pt x="1126420" y="4023022"/>
                </a:lnTo>
                <a:lnTo>
                  <a:pt x="1131317" y="4023022"/>
                </a:lnTo>
                <a:lnTo>
                  <a:pt x="1136215" y="4018128"/>
                </a:lnTo>
                <a:lnTo>
                  <a:pt x="1139481" y="4014865"/>
                </a:lnTo>
                <a:close/>
                <a:moveTo>
                  <a:pt x="303641" y="4013233"/>
                </a:moveTo>
                <a:lnTo>
                  <a:pt x="303643" y="4013234"/>
                </a:lnTo>
                <a:lnTo>
                  <a:pt x="308541" y="4013234"/>
                </a:lnTo>
                <a:lnTo>
                  <a:pt x="308541" y="4013233"/>
                </a:lnTo>
                <a:lnTo>
                  <a:pt x="308540" y="4013233"/>
                </a:lnTo>
                <a:close/>
                <a:moveTo>
                  <a:pt x="231161" y="4004424"/>
                </a:moveTo>
                <a:lnTo>
                  <a:pt x="225283" y="4013234"/>
                </a:lnTo>
                <a:lnTo>
                  <a:pt x="221610" y="4020575"/>
                </a:lnTo>
                <a:lnTo>
                  <a:pt x="225284" y="4018128"/>
                </a:lnTo>
                <a:lnTo>
                  <a:pt x="230181" y="4008340"/>
                </a:lnTo>
                <a:close/>
                <a:moveTo>
                  <a:pt x="347721" y="4003446"/>
                </a:moveTo>
                <a:lnTo>
                  <a:pt x="352618" y="4013234"/>
                </a:lnTo>
                <a:lnTo>
                  <a:pt x="352618" y="4008339"/>
                </a:lnTo>
                <a:close/>
                <a:moveTo>
                  <a:pt x="288947" y="4003444"/>
                </a:moveTo>
                <a:lnTo>
                  <a:pt x="288950" y="4003446"/>
                </a:lnTo>
                <a:lnTo>
                  <a:pt x="293848" y="4008340"/>
                </a:lnTo>
                <a:lnTo>
                  <a:pt x="293850" y="4008341"/>
                </a:lnTo>
                <a:lnTo>
                  <a:pt x="288950" y="4003445"/>
                </a:lnTo>
                <a:close/>
                <a:moveTo>
                  <a:pt x="1199883" y="3998550"/>
                </a:moveTo>
                <a:lnTo>
                  <a:pt x="1194985" y="4008339"/>
                </a:lnTo>
                <a:lnTo>
                  <a:pt x="1190087" y="4013233"/>
                </a:lnTo>
                <a:lnTo>
                  <a:pt x="1180292" y="4018127"/>
                </a:lnTo>
                <a:lnTo>
                  <a:pt x="1170498" y="4023021"/>
                </a:lnTo>
                <a:lnTo>
                  <a:pt x="1160701" y="4023021"/>
                </a:lnTo>
                <a:lnTo>
                  <a:pt x="1160703" y="4023022"/>
                </a:lnTo>
                <a:lnTo>
                  <a:pt x="1165600" y="4023022"/>
                </a:lnTo>
                <a:lnTo>
                  <a:pt x="1175395" y="4023022"/>
                </a:lnTo>
                <a:lnTo>
                  <a:pt x="1180292" y="4023022"/>
                </a:lnTo>
                <a:lnTo>
                  <a:pt x="1185189" y="4018128"/>
                </a:lnTo>
                <a:lnTo>
                  <a:pt x="1194985" y="4008339"/>
                </a:lnTo>
                <a:lnTo>
                  <a:pt x="1199883" y="3998551"/>
                </a:lnTo>
                <a:close/>
                <a:moveTo>
                  <a:pt x="994188" y="3998550"/>
                </a:moveTo>
                <a:lnTo>
                  <a:pt x="994188" y="3998551"/>
                </a:lnTo>
                <a:lnTo>
                  <a:pt x="996974" y="4004120"/>
                </a:lnTo>
                <a:close/>
                <a:moveTo>
                  <a:pt x="920727" y="3998550"/>
                </a:moveTo>
                <a:lnTo>
                  <a:pt x="906034" y="4003445"/>
                </a:lnTo>
                <a:lnTo>
                  <a:pt x="920726" y="4003445"/>
                </a:lnTo>
                <a:lnTo>
                  <a:pt x="930521" y="4008339"/>
                </a:lnTo>
                <a:lnTo>
                  <a:pt x="935418" y="4008339"/>
                </a:lnTo>
                <a:lnTo>
                  <a:pt x="940316" y="4008339"/>
                </a:lnTo>
                <a:lnTo>
                  <a:pt x="940316" y="4008339"/>
                </a:lnTo>
                <a:lnTo>
                  <a:pt x="935418" y="4008339"/>
                </a:lnTo>
                <a:lnTo>
                  <a:pt x="930521" y="4008339"/>
                </a:lnTo>
                <a:close/>
                <a:moveTo>
                  <a:pt x="333028" y="3993657"/>
                </a:moveTo>
                <a:lnTo>
                  <a:pt x="323233" y="3998551"/>
                </a:lnTo>
                <a:lnTo>
                  <a:pt x="313438" y="4008339"/>
                </a:lnTo>
                <a:lnTo>
                  <a:pt x="313438" y="4008339"/>
                </a:lnTo>
                <a:lnTo>
                  <a:pt x="313437" y="4008340"/>
                </a:lnTo>
                <a:lnTo>
                  <a:pt x="313438" y="4008340"/>
                </a:lnTo>
                <a:lnTo>
                  <a:pt x="318336" y="4003446"/>
                </a:lnTo>
                <a:lnTo>
                  <a:pt x="323233" y="3998551"/>
                </a:lnTo>
                <a:lnTo>
                  <a:pt x="333028" y="3998551"/>
                </a:lnTo>
                <a:lnTo>
                  <a:pt x="337925" y="3998551"/>
                </a:lnTo>
                <a:lnTo>
                  <a:pt x="347720" y="4003446"/>
                </a:lnTo>
                <a:lnTo>
                  <a:pt x="347720" y="4003445"/>
                </a:lnTo>
                <a:lnTo>
                  <a:pt x="342823" y="3998551"/>
                </a:lnTo>
                <a:close/>
                <a:moveTo>
                  <a:pt x="9574571" y="3993656"/>
                </a:moveTo>
                <a:lnTo>
                  <a:pt x="9569673" y="4003445"/>
                </a:lnTo>
                <a:lnTo>
                  <a:pt x="9569673" y="4013233"/>
                </a:lnTo>
                <a:lnTo>
                  <a:pt x="9571821" y="4017526"/>
                </a:lnTo>
                <a:lnTo>
                  <a:pt x="9569674" y="4013234"/>
                </a:lnTo>
                <a:lnTo>
                  <a:pt x="9569674" y="4003446"/>
                </a:lnTo>
                <a:lnTo>
                  <a:pt x="9574571" y="3993657"/>
                </a:lnTo>
                <a:close/>
                <a:moveTo>
                  <a:pt x="1611269" y="3983868"/>
                </a:moveTo>
                <a:lnTo>
                  <a:pt x="1601474" y="3988762"/>
                </a:lnTo>
                <a:lnTo>
                  <a:pt x="1611269" y="3983868"/>
                </a:lnTo>
                <a:close/>
                <a:moveTo>
                  <a:pt x="239976" y="3978975"/>
                </a:moveTo>
                <a:lnTo>
                  <a:pt x="237527" y="3988762"/>
                </a:lnTo>
                <a:lnTo>
                  <a:pt x="237527" y="3988763"/>
                </a:lnTo>
                <a:lnTo>
                  <a:pt x="264463" y="3988763"/>
                </a:lnTo>
                <a:lnTo>
                  <a:pt x="269361" y="3993657"/>
                </a:lnTo>
                <a:lnTo>
                  <a:pt x="269362" y="3993658"/>
                </a:lnTo>
                <a:lnTo>
                  <a:pt x="264463" y="3988762"/>
                </a:lnTo>
                <a:lnTo>
                  <a:pt x="259565" y="3988762"/>
                </a:lnTo>
                <a:lnTo>
                  <a:pt x="249771" y="3988762"/>
                </a:lnTo>
                <a:lnTo>
                  <a:pt x="239976" y="3988762"/>
                </a:lnTo>
                <a:close/>
                <a:moveTo>
                  <a:pt x="310989" y="3974082"/>
                </a:moveTo>
                <a:lnTo>
                  <a:pt x="313438" y="3983867"/>
                </a:lnTo>
                <a:lnTo>
                  <a:pt x="313438" y="3978974"/>
                </a:lnTo>
                <a:close/>
                <a:moveTo>
                  <a:pt x="1268447" y="3974080"/>
                </a:moveTo>
                <a:lnTo>
                  <a:pt x="1268447" y="3974080"/>
                </a:lnTo>
                <a:lnTo>
                  <a:pt x="1273344" y="3983868"/>
                </a:lnTo>
                <a:lnTo>
                  <a:pt x="1283140" y="3993657"/>
                </a:lnTo>
                <a:lnTo>
                  <a:pt x="1288037" y="4003445"/>
                </a:lnTo>
                <a:lnTo>
                  <a:pt x="1292935" y="4008339"/>
                </a:lnTo>
                <a:lnTo>
                  <a:pt x="1297831" y="4008339"/>
                </a:lnTo>
                <a:lnTo>
                  <a:pt x="1297832" y="4008340"/>
                </a:lnTo>
                <a:lnTo>
                  <a:pt x="1317422" y="4037704"/>
                </a:lnTo>
                <a:lnTo>
                  <a:pt x="1337012" y="4062174"/>
                </a:lnTo>
                <a:lnTo>
                  <a:pt x="1322319" y="4037704"/>
                </a:lnTo>
                <a:lnTo>
                  <a:pt x="1307626" y="4018127"/>
                </a:lnTo>
                <a:lnTo>
                  <a:pt x="1302729" y="4013233"/>
                </a:lnTo>
                <a:lnTo>
                  <a:pt x="1297832" y="4008340"/>
                </a:lnTo>
                <a:lnTo>
                  <a:pt x="1297832" y="4008339"/>
                </a:lnTo>
                <a:lnTo>
                  <a:pt x="1297831" y="4008339"/>
                </a:lnTo>
                <a:lnTo>
                  <a:pt x="1292934" y="4003445"/>
                </a:lnTo>
                <a:lnTo>
                  <a:pt x="1288036" y="3993656"/>
                </a:lnTo>
                <a:lnTo>
                  <a:pt x="1278242" y="3983868"/>
                </a:lnTo>
                <a:close/>
                <a:moveTo>
                  <a:pt x="999086" y="3974080"/>
                </a:moveTo>
                <a:lnTo>
                  <a:pt x="1003983" y="3978974"/>
                </a:lnTo>
                <a:lnTo>
                  <a:pt x="1008880" y="3974080"/>
                </a:lnTo>
                <a:lnTo>
                  <a:pt x="1003983" y="3974080"/>
                </a:lnTo>
                <a:close/>
                <a:moveTo>
                  <a:pt x="489135" y="3972245"/>
                </a:moveTo>
                <a:lnTo>
                  <a:pt x="484849" y="3993657"/>
                </a:lnTo>
                <a:lnTo>
                  <a:pt x="484849" y="4003445"/>
                </a:lnTo>
                <a:lnTo>
                  <a:pt x="484849" y="4003449"/>
                </a:lnTo>
                <a:lnTo>
                  <a:pt x="484850" y="4003446"/>
                </a:lnTo>
                <a:lnTo>
                  <a:pt x="484850" y="3993658"/>
                </a:lnTo>
                <a:lnTo>
                  <a:pt x="489747" y="3974081"/>
                </a:lnTo>
                <a:close/>
                <a:moveTo>
                  <a:pt x="4456699" y="3969186"/>
                </a:moveTo>
                <a:lnTo>
                  <a:pt x="4461596" y="3974080"/>
                </a:lnTo>
                <a:lnTo>
                  <a:pt x="4471391" y="3978974"/>
                </a:lnTo>
                <a:lnTo>
                  <a:pt x="4481186" y="3988763"/>
                </a:lnTo>
                <a:lnTo>
                  <a:pt x="4486084" y="3998551"/>
                </a:lnTo>
                <a:lnTo>
                  <a:pt x="4490981" y="4008340"/>
                </a:lnTo>
                <a:lnTo>
                  <a:pt x="4490981" y="4018128"/>
                </a:lnTo>
                <a:lnTo>
                  <a:pt x="4490981" y="4027916"/>
                </a:lnTo>
                <a:lnTo>
                  <a:pt x="4486084" y="4042599"/>
                </a:lnTo>
                <a:lnTo>
                  <a:pt x="4481186" y="4052387"/>
                </a:lnTo>
                <a:lnTo>
                  <a:pt x="4476289" y="4057281"/>
                </a:lnTo>
                <a:lnTo>
                  <a:pt x="4471391" y="4052387"/>
                </a:lnTo>
                <a:lnTo>
                  <a:pt x="4466494" y="4047493"/>
                </a:lnTo>
                <a:lnTo>
                  <a:pt x="4461596" y="4042599"/>
                </a:lnTo>
                <a:lnTo>
                  <a:pt x="4456699" y="4037705"/>
                </a:lnTo>
                <a:lnTo>
                  <a:pt x="4451801" y="4037705"/>
                </a:lnTo>
                <a:lnTo>
                  <a:pt x="4446904" y="4042599"/>
                </a:lnTo>
                <a:lnTo>
                  <a:pt x="4446904" y="4047493"/>
                </a:lnTo>
                <a:lnTo>
                  <a:pt x="4451801" y="4052387"/>
                </a:lnTo>
                <a:lnTo>
                  <a:pt x="4451801" y="4062175"/>
                </a:lnTo>
                <a:lnTo>
                  <a:pt x="4451801" y="4071964"/>
                </a:lnTo>
                <a:lnTo>
                  <a:pt x="4446904" y="4081752"/>
                </a:lnTo>
                <a:lnTo>
                  <a:pt x="4442006" y="4081752"/>
                </a:lnTo>
                <a:lnTo>
                  <a:pt x="4432211" y="4081752"/>
                </a:lnTo>
                <a:lnTo>
                  <a:pt x="4422416" y="4081752"/>
                </a:lnTo>
                <a:lnTo>
                  <a:pt x="4417519" y="4076858"/>
                </a:lnTo>
                <a:lnTo>
                  <a:pt x="4407724" y="4076858"/>
                </a:lnTo>
                <a:lnTo>
                  <a:pt x="4402826" y="4071964"/>
                </a:lnTo>
                <a:lnTo>
                  <a:pt x="4397929" y="4067070"/>
                </a:lnTo>
                <a:lnTo>
                  <a:pt x="4393031" y="4062175"/>
                </a:lnTo>
                <a:lnTo>
                  <a:pt x="4393031" y="4052387"/>
                </a:lnTo>
                <a:lnTo>
                  <a:pt x="4393031" y="4047493"/>
                </a:lnTo>
                <a:lnTo>
                  <a:pt x="4383236" y="4047493"/>
                </a:lnTo>
                <a:lnTo>
                  <a:pt x="4373441" y="4052387"/>
                </a:lnTo>
                <a:lnTo>
                  <a:pt x="4363646" y="4052387"/>
                </a:lnTo>
                <a:lnTo>
                  <a:pt x="4348954" y="4057281"/>
                </a:lnTo>
                <a:lnTo>
                  <a:pt x="4344056" y="4052387"/>
                </a:lnTo>
                <a:lnTo>
                  <a:pt x="4344056" y="4047493"/>
                </a:lnTo>
                <a:lnTo>
                  <a:pt x="4344056" y="4042599"/>
                </a:lnTo>
                <a:lnTo>
                  <a:pt x="4348954" y="4032810"/>
                </a:lnTo>
                <a:lnTo>
                  <a:pt x="4348954" y="4023022"/>
                </a:lnTo>
                <a:lnTo>
                  <a:pt x="4353851" y="4018128"/>
                </a:lnTo>
                <a:lnTo>
                  <a:pt x="4358749" y="4013234"/>
                </a:lnTo>
                <a:lnTo>
                  <a:pt x="4358749" y="4008340"/>
                </a:lnTo>
                <a:lnTo>
                  <a:pt x="4393031" y="3993657"/>
                </a:lnTo>
                <a:lnTo>
                  <a:pt x="4417519" y="3988763"/>
                </a:lnTo>
                <a:lnTo>
                  <a:pt x="4446904" y="3974080"/>
                </a:lnTo>
                <a:close/>
                <a:moveTo>
                  <a:pt x="9576838" y="3963928"/>
                </a:moveTo>
                <a:lnTo>
                  <a:pt x="9579468" y="3969185"/>
                </a:lnTo>
                <a:lnTo>
                  <a:pt x="9579468" y="3978974"/>
                </a:lnTo>
                <a:lnTo>
                  <a:pt x="9574571" y="3983868"/>
                </a:lnTo>
                <a:lnTo>
                  <a:pt x="9574571" y="3983869"/>
                </a:lnTo>
                <a:lnTo>
                  <a:pt x="9579469" y="3978975"/>
                </a:lnTo>
                <a:lnTo>
                  <a:pt x="9579469" y="3969186"/>
                </a:lnTo>
                <a:close/>
                <a:moveTo>
                  <a:pt x="1234165" y="3959397"/>
                </a:moveTo>
                <a:lnTo>
                  <a:pt x="1224370" y="3964291"/>
                </a:lnTo>
                <a:lnTo>
                  <a:pt x="1214575" y="3969185"/>
                </a:lnTo>
                <a:lnTo>
                  <a:pt x="1204779" y="3978974"/>
                </a:lnTo>
                <a:lnTo>
                  <a:pt x="1204779" y="3978975"/>
                </a:lnTo>
                <a:lnTo>
                  <a:pt x="1204779" y="3978974"/>
                </a:lnTo>
                <a:lnTo>
                  <a:pt x="1214575" y="3969186"/>
                </a:lnTo>
                <a:lnTo>
                  <a:pt x="1224370" y="3964292"/>
                </a:lnTo>
                <a:lnTo>
                  <a:pt x="1234165" y="3959397"/>
                </a:lnTo>
                <a:lnTo>
                  <a:pt x="1234166" y="3959397"/>
                </a:lnTo>
                <a:close/>
                <a:moveTo>
                  <a:pt x="979495" y="3944715"/>
                </a:moveTo>
                <a:lnTo>
                  <a:pt x="969703" y="3969182"/>
                </a:lnTo>
                <a:lnTo>
                  <a:pt x="979495" y="3949609"/>
                </a:lnTo>
                <a:close/>
                <a:moveTo>
                  <a:pt x="231813" y="3943083"/>
                </a:moveTo>
                <a:lnTo>
                  <a:pt x="235078" y="3949609"/>
                </a:lnTo>
                <a:lnTo>
                  <a:pt x="239976" y="3959397"/>
                </a:lnTo>
                <a:lnTo>
                  <a:pt x="239976" y="3954503"/>
                </a:lnTo>
                <a:lnTo>
                  <a:pt x="235078" y="3944715"/>
                </a:lnTo>
                <a:close/>
                <a:moveTo>
                  <a:pt x="646466" y="3937382"/>
                </a:moveTo>
                <a:lnTo>
                  <a:pt x="641572" y="3954499"/>
                </a:lnTo>
                <a:lnTo>
                  <a:pt x="646466" y="3949609"/>
                </a:lnTo>
                <a:lnTo>
                  <a:pt x="646466" y="3944714"/>
                </a:lnTo>
                <a:close/>
                <a:moveTo>
                  <a:pt x="540684" y="3926129"/>
                </a:moveTo>
                <a:lnTo>
                  <a:pt x="543619" y="3939815"/>
                </a:lnTo>
                <a:lnTo>
                  <a:pt x="543619" y="3934927"/>
                </a:lnTo>
                <a:close/>
                <a:moveTo>
                  <a:pt x="479952" y="3920245"/>
                </a:moveTo>
                <a:lnTo>
                  <a:pt x="484849" y="3939821"/>
                </a:lnTo>
                <a:lnTo>
                  <a:pt x="484850" y="3939823"/>
                </a:lnTo>
                <a:lnTo>
                  <a:pt x="484850" y="3939822"/>
                </a:lnTo>
                <a:lnTo>
                  <a:pt x="484850" y="3930033"/>
                </a:lnTo>
                <a:close/>
                <a:moveTo>
                  <a:pt x="1615722" y="3916239"/>
                </a:moveTo>
                <a:lnTo>
                  <a:pt x="1611269" y="3925138"/>
                </a:lnTo>
                <a:lnTo>
                  <a:pt x="1611269" y="3925138"/>
                </a:lnTo>
                <a:close/>
                <a:moveTo>
                  <a:pt x="288951" y="3915352"/>
                </a:moveTo>
                <a:lnTo>
                  <a:pt x="293848" y="3930032"/>
                </a:lnTo>
                <a:lnTo>
                  <a:pt x="293848" y="3925138"/>
                </a:lnTo>
                <a:close/>
                <a:moveTo>
                  <a:pt x="1243959" y="3910456"/>
                </a:moveTo>
                <a:lnTo>
                  <a:pt x="1243959" y="3920243"/>
                </a:lnTo>
                <a:lnTo>
                  <a:pt x="1248857" y="3934926"/>
                </a:lnTo>
                <a:lnTo>
                  <a:pt x="1253754" y="3944714"/>
                </a:lnTo>
                <a:lnTo>
                  <a:pt x="1253754" y="3949609"/>
                </a:lnTo>
                <a:lnTo>
                  <a:pt x="1253754" y="3954503"/>
                </a:lnTo>
                <a:lnTo>
                  <a:pt x="1253753" y="3954503"/>
                </a:lnTo>
                <a:lnTo>
                  <a:pt x="1253754" y="3954503"/>
                </a:lnTo>
                <a:lnTo>
                  <a:pt x="1258652" y="3959397"/>
                </a:lnTo>
                <a:lnTo>
                  <a:pt x="1268447" y="3974079"/>
                </a:lnTo>
                <a:lnTo>
                  <a:pt x="1263549" y="3964291"/>
                </a:lnTo>
                <a:lnTo>
                  <a:pt x="1258652" y="3954503"/>
                </a:lnTo>
                <a:close/>
                <a:moveTo>
                  <a:pt x="4260799" y="3910455"/>
                </a:moveTo>
                <a:lnTo>
                  <a:pt x="4265696" y="3910455"/>
                </a:lnTo>
                <a:lnTo>
                  <a:pt x="4270594" y="3910455"/>
                </a:lnTo>
                <a:lnTo>
                  <a:pt x="4275491" y="3915349"/>
                </a:lnTo>
                <a:lnTo>
                  <a:pt x="4275491" y="3920243"/>
                </a:lnTo>
                <a:lnTo>
                  <a:pt x="4275491" y="3925138"/>
                </a:lnTo>
                <a:lnTo>
                  <a:pt x="4270594" y="3934926"/>
                </a:lnTo>
                <a:lnTo>
                  <a:pt x="4265696" y="3939820"/>
                </a:lnTo>
                <a:lnTo>
                  <a:pt x="4260799" y="3949609"/>
                </a:lnTo>
                <a:lnTo>
                  <a:pt x="4255901" y="3959397"/>
                </a:lnTo>
                <a:lnTo>
                  <a:pt x="4251004" y="3964291"/>
                </a:lnTo>
                <a:lnTo>
                  <a:pt x="4246106" y="3969185"/>
                </a:lnTo>
                <a:lnTo>
                  <a:pt x="4236311" y="3974079"/>
                </a:lnTo>
                <a:lnTo>
                  <a:pt x="4226516" y="3983868"/>
                </a:lnTo>
                <a:lnTo>
                  <a:pt x="4221619" y="3988762"/>
                </a:lnTo>
                <a:lnTo>
                  <a:pt x="4211824" y="3988762"/>
                </a:lnTo>
                <a:lnTo>
                  <a:pt x="4206926" y="3993656"/>
                </a:lnTo>
                <a:lnTo>
                  <a:pt x="4202029" y="3988762"/>
                </a:lnTo>
                <a:lnTo>
                  <a:pt x="4197131" y="3983868"/>
                </a:lnTo>
                <a:lnTo>
                  <a:pt x="4202029" y="3978974"/>
                </a:lnTo>
                <a:lnTo>
                  <a:pt x="4202029" y="3974079"/>
                </a:lnTo>
                <a:lnTo>
                  <a:pt x="4206926" y="3969185"/>
                </a:lnTo>
                <a:lnTo>
                  <a:pt x="4216721" y="3959397"/>
                </a:lnTo>
                <a:lnTo>
                  <a:pt x="4226516" y="3944714"/>
                </a:lnTo>
                <a:lnTo>
                  <a:pt x="4236311" y="3934926"/>
                </a:lnTo>
                <a:lnTo>
                  <a:pt x="4246106" y="3925138"/>
                </a:lnTo>
                <a:lnTo>
                  <a:pt x="4251004" y="3915349"/>
                </a:lnTo>
                <a:close/>
                <a:moveTo>
                  <a:pt x="1018675" y="3905561"/>
                </a:moveTo>
                <a:lnTo>
                  <a:pt x="1018675" y="3915349"/>
                </a:lnTo>
                <a:lnTo>
                  <a:pt x="1023573" y="3930032"/>
                </a:lnTo>
                <a:lnTo>
                  <a:pt x="1028470" y="3934926"/>
                </a:lnTo>
                <a:lnTo>
                  <a:pt x="1028470" y="3934926"/>
                </a:lnTo>
                <a:lnTo>
                  <a:pt x="1023573" y="3920243"/>
                </a:lnTo>
                <a:close/>
                <a:moveTo>
                  <a:pt x="83257" y="3900667"/>
                </a:moveTo>
                <a:lnTo>
                  <a:pt x="80809" y="3903114"/>
                </a:lnTo>
                <a:lnTo>
                  <a:pt x="88154" y="3900667"/>
                </a:lnTo>
                <a:close/>
                <a:moveTo>
                  <a:pt x="362412" y="3900667"/>
                </a:moveTo>
                <a:lnTo>
                  <a:pt x="362412" y="3900667"/>
                </a:lnTo>
                <a:lnTo>
                  <a:pt x="367307" y="3900667"/>
                </a:lnTo>
                <a:lnTo>
                  <a:pt x="367306" y="3900667"/>
                </a:lnTo>
                <a:close/>
                <a:moveTo>
                  <a:pt x="9130371" y="3899199"/>
                </a:moveTo>
                <a:lnTo>
                  <a:pt x="9128901" y="3900667"/>
                </a:lnTo>
                <a:lnTo>
                  <a:pt x="9124004" y="3900667"/>
                </a:lnTo>
                <a:lnTo>
                  <a:pt x="9124004" y="3900667"/>
                </a:lnTo>
                <a:lnTo>
                  <a:pt x="9128901" y="3900667"/>
                </a:lnTo>
                <a:close/>
                <a:moveTo>
                  <a:pt x="279162" y="3895780"/>
                </a:moveTo>
                <a:lnTo>
                  <a:pt x="288950" y="3905561"/>
                </a:lnTo>
                <a:lnTo>
                  <a:pt x="288950" y="3905562"/>
                </a:lnTo>
                <a:lnTo>
                  <a:pt x="293845" y="3905562"/>
                </a:lnTo>
                <a:lnTo>
                  <a:pt x="293844" y="3905561"/>
                </a:lnTo>
                <a:close/>
                <a:moveTo>
                  <a:pt x="1239062" y="3895773"/>
                </a:moveTo>
                <a:lnTo>
                  <a:pt x="1239062" y="3900667"/>
                </a:lnTo>
                <a:lnTo>
                  <a:pt x="1243958" y="3910453"/>
                </a:lnTo>
                <a:close/>
                <a:moveTo>
                  <a:pt x="443220" y="3893327"/>
                </a:moveTo>
                <a:lnTo>
                  <a:pt x="435877" y="3895773"/>
                </a:lnTo>
                <a:lnTo>
                  <a:pt x="440772" y="3895773"/>
                </a:lnTo>
                <a:close/>
                <a:moveTo>
                  <a:pt x="1630858" y="3890879"/>
                </a:moveTo>
                <a:lnTo>
                  <a:pt x="1628078" y="3895047"/>
                </a:lnTo>
                <a:lnTo>
                  <a:pt x="1621064" y="3905561"/>
                </a:lnTo>
                <a:lnTo>
                  <a:pt x="1616614" y="3914459"/>
                </a:lnTo>
                <a:lnTo>
                  <a:pt x="1621064" y="3905561"/>
                </a:lnTo>
                <a:lnTo>
                  <a:pt x="1628078" y="3895047"/>
                </a:lnTo>
                <a:lnTo>
                  <a:pt x="1630858" y="3890879"/>
                </a:lnTo>
                <a:close/>
                <a:moveTo>
                  <a:pt x="112642" y="3890879"/>
                </a:moveTo>
                <a:lnTo>
                  <a:pt x="102849" y="3895772"/>
                </a:lnTo>
                <a:lnTo>
                  <a:pt x="117538" y="3890879"/>
                </a:lnTo>
                <a:lnTo>
                  <a:pt x="117538" y="3890879"/>
                </a:lnTo>
                <a:close/>
                <a:moveTo>
                  <a:pt x="347716" y="3890878"/>
                </a:moveTo>
                <a:lnTo>
                  <a:pt x="342819" y="3895773"/>
                </a:lnTo>
                <a:lnTo>
                  <a:pt x="337921" y="3900667"/>
                </a:lnTo>
                <a:lnTo>
                  <a:pt x="328127" y="3905561"/>
                </a:lnTo>
                <a:lnTo>
                  <a:pt x="313434" y="3910455"/>
                </a:lnTo>
                <a:lnTo>
                  <a:pt x="303641" y="3910455"/>
                </a:lnTo>
                <a:lnTo>
                  <a:pt x="303643" y="3910456"/>
                </a:lnTo>
                <a:lnTo>
                  <a:pt x="313438" y="3910456"/>
                </a:lnTo>
                <a:lnTo>
                  <a:pt x="328130" y="3905562"/>
                </a:lnTo>
                <a:lnTo>
                  <a:pt x="337925" y="3900667"/>
                </a:lnTo>
                <a:lnTo>
                  <a:pt x="342823" y="3900667"/>
                </a:lnTo>
                <a:lnTo>
                  <a:pt x="342823" y="3895773"/>
                </a:lnTo>
                <a:lnTo>
                  <a:pt x="347720" y="3890879"/>
                </a:lnTo>
                <a:lnTo>
                  <a:pt x="357512" y="3890879"/>
                </a:lnTo>
                <a:lnTo>
                  <a:pt x="357511" y="3890878"/>
                </a:lnTo>
                <a:close/>
                <a:moveTo>
                  <a:pt x="470157" y="3885985"/>
                </a:moveTo>
                <a:lnTo>
                  <a:pt x="470157" y="3885986"/>
                </a:lnTo>
                <a:lnTo>
                  <a:pt x="470157" y="3890880"/>
                </a:lnTo>
                <a:lnTo>
                  <a:pt x="465260" y="3890880"/>
                </a:lnTo>
                <a:lnTo>
                  <a:pt x="470157" y="3895773"/>
                </a:lnTo>
                <a:lnTo>
                  <a:pt x="475055" y="3900667"/>
                </a:lnTo>
                <a:lnTo>
                  <a:pt x="475055" y="3895774"/>
                </a:lnTo>
                <a:close/>
                <a:moveTo>
                  <a:pt x="563207" y="3885983"/>
                </a:moveTo>
                <a:lnTo>
                  <a:pt x="563209" y="3885985"/>
                </a:lnTo>
                <a:lnTo>
                  <a:pt x="568106" y="3895774"/>
                </a:lnTo>
                <a:lnTo>
                  <a:pt x="568112" y="3895780"/>
                </a:lnTo>
                <a:lnTo>
                  <a:pt x="568108" y="3895773"/>
                </a:lnTo>
                <a:lnTo>
                  <a:pt x="563211" y="3885985"/>
                </a:lnTo>
                <a:close/>
                <a:moveTo>
                  <a:pt x="9603956" y="3881090"/>
                </a:moveTo>
                <a:lnTo>
                  <a:pt x="9594161" y="3885984"/>
                </a:lnTo>
                <a:lnTo>
                  <a:pt x="9584366" y="3895773"/>
                </a:lnTo>
                <a:lnTo>
                  <a:pt x="9574571" y="3900667"/>
                </a:lnTo>
                <a:lnTo>
                  <a:pt x="9569673" y="3910455"/>
                </a:lnTo>
                <a:lnTo>
                  <a:pt x="9569673" y="3915349"/>
                </a:lnTo>
                <a:lnTo>
                  <a:pt x="9569673" y="3925138"/>
                </a:lnTo>
                <a:lnTo>
                  <a:pt x="9569673" y="3939820"/>
                </a:lnTo>
                <a:lnTo>
                  <a:pt x="9569673" y="3949609"/>
                </a:lnTo>
                <a:lnTo>
                  <a:pt x="9569674" y="3949610"/>
                </a:lnTo>
                <a:lnTo>
                  <a:pt x="9569674" y="3939821"/>
                </a:lnTo>
                <a:lnTo>
                  <a:pt x="9569674" y="3925139"/>
                </a:lnTo>
                <a:lnTo>
                  <a:pt x="9569674" y="3915350"/>
                </a:lnTo>
                <a:lnTo>
                  <a:pt x="9569674" y="3910456"/>
                </a:lnTo>
                <a:lnTo>
                  <a:pt x="9574571" y="3900668"/>
                </a:lnTo>
                <a:lnTo>
                  <a:pt x="9584366" y="3895773"/>
                </a:lnTo>
                <a:lnTo>
                  <a:pt x="9594161" y="3885985"/>
                </a:lnTo>
                <a:lnTo>
                  <a:pt x="9603956" y="3881091"/>
                </a:lnTo>
                <a:lnTo>
                  <a:pt x="9613751" y="3881091"/>
                </a:lnTo>
                <a:lnTo>
                  <a:pt x="9613751" y="3881090"/>
                </a:lnTo>
                <a:close/>
                <a:moveTo>
                  <a:pt x="529977" y="3876197"/>
                </a:moveTo>
                <a:lnTo>
                  <a:pt x="537967" y="3913456"/>
                </a:lnTo>
                <a:lnTo>
                  <a:pt x="533825" y="3876197"/>
                </a:lnTo>
                <a:close/>
                <a:moveTo>
                  <a:pt x="127335" y="3876196"/>
                </a:moveTo>
                <a:lnTo>
                  <a:pt x="127335" y="3881087"/>
                </a:lnTo>
                <a:lnTo>
                  <a:pt x="129782" y="3876196"/>
                </a:lnTo>
                <a:close/>
                <a:moveTo>
                  <a:pt x="641569" y="3876195"/>
                </a:moveTo>
                <a:lnTo>
                  <a:pt x="641568" y="3876196"/>
                </a:lnTo>
                <a:lnTo>
                  <a:pt x="641568" y="3876196"/>
                </a:lnTo>
                <a:close/>
                <a:moveTo>
                  <a:pt x="386912" y="3876149"/>
                </a:moveTo>
                <a:lnTo>
                  <a:pt x="386896" y="3876196"/>
                </a:lnTo>
                <a:lnTo>
                  <a:pt x="381999" y="3885984"/>
                </a:lnTo>
                <a:lnTo>
                  <a:pt x="381999" y="3895773"/>
                </a:lnTo>
                <a:lnTo>
                  <a:pt x="377102" y="3900667"/>
                </a:lnTo>
                <a:lnTo>
                  <a:pt x="372205" y="3905559"/>
                </a:lnTo>
                <a:lnTo>
                  <a:pt x="372207" y="3905562"/>
                </a:lnTo>
                <a:lnTo>
                  <a:pt x="377105" y="3900667"/>
                </a:lnTo>
                <a:lnTo>
                  <a:pt x="382002" y="3895773"/>
                </a:lnTo>
                <a:close/>
                <a:moveTo>
                  <a:pt x="479952" y="3871303"/>
                </a:moveTo>
                <a:lnTo>
                  <a:pt x="475055" y="3876197"/>
                </a:lnTo>
                <a:lnTo>
                  <a:pt x="470157" y="3881091"/>
                </a:lnTo>
                <a:lnTo>
                  <a:pt x="475055" y="3881091"/>
                </a:lnTo>
                <a:lnTo>
                  <a:pt x="479952" y="3876197"/>
                </a:lnTo>
                <a:close/>
                <a:moveTo>
                  <a:pt x="9099514" y="3871302"/>
                </a:moveTo>
                <a:lnTo>
                  <a:pt x="9099515" y="3871303"/>
                </a:lnTo>
                <a:lnTo>
                  <a:pt x="9104413" y="3876197"/>
                </a:lnTo>
                <a:lnTo>
                  <a:pt x="9104414" y="3876198"/>
                </a:lnTo>
                <a:lnTo>
                  <a:pt x="9104414" y="3876196"/>
                </a:lnTo>
                <a:lnTo>
                  <a:pt x="9099516" y="3871302"/>
                </a:lnTo>
                <a:close/>
                <a:moveTo>
                  <a:pt x="3872916" y="3868372"/>
                </a:moveTo>
                <a:lnTo>
                  <a:pt x="3869001" y="3876197"/>
                </a:lnTo>
                <a:lnTo>
                  <a:pt x="3869001" y="3881091"/>
                </a:lnTo>
                <a:lnTo>
                  <a:pt x="3869001" y="3885977"/>
                </a:lnTo>
                <a:close/>
                <a:moveTo>
                  <a:pt x="9148491" y="3866408"/>
                </a:moveTo>
                <a:lnTo>
                  <a:pt x="9146450" y="3868447"/>
                </a:lnTo>
                <a:lnTo>
                  <a:pt x="9148491" y="3866408"/>
                </a:lnTo>
                <a:lnTo>
                  <a:pt x="9153388" y="3866408"/>
                </a:lnTo>
                <a:lnTo>
                  <a:pt x="9153389" y="3866408"/>
                </a:lnTo>
                <a:close/>
                <a:moveTo>
                  <a:pt x="9075029" y="3866408"/>
                </a:moveTo>
                <a:lnTo>
                  <a:pt x="9070131" y="3871302"/>
                </a:lnTo>
                <a:lnTo>
                  <a:pt x="9065234" y="3871302"/>
                </a:lnTo>
                <a:lnTo>
                  <a:pt x="9065233" y="3871301"/>
                </a:lnTo>
                <a:lnTo>
                  <a:pt x="9065233" y="3871303"/>
                </a:lnTo>
                <a:lnTo>
                  <a:pt x="9075028" y="3871303"/>
                </a:lnTo>
                <a:lnTo>
                  <a:pt x="9079925" y="3866409"/>
                </a:lnTo>
                <a:lnTo>
                  <a:pt x="9084823" y="3866409"/>
                </a:lnTo>
                <a:lnTo>
                  <a:pt x="9089722" y="3866409"/>
                </a:lnTo>
                <a:lnTo>
                  <a:pt x="9089721" y="3866408"/>
                </a:lnTo>
                <a:lnTo>
                  <a:pt x="9084824" y="3866408"/>
                </a:lnTo>
                <a:lnTo>
                  <a:pt x="9079926" y="3866408"/>
                </a:lnTo>
                <a:close/>
                <a:moveTo>
                  <a:pt x="1018675" y="3866408"/>
                </a:moveTo>
                <a:lnTo>
                  <a:pt x="1018675" y="3871302"/>
                </a:lnTo>
                <a:lnTo>
                  <a:pt x="1018675" y="3881090"/>
                </a:lnTo>
                <a:lnTo>
                  <a:pt x="1023573" y="3876196"/>
                </a:lnTo>
                <a:close/>
                <a:moveTo>
                  <a:pt x="200794" y="3866407"/>
                </a:moveTo>
                <a:lnTo>
                  <a:pt x="200796" y="3866408"/>
                </a:lnTo>
                <a:lnTo>
                  <a:pt x="215488" y="3866408"/>
                </a:lnTo>
                <a:lnTo>
                  <a:pt x="225283" y="3866408"/>
                </a:lnTo>
                <a:lnTo>
                  <a:pt x="225284" y="3866407"/>
                </a:lnTo>
                <a:lnTo>
                  <a:pt x="225279" y="3866407"/>
                </a:lnTo>
                <a:lnTo>
                  <a:pt x="215484" y="3866407"/>
                </a:lnTo>
                <a:lnTo>
                  <a:pt x="210587" y="3866407"/>
                </a:lnTo>
                <a:close/>
                <a:moveTo>
                  <a:pt x="9060333" y="3861514"/>
                </a:moveTo>
                <a:lnTo>
                  <a:pt x="9060335" y="3861515"/>
                </a:lnTo>
                <a:lnTo>
                  <a:pt x="9060335" y="3866409"/>
                </a:lnTo>
                <a:lnTo>
                  <a:pt x="9060337" y="3866409"/>
                </a:lnTo>
                <a:lnTo>
                  <a:pt x="9060336" y="3866408"/>
                </a:lnTo>
                <a:lnTo>
                  <a:pt x="9060336" y="3861514"/>
                </a:lnTo>
                <a:close/>
                <a:moveTo>
                  <a:pt x="768904" y="3861514"/>
                </a:moveTo>
                <a:lnTo>
                  <a:pt x="773801" y="3866407"/>
                </a:lnTo>
                <a:lnTo>
                  <a:pt x="783595" y="3871301"/>
                </a:lnTo>
                <a:lnTo>
                  <a:pt x="778698" y="3866407"/>
                </a:lnTo>
                <a:close/>
                <a:moveTo>
                  <a:pt x="798290" y="3861512"/>
                </a:moveTo>
                <a:lnTo>
                  <a:pt x="798288" y="3861513"/>
                </a:lnTo>
                <a:lnTo>
                  <a:pt x="788493" y="3866407"/>
                </a:lnTo>
                <a:lnTo>
                  <a:pt x="788493" y="3866408"/>
                </a:lnTo>
                <a:lnTo>
                  <a:pt x="788494" y="3866407"/>
                </a:lnTo>
                <a:lnTo>
                  <a:pt x="798289" y="3861513"/>
                </a:lnTo>
                <a:close/>
                <a:moveTo>
                  <a:pt x="181208" y="3856622"/>
                </a:moveTo>
                <a:lnTo>
                  <a:pt x="186103" y="3861514"/>
                </a:lnTo>
                <a:lnTo>
                  <a:pt x="200787" y="3866405"/>
                </a:lnTo>
                <a:lnTo>
                  <a:pt x="190997" y="3861513"/>
                </a:lnTo>
                <a:close/>
                <a:moveTo>
                  <a:pt x="553414" y="3856620"/>
                </a:moveTo>
                <a:lnTo>
                  <a:pt x="553414" y="3856622"/>
                </a:lnTo>
                <a:lnTo>
                  <a:pt x="553416" y="3856620"/>
                </a:lnTo>
                <a:close/>
                <a:moveTo>
                  <a:pt x="519133" y="3856620"/>
                </a:moveTo>
                <a:lnTo>
                  <a:pt x="528922" y="3871295"/>
                </a:lnTo>
                <a:lnTo>
                  <a:pt x="524030" y="3861515"/>
                </a:lnTo>
                <a:lnTo>
                  <a:pt x="524030" y="3856620"/>
                </a:lnTo>
                <a:close/>
                <a:moveTo>
                  <a:pt x="489747" y="3856620"/>
                </a:moveTo>
                <a:lnTo>
                  <a:pt x="484850" y="3861515"/>
                </a:lnTo>
                <a:lnTo>
                  <a:pt x="482159" y="3864203"/>
                </a:lnTo>
                <a:lnTo>
                  <a:pt x="484850" y="3861515"/>
                </a:lnTo>
                <a:lnTo>
                  <a:pt x="489747" y="3856620"/>
                </a:lnTo>
                <a:close/>
                <a:moveTo>
                  <a:pt x="1949196" y="3856620"/>
                </a:moveTo>
                <a:lnTo>
                  <a:pt x="1949196" y="3861514"/>
                </a:lnTo>
                <a:lnTo>
                  <a:pt x="1954094" y="3861514"/>
                </a:lnTo>
                <a:lnTo>
                  <a:pt x="1958992" y="3861514"/>
                </a:lnTo>
                <a:lnTo>
                  <a:pt x="1954094" y="3856620"/>
                </a:lnTo>
                <a:close/>
                <a:moveTo>
                  <a:pt x="9633343" y="3856618"/>
                </a:moveTo>
                <a:lnTo>
                  <a:pt x="9633341" y="3856619"/>
                </a:lnTo>
                <a:lnTo>
                  <a:pt x="9623546" y="3866407"/>
                </a:lnTo>
                <a:lnTo>
                  <a:pt x="9613751" y="3876196"/>
                </a:lnTo>
                <a:lnTo>
                  <a:pt x="9613751" y="3876197"/>
                </a:lnTo>
                <a:lnTo>
                  <a:pt x="9618649" y="3876197"/>
                </a:lnTo>
                <a:lnTo>
                  <a:pt x="9623546" y="3871303"/>
                </a:lnTo>
                <a:lnTo>
                  <a:pt x="9628444" y="3861514"/>
                </a:lnTo>
                <a:close/>
                <a:moveTo>
                  <a:pt x="166513" y="3851728"/>
                </a:moveTo>
                <a:lnTo>
                  <a:pt x="166513" y="3856620"/>
                </a:lnTo>
                <a:lnTo>
                  <a:pt x="171411" y="3856620"/>
                </a:lnTo>
                <a:lnTo>
                  <a:pt x="181203" y="3856620"/>
                </a:lnTo>
                <a:lnTo>
                  <a:pt x="181202" y="3856619"/>
                </a:lnTo>
                <a:lnTo>
                  <a:pt x="171407" y="3856619"/>
                </a:lnTo>
                <a:close/>
                <a:moveTo>
                  <a:pt x="127335" y="3851728"/>
                </a:moveTo>
                <a:lnTo>
                  <a:pt x="127335" y="3856620"/>
                </a:lnTo>
                <a:lnTo>
                  <a:pt x="131415" y="3872932"/>
                </a:lnTo>
                <a:lnTo>
                  <a:pt x="132231" y="3871302"/>
                </a:lnTo>
                <a:lnTo>
                  <a:pt x="132231" y="3861514"/>
                </a:lnTo>
                <a:close/>
                <a:moveTo>
                  <a:pt x="504440" y="3851726"/>
                </a:moveTo>
                <a:lnTo>
                  <a:pt x="519132" y="3856620"/>
                </a:lnTo>
                <a:lnTo>
                  <a:pt x="528927" y="3851726"/>
                </a:lnTo>
                <a:lnTo>
                  <a:pt x="538722" y="3856620"/>
                </a:lnTo>
                <a:lnTo>
                  <a:pt x="538723" y="3856620"/>
                </a:lnTo>
                <a:lnTo>
                  <a:pt x="533825" y="3851726"/>
                </a:lnTo>
                <a:lnTo>
                  <a:pt x="528928" y="3851726"/>
                </a:lnTo>
                <a:lnTo>
                  <a:pt x="528927" y="3851726"/>
                </a:lnTo>
                <a:close/>
                <a:moveTo>
                  <a:pt x="1243959" y="3851726"/>
                </a:moveTo>
                <a:lnTo>
                  <a:pt x="1239062" y="3861513"/>
                </a:lnTo>
                <a:lnTo>
                  <a:pt x="1239062" y="3876196"/>
                </a:lnTo>
                <a:lnTo>
                  <a:pt x="1239062" y="3881090"/>
                </a:lnTo>
                <a:lnTo>
                  <a:pt x="1243959" y="3871302"/>
                </a:lnTo>
                <a:lnTo>
                  <a:pt x="1243959" y="3861513"/>
                </a:lnTo>
                <a:close/>
                <a:moveTo>
                  <a:pt x="3876834" y="3850753"/>
                </a:moveTo>
                <a:lnTo>
                  <a:pt x="3873899" y="3856620"/>
                </a:lnTo>
                <a:lnTo>
                  <a:pt x="3873899" y="3863954"/>
                </a:lnTo>
                <a:close/>
                <a:moveTo>
                  <a:pt x="9169170" y="3850637"/>
                </a:moveTo>
                <a:lnTo>
                  <a:pt x="9168081" y="3851725"/>
                </a:lnTo>
                <a:lnTo>
                  <a:pt x="9167591" y="3852704"/>
                </a:lnTo>
                <a:lnTo>
                  <a:pt x="9168081" y="3851725"/>
                </a:lnTo>
                <a:close/>
                <a:moveTo>
                  <a:pt x="729724" y="3846831"/>
                </a:moveTo>
                <a:lnTo>
                  <a:pt x="734621" y="3851724"/>
                </a:lnTo>
                <a:lnTo>
                  <a:pt x="734621" y="3846831"/>
                </a:lnTo>
                <a:close/>
                <a:moveTo>
                  <a:pt x="685646" y="3846831"/>
                </a:moveTo>
                <a:lnTo>
                  <a:pt x="670954" y="3851725"/>
                </a:lnTo>
                <a:lnTo>
                  <a:pt x="656261" y="3861513"/>
                </a:lnTo>
                <a:lnTo>
                  <a:pt x="656261" y="3861513"/>
                </a:lnTo>
                <a:lnTo>
                  <a:pt x="656261" y="3861513"/>
                </a:lnTo>
                <a:lnTo>
                  <a:pt x="670954" y="3851725"/>
                </a:lnTo>
                <a:close/>
                <a:moveTo>
                  <a:pt x="244869" y="3846831"/>
                </a:moveTo>
                <a:lnTo>
                  <a:pt x="235074" y="3851725"/>
                </a:lnTo>
                <a:lnTo>
                  <a:pt x="230177" y="3851725"/>
                </a:lnTo>
                <a:lnTo>
                  <a:pt x="230177" y="3861513"/>
                </a:lnTo>
                <a:lnTo>
                  <a:pt x="230177" y="3861518"/>
                </a:lnTo>
                <a:lnTo>
                  <a:pt x="230180" y="3861514"/>
                </a:lnTo>
                <a:lnTo>
                  <a:pt x="235078" y="3856620"/>
                </a:lnTo>
                <a:lnTo>
                  <a:pt x="230180" y="3856620"/>
                </a:lnTo>
                <a:lnTo>
                  <a:pt x="230180" y="3851725"/>
                </a:lnTo>
                <a:lnTo>
                  <a:pt x="235078" y="3851725"/>
                </a:lnTo>
                <a:lnTo>
                  <a:pt x="244873" y="3846831"/>
                </a:lnTo>
                <a:lnTo>
                  <a:pt x="249768" y="3846831"/>
                </a:lnTo>
                <a:lnTo>
                  <a:pt x="249766" y="3846831"/>
                </a:lnTo>
                <a:close/>
                <a:moveTo>
                  <a:pt x="847268" y="3846830"/>
                </a:moveTo>
                <a:lnTo>
                  <a:pt x="847263" y="3846831"/>
                </a:lnTo>
                <a:lnTo>
                  <a:pt x="837469" y="3851725"/>
                </a:lnTo>
                <a:lnTo>
                  <a:pt x="837469" y="3851725"/>
                </a:lnTo>
                <a:lnTo>
                  <a:pt x="847264" y="3846831"/>
                </a:lnTo>
                <a:close/>
                <a:moveTo>
                  <a:pt x="935420" y="3846829"/>
                </a:moveTo>
                <a:lnTo>
                  <a:pt x="935417" y="3846831"/>
                </a:lnTo>
                <a:lnTo>
                  <a:pt x="935418" y="3846831"/>
                </a:lnTo>
                <a:close/>
                <a:moveTo>
                  <a:pt x="127322" y="3841936"/>
                </a:moveTo>
                <a:lnTo>
                  <a:pt x="127333" y="3841937"/>
                </a:lnTo>
                <a:lnTo>
                  <a:pt x="132231" y="3841937"/>
                </a:lnTo>
                <a:lnTo>
                  <a:pt x="137128" y="3841937"/>
                </a:lnTo>
                <a:lnTo>
                  <a:pt x="146923" y="3841937"/>
                </a:lnTo>
                <a:lnTo>
                  <a:pt x="156718" y="3841937"/>
                </a:lnTo>
                <a:lnTo>
                  <a:pt x="161612" y="3846828"/>
                </a:lnTo>
                <a:lnTo>
                  <a:pt x="161612" y="3841936"/>
                </a:lnTo>
                <a:lnTo>
                  <a:pt x="161612" y="3841936"/>
                </a:lnTo>
                <a:lnTo>
                  <a:pt x="142026" y="3841936"/>
                </a:lnTo>
                <a:close/>
                <a:moveTo>
                  <a:pt x="9667624" y="3837043"/>
                </a:moveTo>
                <a:lnTo>
                  <a:pt x="9672521" y="3837043"/>
                </a:lnTo>
                <a:lnTo>
                  <a:pt x="9672521" y="3841937"/>
                </a:lnTo>
                <a:lnTo>
                  <a:pt x="9672521" y="3846832"/>
                </a:lnTo>
                <a:lnTo>
                  <a:pt x="9667624" y="3841937"/>
                </a:lnTo>
                <a:close/>
                <a:moveTo>
                  <a:pt x="1239063" y="3837043"/>
                </a:moveTo>
                <a:lnTo>
                  <a:pt x="1243959" y="3846830"/>
                </a:lnTo>
                <a:lnTo>
                  <a:pt x="1243959" y="3841937"/>
                </a:lnTo>
                <a:close/>
                <a:moveTo>
                  <a:pt x="543619" y="3837043"/>
                </a:moveTo>
                <a:lnTo>
                  <a:pt x="543620" y="3837044"/>
                </a:lnTo>
                <a:lnTo>
                  <a:pt x="553416" y="3841938"/>
                </a:lnTo>
                <a:lnTo>
                  <a:pt x="558311" y="3841938"/>
                </a:lnTo>
                <a:lnTo>
                  <a:pt x="558311" y="3841936"/>
                </a:lnTo>
                <a:lnTo>
                  <a:pt x="553413" y="3841936"/>
                </a:lnTo>
                <a:close/>
                <a:moveTo>
                  <a:pt x="587696" y="3837042"/>
                </a:moveTo>
                <a:lnTo>
                  <a:pt x="582799" y="3856619"/>
                </a:lnTo>
                <a:lnTo>
                  <a:pt x="558313" y="3856619"/>
                </a:lnTo>
                <a:lnTo>
                  <a:pt x="558313" y="3856620"/>
                </a:lnTo>
                <a:lnTo>
                  <a:pt x="582801" y="3856620"/>
                </a:lnTo>
                <a:lnTo>
                  <a:pt x="587696" y="3837053"/>
                </a:lnTo>
                <a:close/>
                <a:moveTo>
                  <a:pt x="9643136" y="3832148"/>
                </a:moveTo>
                <a:lnTo>
                  <a:pt x="9648033" y="3832148"/>
                </a:lnTo>
                <a:lnTo>
                  <a:pt x="9652931" y="3832148"/>
                </a:lnTo>
                <a:lnTo>
                  <a:pt x="9652931" y="3837042"/>
                </a:lnTo>
                <a:lnTo>
                  <a:pt x="9657828" y="3837042"/>
                </a:lnTo>
                <a:lnTo>
                  <a:pt x="9657828" y="3841937"/>
                </a:lnTo>
                <a:lnTo>
                  <a:pt x="9652931" y="3841937"/>
                </a:lnTo>
                <a:lnTo>
                  <a:pt x="9652931" y="3846831"/>
                </a:lnTo>
                <a:lnTo>
                  <a:pt x="9648033" y="3846831"/>
                </a:lnTo>
                <a:lnTo>
                  <a:pt x="9648030" y="3846834"/>
                </a:lnTo>
                <a:lnTo>
                  <a:pt x="9648034" y="3846832"/>
                </a:lnTo>
                <a:lnTo>
                  <a:pt x="9648034" y="3851726"/>
                </a:lnTo>
                <a:lnTo>
                  <a:pt x="9648034" y="3856620"/>
                </a:lnTo>
                <a:lnTo>
                  <a:pt x="9652931" y="3861514"/>
                </a:lnTo>
                <a:lnTo>
                  <a:pt x="9652931" y="3866408"/>
                </a:lnTo>
                <a:lnTo>
                  <a:pt x="9652931" y="3871303"/>
                </a:lnTo>
                <a:lnTo>
                  <a:pt x="9648034" y="3871303"/>
                </a:lnTo>
                <a:lnTo>
                  <a:pt x="9648034" y="3876197"/>
                </a:lnTo>
                <a:lnTo>
                  <a:pt x="9648034" y="3881091"/>
                </a:lnTo>
                <a:lnTo>
                  <a:pt x="9652931" y="3885985"/>
                </a:lnTo>
                <a:lnTo>
                  <a:pt x="9657829" y="3885985"/>
                </a:lnTo>
                <a:lnTo>
                  <a:pt x="9657829" y="3881091"/>
                </a:lnTo>
                <a:lnTo>
                  <a:pt x="9657829" y="3876197"/>
                </a:lnTo>
                <a:lnTo>
                  <a:pt x="9657829" y="3871303"/>
                </a:lnTo>
                <a:lnTo>
                  <a:pt x="9657829" y="3866408"/>
                </a:lnTo>
                <a:lnTo>
                  <a:pt x="9662726" y="3861514"/>
                </a:lnTo>
                <a:lnTo>
                  <a:pt x="9662726" y="3856620"/>
                </a:lnTo>
                <a:lnTo>
                  <a:pt x="9667624" y="3856620"/>
                </a:lnTo>
                <a:lnTo>
                  <a:pt x="9667624" y="3851726"/>
                </a:lnTo>
                <a:lnTo>
                  <a:pt x="9667624" y="3846832"/>
                </a:lnTo>
                <a:lnTo>
                  <a:pt x="9672521" y="3846832"/>
                </a:lnTo>
                <a:lnTo>
                  <a:pt x="9677419" y="3846832"/>
                </a:lnTo>
                <a:lnTo>
                  <a:pt x="9682316" y="3846832"/>
                </a:lnTo>
                <a:lnTo>
                  <a:pt x="9687214" y="3851726"/>
                </a:lnTo>
                <a:lnTo>
                  <a:pt x="9692111" y="3856620"/>
                </a:lnTo>
                <a:lnTo>
                  <a:pt x="9692111" y="3861514"/>
                </a:lnTo>
                <a:lnTo>
                  <a:pt x="9701906" y="3871303"/>
                </a:lnTo>
                <a:lnTo>
                  <a:pt x="9706804" y="3881091"/>
                </a:lnTo>
                <a:lnTo>
                  <a:pt x="9721496" y="3890879"/>
                </a:lnTo>
                <a:lnTo>
                  <a:pt x="9726394" y="3895773"/>
                </a:lnTo>
                <a:lnTo>
                  <a:pt x="9736189" y="3905562"/>
                </a:lnTo>
                <a:lnTo>
                  <a:pt x="9745984" y="3910456"/>
                </a:lnTo>
                <a:lnTo>
                  <a:pt x="9760676" y="3915350"/>
                </a:lnTo>
                <a:lnTo>
                  <a:pt x="9765574" y="3915350"/>
                </a:lnTo>
                <a:lnTo>
                  <a:pt x="9775369" y="3915350"/>
                </a:lnTo>
                <a:lnTo>
                  <a:pt x="9785163" y="3915350"/>
                </a:lnTo>
                <a:lnTo>
                  <a:pt x="9799856" y="3915350"/>
                </a:lnTo>
                <a:lnTo>
                  <a:pt x="9814548" y="3910456"/>
                </a:lnTo>
                <a:lnTo>
                  <a:pt x="9829241" y="3905562"/>
                </a:lnTo>
                <a:lnTo>
                  <a:pt x="9834138" y="3900668"/>
                </a:lnTo>
                <a:lnTo>
                  <a:pt x="9839036" y="3900668"/>
                </a:lnTo>
                <a:lnTo>
                  <a:pt x="9853728" y="3895773"/>
                </a:lnTo>
                <a:lnTo>
                  <a:pt x="9863523" y="3895773"/>
                </a:lnTo>
                <a:lnTo>
                  <a:pt x="9878216" y="3890879"/>
                </a:lnTo>
                <a:lnTo>
                  <a:pt x="9892908" y="3895773"/>
                </a:lnTo>
                <a:lnTo>
                  <a:pt x="9897806" y="3900668"/>
                </a:lnTo>
                <a:lnTo>
                  <a:pt x="9902703" y="3905562"/>
                </a:lnTo>
                <a:lnTo>
                  <a:pt x="9907601" y="3915350"/>
                </a:lnTo>
                <a:lnTo>
                  <a:pt x="9917396" y="3920244"/>
                </a:lnTo>
                <a:lnTo>
                  <a:pt x="9922293" y="3920244"/>
                </a:lnTo>
                <a:lnTo>
                  <a:pt x="9927191" y="3925139"/>
                </a:lnTo>
                <a:lnTo>
                  <a:pt x="9941883" y="3930033"/>
                </a:lnTo>
                <a:lnTo>
                  <a:pt x="9951678" y="3934927"/>
                </a:lnTo>
                <a:lnTo>
                  <a:pt x="9961473" y="3944715"/>
                </a:lnTo>
                <a:lnTo>
                  <a:pt x="9966371" y="3949610"/>
                </a:lnTo>
                <a:lnTo>
                  <a:pt x="9971268" y="3954504"/>
                </a:lnTo>
                <a:lnTo>
                  <a:pt x="9976166" y="3959398"/>
                </a:lnTo>
                <a:lnTo>
                  <a:pt x="9985961" y="3969186"/>
                </a:lnTo>
                <a:lnTo>
                  <a:pt x="10000653" y="3978975"/>
                </a:lnTo>
                <a:lnTo>
                  <a:pt x="10000653" y="3978974"/>
                </a:lnTo>
                <a:lnTo>
                  <a:pt x="10015345" y="3993657"/>
                </a:lnTo>
                <a:lnTo>
                  <a:pt x="10030037" y="4008339"/>
                </a:lnTo>
                <a:lnTo>
                  <a:pt x="10044730" y="4018128"/>
                </a:lnTo>
                <a:lnTo>
                  <a:pt x="10059423" y="4032810"/>
                </a:lnTo>
                <a:lnTo>
                  <a:pt x="10064320" y="4042599"/>
                </a:lnTo>
                <a:lnTo>
                  <a:pt x="10074115" y="4047493"/>
                </a:lnTo>
                <a:lnTo>
                  <a:pt x="10064320" y="4057281"/>
                </a:lnTo>
                <a:lnTo>
                  <a:pt x="10064320" y="4062175"/>
                </a:lnTo>
                <a:lnTo>
                  <a:pt x="10063052" y="4063443"/>
                </a:lnTo>
                <a:lnTo>
                  <a:pt x="10064321" y="4062175"/>
                </a:lnTo>
                <a:lnTo>
                  <a:pt x="10064321" y="4057280"/>
                </a:lnTo>
                <a:lnTo>
                  <a:pt x="10074116" y="4047492"/>
                </a:lnTo>
                <a:lnTo>
                  <a:pt x="10093706" y="4057280"/>
                </a:lnTo>
                <a:lnTo>
                  <a:pt x="10113296" y="4067069"/>
                </a:lnTo>
                <a:lnTo>
                  <a:pt x="10137783" y="4071963"/>
                </a:lnTo>
                <a:lnTo>
                  <a:pt x="10137783" y="4071964"/>
                </a:lnTo>
                <a:lnTo>
                  <a:pt x="10162270" y="4081753"/>
                </a:lnTo>
                <a:lnTo>
                  <a:pt x="10191655" y="4091541"/>
                </a:lnTo>
                <a:lnTo>
                  <a:pt x="10206347" y="4101329"/>
                </a:lnTo>
                <a:lnTo>
                  <a:pt x="10225937" y="4116012"/>
                </a:lnTo>
                <a:lnTo>
                  <a:pt x="10225936" y="4116012"/>
                </a:lnTo>
                <a:lnTo>
                  <a:pt x="10225937" y="4116012"/>
                </a:lnTo>
                <a:lnTo>
                  <a:pt x="10245527" y="4125801"/>
                </a:lnTo>
                <a:lnTo>
                  <a:pt x="10260220" y="4135589"/>
                </a:lnTo>
                <a:lnTo>
                  <a:pt x="10299400" y="4179637"/>
                </a:lnTo>
                <a:lnTo>
                  <a:pt x="10323887" y="4228579"/>
                </a:lnTo>
                <a:lnTo>
                  <a:pt x="10323887" y="4238367"/>
                </a:lnTo>
                <a:lnTo>
                  <a:pt x="10318990" y="4253050"/>
                </a:lnTo>
                <a:lnTo>
                  <a:pt x="10309195" y="4267732"/>
                </a:lnTo>
                <a:lnTo>
                  <a:pt x="10304297" y="4272626"/>
                </a:lnTo>
                <a:lnTo>
                  <a:pt x="10299400" y="4277520"/>
                </a:lnTo>
                <a:lnTo>
                  <a:pt x="10289605" y="4282415"/>
                </a:lnTo>
                <a:lnTo>
                  <a:pt x="10279810" y="4292203"/>
                </a:lnTo>
                <a:lnTo>
                  <a:pt x="10270015" y="4301991"/>
                </a:lnTo>
                <a:lnTo>
                  <a:pt x="10265117" y="4311780"/>
                </a:lnTo>
                <a:lnTo>
                  <a:pt x="10255322" y="4321568"/>
                </a:lnTo>
                <a:lnTo>
                  <a:pt x="10250425" y="4326462"/>
                </a:lnTo>
                <a:lnTo>
                  <a:pt x="10245527" y="4336251"/>
                </a:lnTo>
                <a:lnTo>
                  <a:pt x="10235732" y="4346039"/>
                </a:lnTo>
                <a:lnTo>
                  <a:pt x="10225937" y="4350933"/>
                </a:lnTo>
                <a:lnTo>
                  <a:pt x="10216142" y="4355827"/>
                </a:lnTo>
                <a:lnTo>
                  <a:pt x="10225937" y="4355827"/>
                </a:lnTo>
                <a:lnTo>
                  <a:pt x="10235732" y="4355827"/>
                </a:lnTo>
                <a:lnTo>
                  <a:pt x="10250425" y="4346039"/>
                </a:lnTo>
                <a:lnTo>
                  <a:pt x="10265117" y="4336251"/>
                </a:lnTo>
                <a:lnTo>
                  <a:pt x="10284707" y="4321568"/>
                </a:lnTo>
                <a:lnTo>
                  <a:pt x="10294502" y="4316674"/>
                </a:lnTo>
                <a:lnTo>
                  <a:pt x="10304297" y="4311780"/>
                </a:lnTo>
                <a:lnTo>
                  <a:pt x="10314092" y="4306886"/>
                </a:lnTo>
                <a:lnTo>
                  <a:pt x="10328785" y="4301991"/>
                </a:lnTo>
                <a:lnTo>
                  <a:pt x="10343477" y="4292203"/>
                </a:lnTo>
                <a:lnTo>
                  <a:pt x="10358169" y="4292203"/>
                </a:lnTo>
                <a:lnTo>
                  <a:pt x="10363067" y="4292203"/>
                </a:lnTo>
                <a:lnTo>
                  <a:pt x="10367964" y="4292203"/>
                </a:lnTo>
                <a:lnTo>
                  <a:pt x="10382657" y="4292203"/>
                </a:lnTo>
                <a:lnTo>
                  <a:pt x="10397349" y="4297097"/>
                </a:lnTo>
                <a:lnTo>
                  <a:pt x="10412042" y="4297097"/>
                </a:lnTo>
                <a:lnTo>
                  <a:pt x="10421837" y="4301991"/>
                </a:lnTo>
                <a:lnTo>
                  <a:pt x="10431632" y="4301991"/>
                </a:lnTo>
                <a:lnTo>
                  <a:pt x="10436529" y="4301991"/>
                </a:lnTo>
                <a:lnTo>
                  <a:pt x="10441427" y="4301991"/>
                </a:lnTo>
                <a:lnTo>
                  <a:pt x="10451222" y="4301991"/>
                </a:lnTo>
                <a:lnTo>
                  <a:pt x="10456119" y="4301991"/>
                </a:lnTo>
                <a:lnTo>
                  <a:pt x="10465914" y="4301991"/>
                </a:lnTo>
                <a:lnTo>
                  <a:pt x="10470812" y="4306886"/>
                </a:lnTo>
                <a:lnTo>
                  <a:pt x="10475709" y="4311780"/>
                </a:lnTo>
                <a:lnTo>
                  <a:pt x="10475709" y="4316674"/>
                </a:lnTo>
                <a:lnTo>
                  <a:pt x="10470812" y="4326462"/>
                </a:lnTo>
                <a:lnTo>
                  <a:pt x="10470812" y="4336251"/>
                </a:lnTo>
                <a:lnTo>
                  <a:pt x="10465914" y="4346039"/>
                </a:lnTo>
                <a:lnTo>
                  <a:pt x="10461017" y="4355827"/>
                </a:lnTo>
                <a:lnTo>
                  <a:pt x="10465914" y="4355827"/>
                </a:lnTo>
                <a:lnTo>
                  <a:pt x="10470812" y="4350933"/>
                </a:lnTo>
                <a:lnTo>
                  <a:pt x="10480607" y="4346039"/>
                </a:lnTo>
                <a:lnTo>
                  <a:pt x="10490402" y="4346039"/>
                </a:lnTo>
                <a:lnTo>
                  <a:pt x="10500197" y="4341145"/>
                </a:lnTo>
                <a:lnTo>
                  <a:pt x="10509991" y="4346039"/>
                </a:lnTo>
                <a:lnTo>
                  <a:pt x="10632429" y="4385193"/>
                </a:lnTo>
                <a:lnTo>
                  <a:pt x="10671609" y="4385193"/>
                </a:lnTo>
                <a:lnTo>
                  <a:pt x="10705891" y="4399875"/>
                </a:lnTo>
                <a:lnTo>
                  <a:pt x="10735276" y="4419452"/>
                </a:lnTo>
                <a:lnTo>
                  <a:pt x="10754866" y="4434135"/>
                </a:lnTo>
                <a:lnTo>
                  <a:pt x="10764661" y="4439029"/>
                </a:lnTo>
                <a:lnTo>
                  <a:pt x="10803841" y="4453711"/>
                </a:lnTo>
                <a:lnTo>
                  <a:pt x="10828328" y="4473288"/>
                </a:lnTo>
                <a:lnTo>
                  <a:pt x="10838123" y="4492865"/>
                </a:lnTo>
                <a:lnTo>
                  <a:pt x="10838123" y="4512442"/>
                </a:lnTo>
                <a:lnTo>
                  <a:pt x="10838123" y="4527124"/>
                </a:lnTo>
                <a:lnTo>
                  <a:pt x="10838123" y="4532018"/>
                </a:lnTo>
                <a:lnTo>
                  <a:pt x="10833225" y="4580960"/>
                </a:lnTo>
                <a:lnTo>
                  <a:pt x="10818533" y="4615219"/>
                </a:lnTo>
                <a:lnTo>
                  <a:pt x="10798943" y="4639690"/>
                </a:lnTo>
                <a:lnTo>
                  <a:pt x="10794046" y="4644585"/>
                </a:lnTo>
                <a:lnTo>
                  <a:pt x="10696096" y="4810987"/>
                </a:lnTo>
                <a:lnTo>
                  <a:pt x="10691199" y="4894188"/>
                </a:lnTo>
                <a:lnTo>
                  <a:pt x="10676506" y="4957813"/>
                </a:lnTo>
                <a:lnTo>
                  <a:pt x="10652019" y="5011649"/>
                </a:lnTo>
                <a:lnTo>
                  <a:pt x="10627531" y="5050802"/>
                </a:lnTo>
                <a:lnTo>
                  <a:pt x="10598146" y="5080167"/>
                </a:lnTo>
                <a:lnTo>
                  <a:pt x="10578556" y="5094850"/>
                </a:lnTo>
                <a:lnTo>
                  <a:pt x="10558966" y="5104638"/>
                </a:lnTo>
                <a:lnTo>
                  <a:pt x="10554069" y="5109533"/>
                </a:lnTo>
                <a:lnTo>
                  <a:pt x="10495299" y="5129109"/>
                </a:lnTo>
                <a:lnTo>
                  <a:pt x="10441427" y="5158474"/>
                </a:lnTo>
                <a:lnTo>
                  <a:pt x="10402247" y="5192734"/>
                </a:lnTo>
                <a:lnTo>
                  <a:pt x="10372862" y="5222099"/>
                </a:lnTo>
                <a:lnTo>
                  <a:pt x="10358169" y="5236781"/>
                </a:lnTo>
                <a:lnTo>
                  <a:pt x="10328785" y="5319983"/>
                </a:lnTo>
                <a:lnTo>
                  <a:pt x="10304297" y="5383607"/>
                </a:lnTo>
                <a:lnTo>
                  <a:pt x="10279810" y="5427655"/>
                </a:lnTo>
                <a:lnTo>
                  <a:pt x="10260220" y="5457020"/>
                </a:lnTo>
                <a:lnTo>
                  <a:pt x="10255322" y="5466808"/>
                </a:lnTo>
                <a:lnTo>
                  <a:pt x="10250425" y="5476597"/>
                </a:lnTo>
                <a:lnTo>
                  <a:pt x="10245527" y="5491279"/>
                </a:lnTo>
                <a:lnTo>
                  <a:pt x="10225937" y="5515750"/>
                </a:lnTo>
                <a:lnTo>
                  <a:pt x="10206347" y="5579374"/>
                </a:lnTo>
                <a:lnTo>
                  <a:pt x="10201450" y="5584268"/>
                </a:lnTo>
                <a:lnTo>
                  <a:pt x="10191655" y="5589162"/>
                </a:lnTo>
                <a:lnTo>
                  <a:pt x="10181860" y="5594057"/>
                </a:lnTo>
                <a:lnTo>
                  <a:pt x="10172065" y="5598951"/>
                </a:lnTo>
                <a:lnTo>
                  <a:pt x="10162270" y="5603845"/>
                </a:lnTo>
                <a:lnTo>
                  <a:pt x="10157372" y="5608739"/>
                </a:lnTo>
                <a:lnTo>
                  <a:pt x="10137782" y="5613633"/>
                </a:lnTo>
                <a:lnTo>
                  <a:pt x="10108397" y="5613633"/>
                </a:lnTo>
                <a:lnTo>
                  <a:pt x="10083910" y="5613633"/>
                </a:lnTo>
                <a:lnTo>
                  <a:pt x="10074115" y="5613633"/>
                </a:lnTo>
                <a:lnTo>
                  <a:pt x="10069217" y="5613633"/>
                </a:lnTo>
                <a:lnTo>
                  <a:pt x="10064320" y="5608739"/>
                </a:lnTo>
                <a:lnTo>
                  <a:pt x="10059422" y="5603845"/>
                </a:lnTo>
                <a:lnTo>
                  <a:pt x="10049627" y="5594057"/>
                </a:lnTo>
                <a:lnTo>
                  <a:pt x="10049627" y="5598951"/>
                </a:lnTo>
                <a:lnTo>
                  <a:pt x="10054524" y="5603845"/>
                </a:lnTo>
                <a:lnTo>
                  <a:pt x="10069217" y="5642998"/>
                </a:lnTo>
                <a:lnTo>
                  <a:pt x="10074114" y="5662575"/>
                </a:lnTo>
                <a:lnTo>
                  <a:pt x="10079012" y="5682152"/>
                </a:lnTo>
                <a:lnTo>
                  <a:pt x="10083909" y="5696834"/>
                </a:lnTo>
                <a:lnTo>
                  <a:pt x="10083909" y="5711517"/>
                </a:lnTo>
                <a:lnTo>
                  <a:pt x="10079012" y="5721305"/>
                </a:lnTo>
                <a:lnTo>
                  <a:pt x="10059422" y="5760459"/>
                </a:lnTo>
                <a:lnTo>
                  <a:pt x="10030037" y="5780035"/>
                </a:lnTo>
                <a:lnTo>
                  <a:pt x="9995755" y="5789824"/>
                </a:lnTo>
                <a:lnTo>
                  <a:pt x="9966370" y="5789824"/>
                </a:lnTo>
                <a:lnTo>
                  <a:pt x="9946780" y="5789824"/>
                </a:lnTo>
                <a:lnTo>
                  <a:pt x="9936985" y="5784930"/>
                </a:lnTo>
                <a:lnTo>
                  <a:pt x="9922292" y="5789824"/>
                </a:lnTo>
                <a:lnTo>
                  <a:pt x="9912497" y="5794718"/>
                </a:lnTo>
                <a:lnTo>
                  <a:pt x="9907600" y="5804506"/>
                </a:lnTo>
                <a:lnTo>
                  <a:pt x="9897805" y="5819189"/>
                </a:lnTo>
                <a:lnTo>
                  <a:pt x="9897805" y="5828977"/>
                </a:lnTo>
                <a:lnTo>
                  <a:pt x="9892907" y="5833872"/>
                </a:lnTo>
                <a:lnTo>
                  <a:pt x="9892907" y="5838766"/>
                </a:lnTo>
                <a:lnTo>
                  <a:pt x="9883112" y="5887708"/>
                </a:lnTo>
                <a:lnTo>
                  <a:pt x="9834138" y="5882813"/>
                </a:lnTo>
                <a:lnTo>
                  <a:pt x="9824343" y="5882813"/>
                </a:lnTo>
                <a:lnTo>
                  <a:pt x="9819445" y="5887708"/>
                </a:lnTo>
                <a:lnTo>
                  <a:pt x="9814548" y="5892602"/>
                </a:lnTo>
                <a:lnTo>
                  <a:pt x="9814548" y="5902390"/>
                </a:lnTo>
                <a:lnTo>
                  <a:pt x="9814548" y="5912179"/>
                </a:lnTo>
                <a:lnTo>
                  <a:pt x="9819445" y="5917073"/>
                </a:lnTo>
                <a:lnTo>
                  <a:pt x="9819445" y="5921967"/>
                </a:lnTo>
                <a:lnTo>
                  <a:pt x="9848830" y="5936649"/>
                </a:lnTo>
                <a:lnTo>
                  <a:pt x="9848830" y="5970909"/>
                </a:lnTo>
                <a:lnTo>
                  <a:pt x="9819445" y="5975803"/>
                </a:lnTo>
                <a:lnTo>
                  <a:pt x="9819445" y="6005168"/>
                </a:lnTo>
                <a:lnTo>
                  <a:pt x="9799855" y="6054110"/>
                </a:lnTo>
                <a:lnTo>
                  <a:pt x="9760675" y="6107946"/>
                </a:lnTo>
                <a:lnTo>
                  <a:pt x="9755778" y="6107946"/>
                </a:lnTo>
                <a:lnTo>
                  <a:pt x="9750880" y="6107946"/>
                </a:lnTo>
                <a:lnTo>
                  <a:pt x="9745983" y="6107946"/>
                </a:lnTo>
                <a:lnTo>
                  <a:pt x="9736188" y="6112840"/>
                </a:lnTo>
                <a:lnTo>
                  <a:pt x="9731290" y="6117734"/>
                </a:lnTo>
                <a:lnTo>
                  <a:pt x="9726393" y="6127523"/>
                </a:lnTo>
                <a:lnTo>
                  <a:pt x="9726393" y="6137311"/>
                </a:lnTo>
                <a:lnTo>
                  <a:pt x="9726393" y="6156888"/>
                </a:lnTo>
                <a:lnTo>
                  <a:pt x="9731290" y="6166676"/>
                </a:lnTo>
                <a:lnTo>
                  <a:pt x="9736188" y="6176465"/>
                </a:lnTo>
                <a:lnTo>
                  <a:pt x="9745983" y="6186253"/>
                </a:lnTo>
                <a:lnTo>
                  <a:pt x="9755778" y="6191147"/>
                </a:lnTo>
                <a:lnTo>
                  <a:pt x="9765573" y="6196041"/>
                </a:lnTo>
                <a:lnTo>
                  <a:pt x="9775368" y="6200936"/>
                </a:lnTo>
                <a:lnTo>
                  <a:pt x="9780265" y="6210724"/>
                </a:lnTo>
                <a:lnTo>
                  <a:pt x="9780265" y="6220512"/>
                </a:lnTo>
                <a:lnTo>
                  <a:pt x="9780265" y="6230301"/>
                </a:lnTo>
                <a:lnTo>
                  <a:pt x="9780265" y="6240089"/>
                </a:lnTo>
                <a:lnTo>
                  <a:pt x="9780265" y="6249877"/>
                </a:lnTo>
                <a:lnTo>
                  <a:pt x="9775368" y="6254772"/>
                </a:lnTo>
                <a:lnTo>
                  <a:pt x="9775368" y="6259666"/>
                </a:lnTo>
                <a:lnTo>
                  <a:pt x="9775368" y="6269454"/>
                </a:lnTo>
                <a:lnTo>
                  <a:pt x="9770470" y="6274348"/>
                </a:lnTo>
                <a:lnTo>
                  <a:pt x="9760675" y="6284137"/>
                </a:lnTo>
                <a:lnTo>
                  <a:pt x="9750880" y="6293925"/>
                </a:lnTo>
                <a:lnTo>
                  <a:pt x="9741085" y="6298819"/>
                </a:lnTo>
                <a:lnTo>
                  <a:pt x="9736188" y="6308608"/>
                </a:lnTo>
                <a:lnTo>
                  <a:pt x="9726393" y="6313502"/>
                </a:lnTo>
                <a:lnTo>
                  <a:pt x="9697008" y="6357550"/>
                </a:lnTo>
                <a:lnTo>
                  <a:pt x="9677418" y="6377126"/>
                </a:lnTo>
                <a:lnTo>
                  <a:pt x="9672521" y="6401597"/>
                </a:lnTo>
                <a:lnTo>
                  <a:pt x="9677418" y="6426068"/>
                </a:lnTo>
                <a:lnTo>
                  <a:pt x="9682316" y="6450539"/>
                </a:lnTo>
                <a:lnTo>
                  <a:pt x="9682316" y="6460328"/>
                </a:lnTo>
                <a:lnTo>
                  <a:pt x="9692111" y="6514164"/>
                </a:lnTo>
                <a:lnTo>
                  <a:pt x="9706803" y="6548423"/>
                </a:lnTo>
                <a:lnTo>
                  <a:pt x="9726393" y="6568000"/>
                </a:lnTo>
                <a:lnTo>
                  <a:pt x="9745983" y="6577788"/>
                </a:lnTo>
                <a:lnTo>
                  <a:pt x="9760675" y="6577788"/>
                </a:lnTo>
                <a:lnTo>
                  <a:pt x="9770470" y="6577788"/>
                </a:lnTo>
                <a:lnTo>
                  <a:pt x="9775368" y="6572894"/>
                </a:lnTo>
                <a:lnTo>
                  <a:pt x="9804753" y="6597365"/>
                </a:lnTo>
                <a:lnTo>
                  <a:pt x="9834138" y="6631624"/>
                </a:lnTo>
                <a:lnTo>
                  <a:pt x="9834138" y="6656095"/>
                </a:lnTo>
                <a:lnTo>
                  <a:pt x="9829240" y="6670778"/>
                </a:lnTo>
                <a:lnTo>
                  <a:pt x="9824343" y="6685460"/>
                </a:lnTo>
                <a:lnTo>
                  <a:pt x="9809651" y="6695249"/>
                </a:lnTo>
                <a:lnTo>
                  <a:pt x="9790061" y="6685460"/>
                </a:lnTo>
                <a:lnTo>
                  <a:pt x="9775368" y="6670778"/>
                </a:lnTo>
                <a:lnTo>
                  <a:pt x="9755778" y="6675672"/>
                </a:lnTo>
                <a:lnTo>
                  <a:pt x="9731291" y="6690355"/>
                </a:lnTo>
                <a:lnTo>
                  <a:pt x="9716598" y="6705037"/>
                </a:lnTo>
                <a:lnTo>
                  <a:pt x="9706803" y="6685460"/>
                </a:lnTo>
                <a:lnTo>
                  <a:pt x="9711701" y="6660989"/>
                </a:lnTo>
                <a:lnTo>
                  <a:pt x="9706803" y="6646307"/>
                </a:lnTo>
                <a:lnTo>
                  <a:pt x="9682316" y="6656095"/>
                </a:lnTo>
                <a:lnTo>
                  <a:pt x="9682316" y="6685460"/>
                </a:lnTo>
                <a:lnTo>
                  <a:pt x="9643136" y="6685460"/>
                </a:lnTo>
                <a:lnTo>
                  <a:pt x="9628444" y="6636519"/>
                </a:lnTo>
                <a:lnTo>
                  <a:pt x="9589264" y="6641413"/>
                </a:lnTo>
                <a:lnTo>
                  <a:pt x="9589264" y="6607153"/>
                </a:lnTo>
                <a:lnTo>
                  <a:pt x="9618649" y="6597365"/>
                </a:lnTo>
                <a:lnTo>
                  <a:pt x="9633341" y="6553317"/>
                </a:lnTo>
                <a:lnTo>
                  <a:pt x="9633341" y="6543529"/>
                </a:lnTo>
                <a:lnTo>
                  <a:pt x="9628444" y="6538635"/>
                </a:lnTo>
                <a:lnTo>
                  <a:pt x="9618649" y="6528846"/>
                </a:lnTo>
                <a:lnTo>
                  <a:pt x="9608854" y="6523952"/>
                </a:lnTo>
                <a:lnTo>
                  <a:pt x="9603956" y="6519058"/>
                </a:lnTo>
                <a:lnTo>
                  <a:pt x="9599059" y="6514164"/>
                </a:lnTo>
                <a:lnTo>
                  <a:pt x="9594161" y="6509270"/>
                </a:lnTo>
                <a:lnTo>
                  <a:pt x="9579469" y="6509270"/>
                </a:lnTo>
                <a:lnTo>
                  <a:pt x="9569674" y="6509270"/>
                </a:lnTo>
                <a:lnTo>
                  <a:pt x="9559879" y="6514164"/>
                </a:lnTo>
                <a:lnTo>
                  <a:pt x="9550084" y="6519058"/>
                </a:lnTo>
                <a:lnTo>
                  <a:pt x="9545187" y="6523952"/>
                </a:lnTo>
                <a:lnTo>
                  <a:pt x="9540289" y="6528846"/>
                </a:lnTo>
                <a:lnTo>
                  <a:pt x="9540289" y="6533741"/>
                </a:lnTo>
                <a:lnTo>
                  <a:pt x="9461929" y="6455434"/>
                </a:lnTo>
                <a:lnTo>
                  <a:pt x="9457032" y="6426068"/>
                </a:lnTo>
                <a:lnTo>
                  <a:pt x="9457032" y="6377127"/>
                </a:lnTo>
                <a:lnTo>
                  <a:pt x="9457032" y="6323291"/>
                </a:lnTo>
                <a:lnTo>
                  <a:pt x="9466827" y="6264560"/>
                </a:lnTo>
                <a:lnTo>
                  <a:pt x="9471724" y="6210724"/>
                </a:lnTo>
                <a:lnTo>
                  <a:pt x="9476622" y="6176465"/>
                </a:lnTo>
                <a:lnTo>
                  <a:pt x="9476622" y="6161782"/>
                </a:lnTo>
                <a:lnTo>
                  <a:pt x="9520699" y="6103052"/>
                </a:lnTo>
                <a:lnTo>
                  <a:pt x="9530494" y="6039428"/>
                </a:lnTo>
                <a:lnTo>
                  <a:pt x="9530494" y="5961121"/>
                </a:lnTo>
                <a:lnTo>
                  <a:pt x="9496212" y="5912179"/>
                </a:lnTo>
                <a:lnTo>
                  <a:pt x="9540289" y="5868131"/>
                </a:lnTo>
                <a:lnTo>
                  <a:pt x="9545187" y="5828978"/>
                </a:lnTo>
                <a:lnTo>
                  <a:pt x="9525597" y="5828978"/>
                </a:lnTo>
                <a:lnTo>
                  <a:pt x="9535392" y="5804507"/>
                </a:lnTo>
                <a:lnTo>
                  <a:pt x="9550084" y="5804507"/>
                </a:lnTo>
                <a:lnTo>
                  <a:pt x="9569674" y="5794718"/>
                </a:lnTo>
                <a:lnTo>
                  <a:pt x="9574572" y="5755565"/>
                </a:lnTo>
                <a:lnTo>
                  <a:pt x="9574572" y="5731094"/>
                </a:lnTo>
                <a:lnTo>
                  <a:pt x="9579469" y="5706623"/>
                </a:lnTo>
                <a:lnTo>
                  <a:pt x="9589264" y="5667469"/>
                </a:lnTo>
                <a:lnTo>
                  <a:pt x="9569674" y="5677258"/>
                </a:lnTo>
                <a:lnTo>
                  <a:pt x="9559879" y="5696835"/>
                </a:lnTo>
                <a:lnTo>
                  <a:pt x="9554982" y="5701729"/>
                </a:lnTo>
                <a:lnTo>
                  <a:pt x="9554982" y="5706623"/>
                </a:lnTo>
                <a:lnTo>
                  <a:pt x="9550084" y="5716411"/>
                </a:lnTo>
                <a:lnTo>
                  <a:pt x="9550084" y="5726200"/>
                </a:lnTo>
                <a:lnTo>
                  <a:pt x="9550084" y="5740882"/>
                </a:lnTo>
                <a:lnTo>
                  <a:pt x="9550084" y="5755565"/>
                </a:lnTo>
                <a:lnTo>
                  <a:pt x="9545187" y="5765353"/>
                </a:lnTo>
                <a:lnTo>
                  <a:pt x="9540289" y="5775142"/>
                </a:lnTo>
                <a:lnTo>
                  <a:pt x="9535392" y="5780036"/>
                </a:lnTo>
                <a:lnTo>
                  <a:pt x="9530494" y="5780036"/>
                </a:lnTo>
                <a:lnTo>
                  <a:pt x="9530494" y="5784930"/>
                </a:lnTo>
                <a:lnTo>
                  <a:pt x="9525597" y="5716411"/>
                </a:lnTo>
                <a:lnTo>
                  <a:pt x="9554982" y="5623422"/>
                </a:lnTo>
                <a:lnTo>
                  <a:pt x="9569674" y="5545115"/>
                </a:lnTo>
                <a:lnTo>
                  <a:pt x="9579469" y="5491279"/>
                </a:lnTo>
                <a:lnTo>
                  <a:pt x="9579469" y="5452125"/>
                </a:lnTo>
                <a:lnTo>
                  <a:pt x="9579469" y="5442337"/>
                </a:lnTo>
                <a:lnTo>
                  <a:pt x="9579469" y="5412972"/>
                </a:lnTo>
                <a:lnTo>
                  <a:pt x="9594161" y="5378712"/>
                </a:lnTo>
                <a:lnTo>
                  <a:pt x="9603956" y="5344453"/>
                </a:lnTo>
                <a:lnTo>
                  <a:pt x="9613751" y="5319982"/>
                </a:lnTo>
                <a:lnTo>
                  <a:pt x="9618649" y="5310194"/>
                </a:lnTo>
                <a:lnTo>
                  <a:pt x="9618649" y="5305300"/>
                </a:lnTo>
                <a:lnTo>
                  <a:pt x="9618649" y="5300405"/>
                </a:lnTo>
                <a:lnTo>
                  <a:pt x="9618649" y="5285723"/>
                </a:lnTo>
                <a:lnTo>
                  <a:pt x="9618649" y="5275934"/>
                </a:lnTo>
                <a:lnTo>
                  <a:pt x="9618649" y="5261252"/>
                </a:lnTo>
                <a:lnTo>
                  <a:pt x="9618649" y="5256358"/>
                </a:lnTo>
                <a:lnTo>
                  <a:pt x="9623546" y="5246569"/>
                </a:lnTo>
                <a:lnTo>
                  <a:pt x="9623546" y="5231887"/>
                </a:lnTo>
                <a:lnTo>
                  <a:pt x="9623546" y="5222098"/>
                </a:lnTo>
                <a:lnTo>
                  <a:pt x="9628444" y="5212310"/>
                </a:lnTo>
                <a:lnTo>
                  <a:pt x="9628444" y="5202522"/>
                </a:lnTo>
                <a:lnTo>
                  <a:pt x="9628444" y="5197627"/>
                </a:lnTo>
                <a:lnTo>
                  <a:pt x="9628444" y="5182945"/>
                </a:lnTo>
                <a:lnTo>
                  <a:pt x="9628444" y="5168262"/>
                </a:lnTo>
                <a:lnTo>
                  <a:pt x="9628444" y="5153580"/>
                </a:lnTo>
                <a:lnTo>
                  <a:pt x="9628444" y="5138897"/>
                </a:lnTo>
                <a:lnTo>
                  <a:pt x="9623546" y="5124215"/>
                </a:lnTo>
                <a:lnTo>
                  <a:pt x="9628444" y="5114426"/>
                </a:lnTo>
                <a:lnTo>
                  <a:pt x="9628444" y="5099744"/>
                </a:lnTo>
                <a:lnTo>
                  <a:pt x="9633341" y="5089955"/>
                </a:lnTo>
                <a:lnTo>
                  <a:pt x="9633341" y="5070379"/>
                </a:lnTo>
                <a:lnTo>
                  <a:pt x="9638239" y="5036119"/>
                </a:lnTo>
                <a:lnTo>
                  <a:pt x="9633341" y="4992072"/>
                </a:lnTo>
                <a:lnTo>
                  <a:pt x="9623546" y="4943130"/>
                </a:lnTo>
                <a:lnTo>
                  <a:pt x="9613751" y="4928447"/>
                </a:lnTo>
                <a:lnTo>
                  <a:pt x="9603956" y="4908870"/>
                </a:lnTo>
                <a:lnTo>
                  <a:pt x="9589264" y="4894188"/>
                </a:lnTo>
                <a:lnTo>
                  <a:pt x="9574572" y="4884399"/>
                </a:lnTo>
                <a:lnTo>
                  <a:pt x="9569674" y="4879505"/>
                </a:lnTo>
                <a:lnTo>
                  <a:pt x="9579467" y="4874612"/>
                </a:lnTo>
                <a:lnTo>
                  <a:pt x="9559880" y="4874612"/>
                </a:lnTo>
                <a:lnTo>
                  <a:pt x="9554982" y="4874612"/>
                </a:lnTo>
                <a:lnTo>
                  <a:pt x="9550085" y="4869718"/>
                </a:lnTo>
                <a:lnTo>
                  <a:pt x="9540290" y="4864824"/>
                </a:lnTo>
                <a:lnTo>
                  <a:pt x="9530495" y="4859930"/>
                </a:lnTo>
                <a:lnTo>
                  <a:pt x="9520700" y="4855035"/>
                </a:lnTo>
                <a:lnTo>
                  <a:pt x="9506007" y="4850141"/>
                </a:lnTo>
                <a:lnTo>
                  <a:pt x="9501110" y="4845247"/>
                </a:lnTo>
                <a:lnTo>
                  <a:pt x="9496212" y="4840353"/>
                </a:lnTo>
                <a:lnTo>
                  <a:pt x="9466827" y="4830564"/>
                </a:lnTo>
                <a:lnTo>
                  <a:pt x="9452135" y="4820776"/>
                </a:lnTo>
                <a:lnTo>
                  <a:pt x="9442340" y="4806093"/>
                </a:lnTo>
                <a:lnTo>
                  <a:pt x="9437442" y="4791411"/>
                </a:lnTo>
                <a:lnTo>
                  <a:pt x="9432545" y="4776728"/>
                </a:lnTo>
                <a:lnTo>
                  <a:pt x="9432545" y="4766940"/>
                </a:lnTo>
                <a:lnTo>
                  <a:pt x="9427647" y="4757152"/>
                </a:lnTo>
                <a:lnTo>
                  <a:pt x="9422750" y="4742469"/>
                </a:lnTo>
                <a:lnTo>
                  <a:pt x="9408057" y="4708210"/>
                </a:lnTo>
                <a:lnTo>
                  <a:pt x="9393365" y="4678844"/>
                </a:lnTo>
                <a:lnTo>
                  <a:pt x="9383570" y="4649479"/>
                </a:lnTo>
                <a:lnTo>
                  <a:pt x="9378672" y="4639691"/>
                </a:lnTo>
                <a:lnTo>
                  <a:pt x="9363980" y="4610326"/>
                </a:lnTo>
                <a:lnTo>
                  <a:pt x="9339492" y="4576066"/>
                </a:lnTo>
                <a:lnTo>
                  <a:pt x="9310107" y="4541807"/>
                </a:lnTo>
                <a:lnTo>
                  <a:pt x="9290517" y="4517336"/>
                </a:lnTo>
                <a:lnTo>
                  <a:pt x="9280722" y="4507547"/>
                </a:lnTo>
                <a:lnTo>
                  <a:pt x="9275825" y="4497759"/>
                </a:lnTo>
                <a:lnTo>
                  <a:pt x="9275825" y="4487971"/>
                </a:lnTo>
                <a:lnTo>
                  <a:pt x="9275825" y="4483077"/>
                </a:lnTo>
                <a:lnTo>
                  <a:pt x="9280722" y="4483077"/>
                </a:lnTo>
                <a:lnTo>
                  <a:pt x="9280722" y="4473288"/>
                </a:lnTo>
                <a:lnTo>
                  <a:pt x="9275825" y="4468394"/>
                </a:lnTo>
                <a:lnTo>
                  <a:pt x="9275825" y="4463500"/>
                </a:lnTo>
                <a:lnTo>
                  <a:pt x="9270927" y="4458606"/>
                </a:lnTo>
                <a:lnTo>
                  <a:pt x="9266030" y="4458606"/>
                </a:lnTo>
                <a:lnTo>
                  <a:pt x="9270927" y="4443923"/>
                </a:lnTo>
                <a:lnTo>
                  <a:pt x="9275825" y="4439029"/>
                </a:lnTo>
                <a:lnTo>
                  <a:pt x="9280722" y="4434135"/>
                </a:lnTo>
                <a:lnTo>
                  <a:pt x="9285620" y="4429240"/>
                </a:lnTo>
                <a:lnTo>
                  <a:pt x="9290517" y="4429240"/>
                </a:lnTo>
                <a:lnTo>
                  <a:pt x="9300312" y="4434135"/>
                </a:lnTo>
                <a:lnTo>
                  <a:pt x="9300311" y="4434134"/>
                </a:lnTo>
                <a:lnTo>
                  <a:pt x="9300311" y="4419451"/>
                </a:lnTo>
                <a:lnTo>
                  <a:pt x="9290517" y="4419451"/>
                </a:lnTo>
                <a:lnTo>
                  <a:pt x="9285619" y="4414557"/>
                </a:lnTo>
                <a:lnTo>
                  <a:pt x="9280721" y="4409663"/>
                </a:lnTo>
                <a:lnTo>
                  <a:pt x="9275824" y="4404769"/>
                </a:lnTo>
                <a:lnTo>
                  <a:pt x="9275824" y="4399875"/>
                </a:lnTo>
                <a:lnTo>
                  <a:pt x="9290517" y="4370509"/>
                </a:lnTo>
                <a:lnTo>
                  <a:pt x="9310107" y="4346038"/>
                </a:lnTo>
                <a:lnTo>
                  <a:pt x="9334594" y="4326462"/>
                </a:lnTo>
                <a:lnTo>
                  <a:pt x="9344389" y="4321567"/>
                </a:lnTo>
                <a:lnTo>
                  <a:pt x="9349287" y="4292202"/>
                </a:lnTo>
                <a:lnTo>
                  <a:pt x="9354184" y="4287308"/>
                </a:lnTo>
                <a:lnTo>
                  <a:pt x="9359081" y="4282414"/>
                </a:lnTo>
                <a:lnTo>
                  <a:pt x="9363979" y="4282414"/>
                </a:lnTo>
                <a:lnTo>
                  <a:pt x="9368877" y="4277520"/>
                </a:lnTo>
                <a:lnTo>
                  <a:pt x="9368877" y="4267731"/>
                </a:lnTo>
                <a:lnTo>
                  <a:pt x="9368877" y="4257943"/>
                </a:lnTo>
                <a:lnTo>
                  <a:pt x="9368877" y="4253049"/>
                </a:lnTo>
                <a:lnTo>
                  <a:pt x="9373774" y="4243260"/>
                </a:lnTo>
                <a:lnTo>
                  <a:pt x="9373774" y="4238366"/>
                </a:lnTo>
                <a:lnTo>
                  <a:pt x="9378671" y="4228578"/>
                </a:lnTo>
                <a:lnTo>
                  <a:pt x="9383569" y="4223683"/>
                </a:lnTo>
                <a:lnTo>
                  <a:pt x="9398261" y="4209001"/>
                </a:lnTo>
                <a:lnTo>
                  <a:pt x="9408056" y="4179636"/>
                </a:lnTo>
                <a:lnTo>
                  <a:pt x="9412954" y="4164953"/>
                </a:lnTo>
                <a:lnTo>
                  <a:pt x="9417851" y="4150271"/>
                </a:lnTo>
                <a:lnTo>
                  <a:pt x="9417851" y="4130694"/>
                </a:lnTo>
                <a:lnTo>
                  <a:pt x="9417851" y="4111117"/>
                </a:lnTo>
                <a:lnTo>
                  <a:pt x="9417851" y="4086646"/>
                </a:lnTo>
                <a:lnTo>
                  <a:pt x="9417851" y="4057281"/>
                </a:lnTo>
                <a:lnTo>
                  <a:pt x="9417851" y="4057278"/>
                </a:lnTo>
                <a:lnTo>
                  <a:pt x="9412956" y="4052386"/>
                </a:lnTo>
                <a:lnTo>
                  <a:pt x="9408058" y="4047492"/>
                </a:lnTo>
                <a:lnTo>
                  <a:pt x="9398263" y="4042598"/>
                </a:lnTo>
                <a:lnTo>
                  <a:pt x="9393366" y="4037704"/>
                </a:lnTo>
                <a:lnTo>
                  <a:pt x="9388468" y="4042598"/>
                </a:lnTo>
                <a:lnTo>
                  <a:pt x="9383571" y="4042598"/>
                </a:lnTo>
                <a:lnTo>
                  <a:pt x="9378673" y="4042598"/>
                </a:lnTo>
                <a:lnTo>
                  <a:pt x="9378673" y="4047492"/>
                </a:lnTo>
                <a:lnTo>
                  <a:pt x="9373776" y="4047492"/>
                </a:lnTo>
                <a:lnTo>
                  <a:pt x="9373776" y="4052386"/>
                </a:lnTo>
                <a:lnTo>
                  <a:pt x="9368878" y="4057280"/>
                </a:lnTo>
                <a:lnTo>
                  <a:pt x="9363981" y="4057280"/>
                </a:lnTo>
                <a:lnTo>
                  <a:pt x="9354186" y="4062174"/>
                </a:lnTo>
                <a:lnTo>
                  <a:pt x="9349288" y="4067069"/>
                </a:lnTo>
                <a:lnTo>
                  <a:pt x="9354186" y="4071963"/>
                </a:lnTo>
                <a:lnTo>
                  <a:pt x="9359083" y="4076857"/>
                </a:lnTo>
                <a:lnTo>
                  <a:pt x="9359083" y="4081751"/>
                </a:lnTo>
                <a:lnTo>
                  <a:pt x="9354186" y="4081751"/>
                </a:lnTo>
                <a:lnTo>
                  <a:pt x="9344391" y="4081751"/>
                </a:lnTo>
                <a:lnTo>
                  <a:pt x="9344391" y="4086645"/>
                </a:lnTo>
                <a:lnTo>
                  <a:pt x="9334596" y="4076857"/>
                </a:lnTo>
                <a:lnTo>
                  <a:pt x="9329698" y="4071963"/>
                </a:lnTo>
                <a:lnTo>
                  <a:pt x="9324801" y="4067069"/>
                </a:lnTo>
                <a:lnTo>
                  <a:pt x="9319903" y="4062174"/>
                </a:lnTo>
                <a:lnTo>
                  <a:pt x="9310108" y="4057280"/>
                </a:lnTo>
                <a:lnTo>
                  <a:pt x="9300313" y="4057280"/>
                </a:lnTo>
                <a:lnTo>
                  <a:pt x="9295416" y="4057280"/>
                </a:lnTo>
                <a:lnTo>
                  <a:pt x="9290518" y="4057280"/>
                </a:lnTo>
                <a:lnTo>
                  <a:pt x="9275826" y="4057280"/>
                </a:lnTo>
                <a:lnTo>
                  <a:pt x="9261133" y="4062174"/>
                </a:lnTo>
                <a:lnTo>
                  <a:pt x="9251338" y="4062174"/>
                </a:lnTo>
                <a:lnTo>
                  <a:pt x="9246441" y="4062174"/>
                </a:lnTo>
                <a:lnTo>
                  <a:pt x="9241543" y="4067069"/>
                </a:lnTo>
                <a:lnTo>
                  <a:pt x="9236646" y="4067069"/>
                </a:lnTo>
                <a:lnTo>
                  <a:pt x="9221957" y="4062176"/>
                </a:lnTo>
                <a:lnTo>
                  <a:pt x="9221953" y="4062176"/>
                </a:lnTo>
                <a:lnTo>
                  <a:pt x="9217055" y="4067070"/>
                </a:lnTo>
                <a:lnTo>
                  <a:pt x="9212157" y="4062176"/>
                </a:lnTo>
                <a:lnTo>
                  <a:pt x="9207260" y="4057282"/>
                </a:lnTo>
                <a:lnTo>
                  <a:pt x="9207260" y="4052388"/>
                </a:lnTo>
                <a:lnTo>
                  <a:pt x="9202363" y="4052388"/>
                </a:lnTo>
                <a:lnTo>
                  <a:pt x="9202363" y="4057282"/>
                </a:lnTo>
                <a:lnTo>
                  <a:pt x="9197465" y="4057282"/>
                </a:lnTo>
                <a:lnTo>
                  <a:pt x="9192567" y="4052388"/>
                </a:lnTo>
                <a:lnTo>
                  <a:pt x="9192567" y="4047493"/>
                </a:lnTo>
                <a:lnTo>
                  <a:pt x="9192567" y="4042599"/>
                </a:lnTo>
                <a:lnTo>
                  <a:pt x="9197465" y="4042599"/>
                </a:lnTo>
                <a:lnTo>
                  <a:pt x="9182773" y="4027917"/>
                </a:lnTo>
                <a:lnTo>
                  <a:pt x="9172977" y="4018128"/>
                </a:lnTo>
                <a:lnTo>
                  <a:pt x="9163183" y="4013234"/>
                </a:lnTo>
                <a:lnTo>
                  <a:pt x="9158285" y="4008340"/>
                </a:lnTo>
                <a:lnTo>
                  <a:pt x="9153387" y="4013234"/>
                </a:lnTo>
                <a:lnTo>
                  <a:pt x="9158285" y="4013234"/>
                </a:lnTo>
                <a:lnTo>
                  <a:pt x="9158285" y="4018128"/>
                </a:lnTo>
                <a:lnTo>
                  <a:pt x="9163183" y="4023022"/>
                </a:lnTo>
                <a:lnTo>
                  <a:pt x="9158285" y="4027917"/>
                </a:lnTo>
                <a:lnTo>
                  <a:pt x="9148490" y="4018128"/>
                </a:lnTo>
                <a:lnTo>
                  <a:pt x="9143593" y="4008340"/>
                </a:lnTo>
                <a:lnTo>
                  <a:pt x="9143593" y="3998551"/>
                </a:lnTo>
                <a:lnTo>
                  <a:pt x="9143593" y="3993657"/>
                </a:lnTo>
                <a:lnTo>
                  <a:pt x="9143593" y="3988763"/>
                </a:lnTo>
                <a:lnTo>
                  <a:pt x="9143593" y="3983869"/>
                </a:lnTo>
                <a:lnTo>
                  <a:pt x="9143593" y="3978975"/>
                </a:lnTo>
                <a:lnTo>
                  <a:pt x="9143593" y="3974080"/>
                </a:lnTo>
                <a:lnTo>
                  <a:pt x="9138695" y="3969186"/>
                </a:lnTo>
                <a:lnTo>
                  <a:pt x="9143593" y="3969186"/>
                </a:lnTo>
                <a:lnTo>
                  <a:pt x="9148490" y="3969186"/>
                </a:lnTo>
                <a:lnTo>
                  <a:pt x="9153387" y="3969186"/>
                </a:lnTo>
                <a:lnTo>
                  <a:pt x="9163183" y="3969186"/>
                </a:lnTo>
                <a:lnTo>
                  <a:pt x="9168080" y="3974080"/>
                </a:lnTo>
                <a:lnTo>
                  <a:pt x="9172977" y="3974080"/>
                </a:lnTo>
                <a:lnTo>
                  <a:pt x="9177875" y="3974080"/>
                </a:lnTo>
                <a:lnTo>
                  <a:pt x="9187670" y="3974080"/>
                </a:lnTo>
                <a:lnTo>
                  <a:pt x="9192567" y="3974080"/>
                </a:lnTo>
                <a:lnTo>
                  <a:pt x="9202363" y="3974080"/>
                </a:lnTo>
                <a:lnTo>
                  <a:pt x="9207260" y="3978975"/>
                </a:lnTo>
                <a:lnTo>
                  <a:pt x="9212157" y="3978975"/>
                </a:lnTo>
                <a:lnTo>
                  <a:pt x="9221953" y="3983869"/>
                </a:lnTo>
                <a:lnTo>
                  <a:pt x="9226850" y="3983869"/>
                </a:lnTo>
                <a:lnTo>
                  <a:pt x="9231747" y="3983869"/>
                </a:lnTo>
                <a:lnTo>
                  <a:pt x="9236645" y="3988763"/>
                </a:lnTo>
                <a:lnTo>
                  <a:pt x="9236645" y="3993657"/>
                </a:lnTo>
                <a:lnTo>
                  <a:pt x="9241543" y="3998551"/>
                </a:lnTo>
                <a:lnTo>
                  <a:pt x="9246440" y="4003446"/>
                </a:lnTo>
                <a:lnTo>
                  <a:pt x="9251337" y="4003446"/>
                </a:lnTo>
                <a:lnTo>
                  <a:pt x="9256235" y="4008340"/>
                </a:lnTo>
                <a:lnTo>
                  <a:pt x="9246440" y="4023022"/>
                </a:lnTo>
                <a:lnTo>
                  <a:pt x="9241543" y="4027917"/>
                </a:lnTo>
                <a:lnTo>
                  <a:pt x="9236645" y="4037705"/>
                </a:lnTo>
                <a:lnTo>
                  <a:pt x="9236645" y="4042599"/>
                </a:lnTo>
                <a:lnTo>
                  <a:pt x="9236645" y="4047493"/>
                </a:lnTo>
                <a:lnTo>
                  <a:pt x="9231747" y="4057281"/>
                </a:lnTo>
                <a:lnTo>
                  <a:pt x="9231748" y="4057280"/>
                </a:lnTo>
                <a:lnTo>
                  <a:pt x="9236646" y="4047492"/>
                </a:lnTo>
                <a:lnTo>
                  <a:pt x="9241543" y="4037704"/>
                </a:lnTo>
                <a:lnTo>
                  <a:pt x="9246441" y="4032810"/>
                </a:lnTo>
                <a:lnTo>
                  <a:pt x="9251338" y="4027916"/>
                </a:lnTo>
                <a:lnTo>
                  <a:pt x="9261133" y="4013233"/>
                </a:lnTo>
                <a:lnTo>
                  <a:pt x="9285621" y="4023021"/>
                </a:lnTo>
                <a:lnTo>
                  <a:pt x="9295416" y="4027916"/>
                </a:lnTo>
                <a:lnTo>
                  <a:pt x="9300313" y="4027916"/>
                </a:lnTo>
                <a:lnTo>
                  <a:pt x="9300313" y="4032810"/>
                </a:lnTo>
                <a:lnTo>
                  <a:pt x="9305211" y="4032810"/>
                </a:lnTo>
                <a:lnTo>
                  <a:pt x="9310108" y="4032810"/>
                </a:lnTo>
                <a:lnTo>
                  <a:pt x="9319903" y="4037704"/>
                </a:lnTo>
                <a:lnTo>
                  <a:pt x="9324801" y="4037704"/>
                </a:lnTo>
                <a:lnTo>
                  <a:pt x="9329698" y="4037704"/>
                </a:lnTo>
                <a:lnTo>
                  <a:pt x="9334596" y="4032810"/>
                </a:lnTo>
                <a:lnTo>
                  <a:pt x="9344391" y="4032810"/>
                </a:lnTo>
                <a:lnTo>
                  <a:pt x="9359083" y="4027916"/>
                </a:lnTo>
                <a:lnTo>
                  <a:pt x="9373776" y="4023021"/>
                </a:lnTo>
                <a:lnTo>
                  <a:pt x="9378673" y="4023021"/>
                </a:lnTo>
                <a:lnTo>
                  <a:pt x="9383571" y="4023021"/>
                </a:lnTo>
                <a:lnTo>
                  <a:pt x="9388468" y="4023021"/>
                </a:lnTo>
                <a:lnTo>
                  <a:pt x="9393366" y="4023021"/>
                </a:lnTo>
                <a:lnTo>
                  <a:pt x="9403161" y="4023021"/>
                </a:lnTo>
                <a:lnTo>
                  <a:pt x="9412956" y="4027916"/>
                </a:lnTo>
                <a:lnTo>
                  <a:pt x="9417851" y="4030361"/>
                </a:lnTo>
                <a:lnTo>
                  <a:pt x="9417851" y="4027916"/>
                </a:lnTo>
                <a:lnTo>
                  <a:pt x="9422749" y="4013233"/>
                </a:lnTo>
                <a:lnTo>
                  <a:pt x="9422749" y="4008339"/>
                </a:lnTo>
                <a:lnTo>
                  <a:pt x="9422749" y="4003445"/>
                </a:lnTo>
                <a:lnTo>
                  <a:pt x="9417851" y="3998551"/>
                </a:lnTo>
                <a:lnTo>
                  <a:pt x="9417851" y="3993656"/>
                </a:lnTo>
                <a:lnTo>
                  <a:pt x="9422749" y="3983868"/>
                </a:lnTo>
                <a:lnTo>
                  <a:pt x="9417851" y="3974080"/>
                </a:lnTo>
                <a:lnTo>
                  <a:pt x="9417851" y="3969185"/>
                </a:lnTo>
                <a:lnTo>
                  <a:pt x="9422749" y="3969185"/>
                </a:lnTo>
                <a:lnTo>
                  <a:pt x="9422749" y="3964291"/>
                </a:lnTo>
                <a:lnTo>
                  <a:pt x="9457031" y="3954503"/>
                </a:lnTo>
                <a:lnTo>
                  <a:pt x="9481519" y="3915349"/>
                </a:lnTo>
                <a:lnTo>
                  <a:pt x="9496211" y="3890878"/>
                </a:lnTo>
                <a:lnTo>
                  <a:pt x="9540289" y="3885984"/>
                </a:lnTo>
                <a:lnTo>
                  <a:pt x="9559878" y="3866407"/>
                </a:lnTo>
                <a:lnTo>
                  <a:pt x="9564776" y="3861513"/>
                </a:lnTo>
                <a:lnTo>
                  <a:pt x="9569673" y="3856619"/>
                </a:lnTo>
                <a:lnTo>
                  <a:pt x="9579468" y="3851725"/>
                </a:lnTo>
                <a:lnTo>
                  <a:pt x="9584366" y="3851725"/>
                </a:lnTo>
                <a:lnTo>
                  <a:pt x="9589263" y="3851725"/>
                </a:lnTo>
                <a:lnTo>
                  <a:pt x="9599058" y="3851725"/>
                </a:lnTo>
                <a:lnTo>
                  <a:pt x="9603956" y="3846831"/>
                </a:lnTo>
                <a:lnTo>
                  <a:pt x="9608853" y="3846831"/>
                </a:lnTo>
                <a:lnTo>
                  <a:pt x="9613751" y="3841937"/>
                </a:lnTo>
                <a:lnTo>
                  <a:pt x="9623546" y="3837042"/>
                </a:lnTo>
                <a:lnTo>
                  <a:pt x="9633341" y="3837042"/>
                </a:lnTo>
                <a:close/>
                <a:moveTo>
                  <a:pt x="999085" y="3832148"/>
                </a:moveTo>
                <a:lnTo>
                  <a:pt x="995167" y="3834106"/>
                </a:lnTo>
                <a:lnTo>
                  <a:pt x="1003983" y="3837042"/>
                </a:lnTo>
                <a:lnTo>
                  <a:pt x="1003984" y="3837042"/>
                </a:lnTo>
                <a:lnTo>
                  <a:pt x="1003983" y="3837042"/>
                </a:lnTo>
                <a:close/>
                <a:moveTo>
                  <a:pt x="964802" y="3832148"/>
                </a:moveTo>
                <a:lnTo>
                  <a:pt x="955007" y="3837042"/>
                </a:lnTo>
                <a:lnTo>
                  <a:pt x="955005" y="3837044"/>
                </a:lnTo>
                <a:lnTo>
                  <a:pt x="955009" y="3837042"/>
                </a:lnTo>
                <a:lnTo>
                  <a:pt x="964803" y="3832148"/>
                </a:lnTo>
                <a:close/>
                <a:moveTo>
                  <a:pt x="989291" y="3832142"/>
                </a:moveTo>
                <a:lnTo>
                  <a:pt x="989290" y="3832148"/>
                </a:lnTo>
                <a:lnTo>
                  <a:pt x="989291" y="3832148"/>
                </a:lnTo>
                <a:close/>
                <a:moveTo>
                  <a:pt x="1674937" y="3827251"/>
                </a:moveTo>
                <a:lnTo>
                  <a:pt x="1674934" y="3827254"/>
                </a:lnTo>
                <a:lnTo>
                  <a:pt x="1665140" y="3851725"/>
                </a:lnTo>
                <a:lnTo>
                  <a:pt x="1660242" y="3856619"/>
                </a:lnTo>
                <a:lnTo>
                  <a:pt x="1640654" y="3871302"/>
                </a:lnTo>
                <a:lnTo>
                  <a:pt x="1631191" y="3890211"/>
                </a:lnTo>
                <a:lnTo>
                  <a:pt x="1640656" y="3871302"/>
                </a:lnTo>
                <a:lnTo>
                  <a:pt x="1660242" y="3856620"/>
                </a:lnTo>
                <a:lnTo>
                  <a:pt x="1665140" y="3851726"/>
                </a:lnTo>
                <a:lnTo>
                  <a:pt x="1674935" y="3827255"/>
                </a:lnTo>
                <a:close/>
                <a:moveTo>
                  <a:pt x="156727" y="3822384"/>
                </a:moveTo>
                <a:lnTo>
                  <a:pt x="161612" y="3837030"/>
                </a:lnTo>
                <a:lnTo>
                  <a:pt x="161612" y="3832148"/>
                </a:lnTo>
                <a:close/>
                <a:moveTo>
                  <a:pt x="533826" y="3822362"/>
                </a:moveTo>
                <a:lnTo>
                  <a:pt x="538721" y="3832146"/>
                </a:lnTo>
                <a:lnTo>
                  <a:pt x="538721" y="3827254"/>
                </a:lnTo>
                <a:close/>
                <a:moveTo>
                  <a:pt x="1988378" y="3817466"/>
                </a:moveTo>
                <a:lnTo>
                  <a:pt x="1988378" y="3822360"/>
                </a:lnTo>
                <a:lnTo>
                  <a:pt x="1988378" y="3827254"/>
                </a:lnTo>
                <a:lnTo>
                  <a:pt x="1993275" y="3822360"/>
                </a:lnTo>
                <a:close/>
                <a:moveTo>
                  <a:pt x="1229267" y="3817466"/>
                </a:moveTo>
                <a:lnTo>
                  <a:pt x="1229267" y="3822360"/>
                </a:lnTo>
                <a:lnTo>
                  <a:pt x="1229267" y="3827254"/>
                </a:lnTo>
                <a:lnTo>
                  <a:pt x="1234165" y="3832148"/>
                </a:lnTo>
                <a:lnTo>
                  <a:pt x="1239061" y="3837042"/>
                </a:lnTo>
                <a:lnTo>
                  <a:pt x="1234164" y="3827254"/>
                </a:lnTo>
                <a:close/>
                <a:moveTo>
                  <a:pt x="9189341" y="3815798"/>
                </a:moveTo>
                <a:lnTo>
                  <a:pt x="9187671" y="3817466"/>
                </a:lnTo>
                <a:lnTo>
                  <a:pt x="9185879" y="3819257"/>
                </a:lnTo>
                <a:lnTo>
                  <a:pt x="9187671" y="3817466"/>
                </a:lnTo>
                <a:close/>
                <a:moveTo>
                  <a:pt x="487313" y="3815015"/>
                </a:moveTo>
                <a:lnTo>
                  <a:pt x="475051" y="3817466"/>
                </a:lnTo>
                <a:lnTo>
                  <a:pt x="450563" y="3822360"/>
                </a:lnTo>
                <a:lnTo>
                  <a:pt x="435871" y="3822360"/>
                </a:lnTo>
                <a:lnTo>
                  <a:pt x="421179" y="3822360"/>
                </a:lnTo>
                <a:lnTo>
                  <a:pt x="416281" y="3827254"/>
                </a:lnTo>
                <a:lnTo>
                  <a:pt x="406486" y="3832148"/>
                </a:lnTo>
                <a:lnTo>
                  <a:pt x="406486" y="3837042"/>
                </a:lnTo>
                <a:lnTo>
                  <a:pt x="401588" y="3841936"/>
                </a:lnTo>
                <a:lnTo>
                  <a:pt x="401575" y="3841963"/>
                </a:lnTo>
                <a:lnTo>
                  <a:pt x="401592" y="3841938"/>
                </a:lnTo>
                <a:lnTo>
                  <a:pt x="411387" y="3832149"/>
                </a:lnTo>
                <a:lnTo>
                  <a:pt x="421182" y="3827255"/>
                </a:lnTo>
                <a:lnTo>
                  <a:pt x="430977" y="3822361"/>
                </a:lnTo>
                <a:lnTo>
                  <a:pt x="440772" y="3822361"/>
                </a:lnTo>
                <a:lnTo>
                  <a:pt x="450567" y="3822361"/>
                </a:lnTo>
                <a:lnTo>
                  <a:pt x="470157" y="3822361"/>
                </a:lnTo>
                <a:lnTo>
                  <a:pt x="479952" y="3817467"/>
                </a:lnTo>
                <a:close/>
                <a:moveTo>
                  <a:pt x="9192569" y="3812572"/>
                </a:moveTo>
                <a:lnTo>
                  <a:pt x="9192569" y="3812572"/>
                </a:lnTo>
                <a:lnTo>
                  <a:pt x="9197465" y="3812572"/>
                </a:lnTo>
                <a:lnTo>
                  <a:pt x="9202363" y="3817466"/>
                </a:lnTo>
                <a:lnTo>
                  <a:pt x="9202364" y="3817466"/>
                </a:lnTo>
                <a:lnTo>
                  <a:pt x="9197466" y="3812572"/>
                </a:lnTo>
                <a:close/>
                <a:moveTo>
                  <a:pt x="9089721" y="3812572"/>
                </a:moveTo>
                <a:lnTo>
                  <a:pt x="9079925" y="3817466"/>
                </a:lnTo>
                <a:lnTo>
                  <a:pt x="9070131" y="3822360"/>
                </a:lnTo>
                <a:lnTo>
                  <a:pt x="9079926" y="3817466"/>
                </a:lnTo>
                <a:lnTo>
                  <a:pt x="9089721" y="3812572"/>
                </a:lnTo>
                <a:close/>
                <a:moveTo>
                  <a:pt x="3736770" y="3807678"/>
                </a:moveTo>
                <a:lnTo>
                  <a:pt x="3736770" y="3807678"/>
                </a:lnTo>
                <a:lnTo>
                  <a:pt x="3741666" y="3807678"/>
                </a:lnTo>
                <a:lnTo>
                  <a:pt x="3746564" y="3807678"/>
                </a:lnTo>
                <a:lnTo>
                  <a:pt x="3746565" y="3807678"/>
                </a:lnTo>
                <a:close/>
                <a:moveTo>
                  <a:pt x="1983482" y="3802784"/>
                </a:moveTo>
                <a:lnTo>
                  <a:pt x="1983482" y="3807678"/>
                </a:lnTo>
                <a:lnTo>
                  <a:pt x="1988377" y="3807678"/>
                </a:lnTo>
                <a:lnTo>
                  <a:pt x="1988377" y="3807678"/>
                </a:lnTo>
                <a:close/>
                <a:moveTo>
                  <a:pt x="3756360" y="3802783"/>
                </a:moveTo>
                <a:lnTo>
                  <a:pt x="3756358" y="3802784"/>
                </a:lnTo>
                <a:lnTo>
                  <a:pt x="3766154" y="3802784"/>
                </a:lnTo>
                <a:lnTo>
                  <a:pt x="3780846" y="3807678"/>
                </a:lnTo>
                <a:lnTo>
                  <a:pt x="3795539" y="3812572"/>
                </a:lnTo>
                <a:lnTo>
                  <a:pt x="3815129" y="3827255"/>
                </a:lnTo>
                <a:lnTo>
                  <a:pt x="3820026" y="3822361"/>
                </a:lnTo>
                <a:lnTo>
                  <a:pt x="3824924" y="3822361"/>
                </a:lnTo>
                <a:lnTo>
                  <a:pt x="3834719" y="3822361"/>
                </a:lnTo>
                <a:lnTo>
                  <a:pt x="3844514" y="3822361"/>
                </a:lnTo>
                <a:lnTo>
                  <a:pt x="3854309" y="3822361"/>
                </a:lnTo>
                <a:lnTo>
                  <a:pt x="3859206" y="3822361"/>
                </a:lnTo>
                <a:lnTo>
                  <a:pt x="3869000" y="3827255"/>
                </a:lnTo>
                <a:lnTo>
                  <a:pt x="3869000" y="3827254"/>
                </a:lnTo>
                <a:lnTo>
                  <a:pt x="3864102" y="3822360"/>
                </a:lnTo>
                <a:lnTo>
                  <a:pt x="3859206" y="3822360"/>
                </a:lnTo>
                <a:lnTo>
                  <a:pt x="3859205" y="3822360"/>
                </a:lnTo>
                <a:lnTo>
                  <a:pt x="3849411" y="3822360"/>
                </a:lnTo>
                <a:lnTo>
                  <a:pt x="3839616" y="3822360"/>
                </a:lnTo>
                <a:lnTo>
                  <a:pt x="3824924" y="3822360"/>
                </a:lnTo>
                <a:lnTo>
                  <a:pt x="3820026" y="3822360"/>
                </a:lnTo>
                <a:lnTo>
                  <a:pt x="3815129" y="3827254"/>
                </a:lnTo>
                <a:lnTo>
                  <a:pt x="3795539" y="3812572"/>
                </a:lnTo>
                <a:lnTo>
                  <a:pt x="3780847" y="3807678"/>
                </a:lnTo>
                <a:lnTo>
                  <a:pt x="3766155" y="3802783"/>
                </a:lnTo>
                <a:close/>
                <a:moveTo>
                  <a:pt x="1229267" y="3802783"/>
                </a:moveTo>
                <a:lnTo>
                  <a:pt x="1224370" y="3807677"/>
                </a:lnTo>
                <a:lnTo>
                  <a:pt x="1229267" y="3817465"/>
                </a:lnTo>
                <a:lnTo>
                  <a:pt x="1229267" y="3807677"/>
                </a:lnTo>
                <a:close/>
                <a:moveTo>
                  <a:pt x="1234165" y="3792995"/>
                </a:moveTo>
                <a:lnTo>
                  <a:pt x="1229267" y="3802783"/>
                </a:lnTo>
                <a:lnTo>
                  <a:pt x="1234164" y="3797889"/>
                </a:lnTo>
                <a:lnTo>
                  <a:pt x="1239061" y="3792995"/>
                </a:lnTo>
                <a:close/>
                <a:moveTo>
                  <a:pt x="137130" y="3788101"/>
                </a:moveTo>
                <a:lnTo>
                  <a:pt x="146923" y="3792994"/>
                </a:lnTo>
                <a:lnTo>
                  <a:pt x="151821" y="3797888"/>
                </a:lnTo>
                <a:lnTo>
                  <a:pt x="151821" y="3797888"/>
                </a:lnTo>
                <a:lnTo>
                  <a:pt x="151821" y="3792995"/>
                </a:lnTo>
                <a:lnTo>
                  <a:pt x="146924" y="3788101"/>
                </a:lnTo>
                <a:close/>
                <a:moveTo>
                  <a:pt x="528923" y="3788100"/>
                </a:moveTo>
                <a:lnTo>
                  <a:pt x="519129" y="3802783"/>
                </a:lnTo>
                <a:lnTo>
                  <a:pt x="509331" y="3807678"/>
                </a:lnTo>
                <a:lnTo>
                  <a:pt x="514235" y="3807678"/>
                </a:lnTo>
                <a:lnTo>
                  <a:pt x="519133" y="3802784"/>
                </a:lnTo>
                <a:lnTo>
                  <a:pt x="524028" y="3802784"/>
                </a:lnTo>
                <a:lnTo>
                  <a:pt x="524028" y="3802783"/>
                </a:lnTo>
                <a:lnTo>
                  <a:pt x="519131" y="3802783"/>
                </a:lnTo>
                <a:lnTo>
                  <a:pt x="528926" y="3788100"/>
                </a:lnTo>
                <a:close/>
                <a:moveTo>
                  <a:pt x="587694" y="3783206"/>
                </a:moveTo>
                <a:lnTo>
                  <a:pt x="568103" y="3788100"/>
                </a:lnTo>
                <a:lnTo>
                  <a:pt x="568106" y="3788100"/>
                </a:lnTo>
                <a:lnTo>
                  <a:pt x="577901" y="3788100"/>
                </a:lnTo>
                <a:lnTo>
                  <a:pt x="587696" y="3783206"/>
                </a:lnTo>
                <a:close/>
                <a:moveTo>
                  <a:pt x="176305" y="3778317"/>
                </a:moveTo>
                <a:lnTo>
                  <a:pt x="171411" y="3783207"/>
                </a:lnTo>
                <a:lnTo>
                  <a:pt x="166514" y="3788101"/>
                </a:lnTo>
                <a:lnTo>
                  <a:pt x="161617" y="3797889"/>
                </a:lnTo>
                <a:lnTo>
                  <a:pt x="166509" y="3797889"/>
                </a:lnTo>
                <a:lnTo>
                  <a:pt x="171407" y="3788100"/>
                </a:lnTo>
                <a:lnTo>
                  <a:pt x="176305" y="3783206"/>
                </a:lnTo>
                <a:close/>
                <a:moveTo>
                  <a:pt x="3609445" y="3778313"/>
                </a:moveTo>
                <a:lnTo>
                  <a:pt x="3609445" y="3778313"/>
                </a:lnTo>
                <a:lnTo>
                  <a:pt x="3614343" y="3792996"/>
                </a:lnTo>
                <a:lnTo>
                  <a:pt x="3619240" y="3812573"/>
                </a:lnTo>
                <a:lnTo>
                  <a:pt x="3629036" y="3827255"/>
                </a:lnTo>
                <a:lnTo>
                  <a:pt x="3629036" y="3827254"/>
                </a:lnTo>
                <a:lnTo>
                  <a:pt x="3619240" y="3812572"/>
                </a:lnTo>
                <a:lnTo>
                  <a:pt x="3614343" y="3792995"/>
                </a:lnTo>
                <a:close/>
                <a:moveTo>
                  <a:pt x="999086" y="3778312"/>
                </a:moveTo>
                <a:lnTo>
                  <a:pt x="999086" y="3778313"/>
                </a:lnTo>
                <a:lnTo>
                  <a:pt x="994189" y="3812572"/>
                </a:lnTo>
                <a:lnTo>
                  <a:pt x="993469" y="3809179"/>
                </a:lnTo>
                <a:lnTo>
                  <a:pt x="990688" y="3824460"/>
                </a:lnTo>
                <a:lnTo>
                  <a:pt x="994188" y="3817465"/>
                </a:lnTo>
                <a:lnTo>
                  <a:pt x="999085" y="3802783"/>
                </a:lnTo>
                <a:lnTo>
                  <a:pt x="1003983" y="3778312"/>
                </a:lnTo>
                <a:close/>
                <a:moveTo>
                  <a:pt x="3855943" y="3768533"/>
                </a:moveTo>
                <a:lnTo>
                  <a:pt x="3859205" y="3788092"/>
                </a:lnTo>
                <a:lnTo>
                  <a:pt x="3859205" y="3778312"/>
                </a:lnTo>
                <a:close/>
                <a:moveTo>
                  <a:pt x="186100" y="3768529"/>
                </a:moveTo>
                <a:lnTo>
                  <a:pt x="181207" y="3773418"/>
                </a:lnTo>
                <a:lnTo>
                  <a:pt x="186100" y="3773418"/>
                </a:lnTo>
                <a:close/>
                <a:moveTo>
                  <a:pt x="1699422" y="3768524"/>
                </a:moveTo>
                <a:lnTo>
                  <a:pt x="1699302" y="3768645"/>
                </a:lnTo>
                <a:lnTo>
                  <a:pt x="1694527" y="3773418"/>
                </a:lnTo>
                <a:lnTo>
                  <a:pt x="1689627" y="3778312"/>
                </a:lnTo>
                <a:lnTo>
                  <a:pt x="1689627" y="3778316"/>
                </a:lnTo>
                <a:lnTo>
                  <a:pt x="1689628" y="3778313"/>
                </a:lnTo>
                <a:lnTo>
                  <a:pt x="1694527" y="3773419"/>
                </a:lnTo>
                <a:lnTo>
                  <a:pt x="1699302" y="3768645"/>
                </a:lnTo>
                <a:lnTo>
                  <a:pt x="1699422" y="3768524"/>
                </a:lnTo>
                <a:close/>
                <a:moveTo>
                  <a:pt x="619532" y="3763626"/>
                </a:moveTo>
                <a:lnTo>
                  <a:pt x="612181" y="3768524"/>
                </a:lnTo>
                <a:lnTo>
                  <a:pt x="602386" y="3778312"/>
                </a:lnTo>
                <a:lnTo>
                  <a:pt x="597488" y="3783206"/>
                </a:lnTo>
                <a:lnTo>
                  <a:pt x="597491" y="3783206"/>
                </a:lnTo>
                <a:lnTo>
                  <a:pt x="607286" y="3778312"/>
                </a:lnTo>
                <a:lnTo>
                  <a:pt x="612183" y="3773418"/>
                </a:lnTo>
                <a:close/>
                <a:moveTo>
                  <a:pt x="2012864" y="3758737"/>
                </a:moveTo>
                <a:lnTo>
                  <a:pt x="2007966" y="3763630"/>
                </a:lnTo>
                <a:lnTo>
                  <a:pt x="2003072" y="3773418"/>
                </a:lnTo>
                <a:lnTo>
                  <a:pt x="2007968" y="3768524"/>
                </a:lnTo>
                <a:close/>
                <a:moveTo>
                  <a:pt x="1008879" y="3748950"/>
                </a:moveTo>
                <a:lnTo>
                  <a:pt x="1003984" y="3753842"/>
                </a:lnTo>
                <a:lnTo>
                  <a:pt x="1003984" y="3758733"/>
                </a:lnTo>
                <a:close/>
                <a:moveTo>
                  <a:pt x="1714117" y="3748948"/>
                </a:moveTo>
                <a:lnTo>
                  <a:pt x="1704320" y="3758735"/>
                </a:lnTo>
                <a:lnTo>
                  <a:pt x="1699542" y="3768285"/>
                </a:lnTo>
                <a:lnTo>
                  <a:pt x="1704320" y="3758736"/>
                </a:lnTo>
                <a:close/>
                <a:moveTo>
                  <a:pt x="1253754" y="3748947"/>
                </a:moveTo>
                <a:lnTo>
                  <a:pt x="1248857" y="3758735"/>
                </a:lnTo>
                <a:lnTo>
                  <a:pt x="1248857" y="3763629"/>
                </a:lnTo>
                <a:lnTo>
                  <a:pt x="1248857" y="3768523"/>
                </a:lnTo>
                <a:lnTo>
                  <a:pt x="1253754" y="3758735"/>
                </a:lnTo>
                <a:close/>
                <a:moveTo>
                  <a:pt x="94684" y="3747316"/>
                </a:moveTo>
                <a:lnTo>
                  <a:pt x="97949" y="3753841"/>
                </a:lnTo>
                <a:lnTo>
                  <a:pt x="102846" y="3758735"/>
                </a:lnTo>
                <a:lnTo>
                  <a:pt x="102846" y="3758735"/>
                </a:lnTo>
                <a:lnTo>
                  <a:pt x="97949" y="3748947"/>
                </a:lnTo>
                <a:close/>
                <a:moveTo>
                  <a:pt x="195895" y="3744053"/>
                </a:moveTo>
                <a:lnTo>
                  <a:pt x="200792" y="3748947"/>
                </a:lnTo>
                <a:lnTo>
                  <a:pt x="200796" y="3748947"/>
                </a:lnTo>
                <a:lnTo>
                  <a:pt x="195899" y="3744053"/>
                </a:lnTo>
                <a:close/>
                <a:moveTo>
                  <a:pt x="225553" y="3740319"/>
                </a:moveTo>
                <a:lnTo>
                  <a:pt x="342819" y="3753841"/>
                </a:lnTo>
                <a:lnTo>
                  <a:pt x="342819" y="3753841"/>
                </a:lnTo>
                <a:close/>
                <a:moveTo>
                  <a:pt x="1273178" y="3739242"/>
                </a:moveTo>
                <a:lnTo>
                  <a:pt x="1263549" y="3744053"/>
                </a:lnTo>
                <a:lnTo>
                  <a:pt x="1258652" y="3744053"/>
                </a:lnTo>
                <a:lnTo>
                  <a:pt x="1253754" y="3748947"/>
                </a:lnTo>
                <a:lnTo>
                  <a:pt x="1253754" y="3748947"/>
                </a:lnTo>
                <a:lnTo>
                  <a:pt x="1263549" y="3744053"/>
                </a:lnTo>
                <a:close/>
                <a:moveTo>
                  <a:pt x="1273344" y="3739158"/>
                </a:moveTo>
                <a:lnTo>
                  <a:pt x="1273344" y="3739159"/>
                </a:lnTo>
                <a:lnTo>
                  <a:pt x="1278242" y="3739159"/>
                </a:lnTo>
                <a:lnTo>
                  <a:pt x="1283140" y="3739159"/>
                </a:lnTo>
                <a:lnTo>
                  <a:pt x="1283140" y="3739158"/>
                </a:lnTo>
                <a:close/>
                <a:moveTo>
                  <a:pt x="1895325" y="3734265"/>
                </a:moveTo>
                <a:lnTo>
                  <a:pt x="1890427" y="3744053"/>
                </a:lnTo>
                <a:lnTo>
                  <a:pt x="1895325" y="3739159"/>
                </a:lnTo>
                <a:lnTo>
                  <a:pt x="1900221" y="3734265"/>
                </a:lnTo>
                <a:close/>
                <a:moveTo>
                  <a:pt x="641572" y="3734252"/>
                </a:moveTo>
                <a:lnTo>
                  <a:pt x="641561" y="3734275"/>
                </a:lnTo>
                <a:lnTo>
                  <a:pt x="641568" y="3734264"/>
                </a:lnTo>
                <a:close/>
                <a:moveTo>
                  <a:pt x="2035722" y="3729372"/>
                </a:moveTo>
                <a:lnTo>
                  <a:pt x="2032455" y="3734265"/>
                </a:lnTo>
                <a:lnTo>
                  <a:pt x="2022663" y="3744054"/>
                </a:lnTo>
                <a:lnTo>
                  <a:pt x="2017764" y="3753841"/>
                </a:lnTo>
                <a:lnTo>
                  <a:pt x="2022663" y="3748947"/>
                </a:lnTo>
                <a:lnTo>
                  <a:pt x="2032455" y="3739159"/>
                </a:lnTo>
                <a:close/>
                <a:moveTo>
                  <a:pt x="1738604" y="3729369"/>
                </a:moveTo>
                <a:lnTo>
                  <a:pt x="1738602" y="3729370"/>
                </a:lnTo>
                <a:lnTo>
                  <a:pt x="1733705" y="3729370"/>
                </a:lnTo>
                <a:lnTo>
                  <a:pt x="1728809" y="3734264"/>
                </a:lnTo>
                <a:lnTo>
                  <a:pt x="1719015" y="3739159"/>
                </a:lnTo>
                <a:lnTo>
                  <a:pt x="1719015" y="3739159"/>
                </a:lnTo>
                <a:lnTo>
                  <a:pt x="1728809" y="3734265"/>
                </a:lnTo>
                <a:lnTo>
                  <a:pt x="1733705" y="3729371"/>
                </a:lnTo>
                <a:lnTo>
                  <a:pt x="1738602" y="3729371"/>
                </a:lnTo>
                <a:close/>
                <a:moveTo>
                  <a:pt x="3604548" y="3724477"/>
                </a:moveTo>
                <a:lnTo>
                  <a:pt x="3604548" y="3724477"/>
                </a:lnTo>
                <a:lnTo>
                  <a:pt x="3609445" y="3734265"/>
                </a:lnTo>
                <a:lnTo>
                  <a:pt x="3609445" y="3734265"/>
                </a:lnTo>
                <a:close/>
                <a:moveTo>
                  <a:pt x="9011360" y="3714688"/>
                </a:moveTo>
                <a:lnTo>
                  <a:pt x="9035847" y="3739159"/>
                </a:lnTo>
                <a:lnTo>
                  <a:pt x="9035847" y="3763630"/>
                </a:lnTo>
                <a:lnTo>
                  <a:pt x="8977077" y="3763630"/>
                </a:lnTo>
                <a:lnTo>
                  <a:pt x="8972180" y="3763630"/>
                </a:lnTo>
                <a:lnTo>
                  <a:pt x="8972180" y="3768524"/>
                </a:lnTo>
                <a:lnTo>
                  <a:pt x="8972180" y="3773418"/>
                </a:lnTo>
                <a:lnTo>
                  <a:pt x="8972180" y="3778312"/>
                </a:lnTo>
                <a:lnTo>
                  <a:pt x="8977077" y="3783206"/>
                </a:lnTo>
                <a:lnTo>
                  <a:pt x="8977077" y="3788101"/>
                </a:lnTo>
                <a:lnTo>
                  <a:pt x="8977077" y="3792995"/>
                </a:lnTo>
                <a:lnTo>
                  <a:pt x="8977077" y="3797889"/>
                </a:lnTo>
                <a:lnTo>
                  <a:pt x="8972180" y="3802783"/>
                </a:lnTo>
                <a:lnTo>
                  <a:pt x="8967282" y="3812572"/>
                </a:lnTo>
                <a:lnTo>
                  <a:pt x="8962385" y="3817466"/>
                </a:lnTo>
                <a:lnTo>
                  <a:pt x="8962385" y="3817466"/>
                </a:lnTo>
                <a:lnTo>
                  <a:pt x="8967283" y="3812572"/>
                </a:lnTo>
                <a:lnTo>
                  <a:pt x="8972181" y="3802783"/>
                </a:lnTo>
                <a:lnTo>
                  <a:pt x="8977078" y="3797889"/>
                </a:lnTo>
                <a:lnTo>
                  <a:pt x="8977078" y="3792995"/>
                </a:lnTo>
                <a:lnTo>
                  <a:pt x="8977078" y="3788101"/>
                </a:lnTo>
                <a:lnTo>
                  <a:pt x="8977078" y="3783207"/>
                </a:lnTo>
                <a:lnTo>
                  <a:pt x="8972181" y="3778312"/>
                </a:lnTo>
                <a:lnTo>
                  <a:pt x="8972181" y="3773418"/>
                </a:lnTo>
                <a:lnTo>
                  <a:pt x="8972181" y="3768524"/>
                </a:lnTo>
                <a:lnTo>
                  <a:pt x="8972181" y="3763630"/>
                </a:lnTo>
                <a:lnTo>
                  <a:pt x="8977078" y="3763630"/>
                </a:lnTo>
                <a:lnTo>
                  <a:pt x="9035848" y="3763630"/>
                </a:lnTo>
                <a:lnTo>
                  <a:pt x="9035848" y="3739159"/>
                </a:lnTo>
                <a:lnTo>
                  <a:pt x="9011361" y="3714688"/>
                </a:lnTo>
                <a:close/>
                <a:moveTo>
                  <a:pt x="2059391" y="3707347"/>
                </a:moveTo>
                <a:lnTo>
                  <a:pt x="2052046" y="3709794"/>
                </a:lnTo>
                <a:lnTo>
                  <a:pt x="2047151" y="3714687"/>
                </a:lnTo>
                <a:lnTo>
                  <a:pt x="2056945" y="3709794"/>
                </a:lnTo>
                <a:close/>
                <a:moveTo>
                  <a:pt x="9628443" y="3695111"/>
                </a:moveTo>
                <a:lnTo>
                  <a:pt x="9623546" y="3700005"/>
                </a:lnTo>
                <a:lnTo>
                  <a:pt x="9618648" y="3704900"/>
                </a:lnTo>
                <a:lnTo>
                  <a:pt x="9613751" y="3704900"/>
                </a:lnTo>
                <a:lnTo>
                  <a:pt x="9613751" y="3709794"/>
                </a:lnTo>
                <a:lnTo>
                  <a:pt x="9618648" y="3709794"/>
                </a:lnTo>
                <a:lnTo>
                  <a:pt x="9623546" y="3704900"/>
                </a:lnTo>
                <a:lnTo>
                  <a:pt x="9628443" y="3700006"/>
                </a:lnTo>
                <a:close/>
                <a:moveTo>
                  <a:pt x="3712282" y="3690217"/>
                </a:moveTo>
                <a:lnTo>
                  <a:pt x="3712282" y="3690217"/>
                </a:lnTo>
                <a:lnTo>
                  <a:pt x="3707384" y="3695111"/>
                </a:lnTo>
                <a:lnTo>
                  <a:pt x="3707385" y="3695111"/>
                </a:lnTo>
                <a:close/>
                <a:moveTo>
                  <a:pt x="3697589" y="3685323"/>
                </a:moveTo>
                <a:lnTo>
                  <a:pt x="3692692" y="3690217"/>
                </a:lnTo>
                <a:lnTo>
                  <a:pt x="3692692" y="3690217"/>
                </a:lnTo>
                <a:close/>
                <a:moveTo>
                  <a:pt x="9070130" y="3685323"/>
                </a:moveTo>
                <a:lnTo>
                  <a:pt x="9070130" y="3685324"/>
                </a:lnTo>
                <a:lnTo>
                  <a:pt x="9075028" y="3685324"/>
                </a:lnTo>
                <a:lnTo>
                  <a:pt x="9075027" y="3685323"/>
                </a:lnTo>
                <a:close/>
                <a:moveTo>
                  <a:pt x="656282" y="3685227"/>
                </a:moveTo>
                <a:lnTo>
                  <a:pt x="656258" y="3685322"/>
                </a:lnTo>
                <a:lnTo>
                  <a:pt x="656255" y="3685342"/>
                </a:lnTo>
                <a:lnTo>
                  <a:pt x="656261" y="3685323"/>
                </a:lnTo>
                <a:close/>
                <a:moveTo>
                  <a:pt x="3726974" y="3680429"/>
                </a:moveTo>
                <a:lnTo>
                  <a:pt x="3722077" y="3685323"/>
                </a:lnTo>
                <a:lnTo>
                  <a:pt x="3714234" y="3689242"/>
                </a:lnTo>
                <a:lnTo>
                  <a:pt x="3722077" y="3685323"/>
                </a:lnTo>
                <a:lnTo>
                  <a:pt x="3726975" y="3680429"/>
                </a:lnTo>
                <a:close/>
                <a:moveTo>
                  <a:pt x="9089720" y="3680429"/>
                </a:moveTo>
                <a:lnTo>
                  <a:pt x="9084822" y="3685323"/>
                </a:lnTo>
                <a:lnTo>
                  <a:pt x="9079925" y="3690217"/>
                </a:lnTo>
                <a:lnTo>
                  <a:pt x="9075029" y="3685325"/>
                </a:lnTo>
                <a:lnTo>
                  <a:pt x="9079925" y="3690218"/>
                </a:lnTo>
                <a:lnTo>
                  <a:pt x="9084823" y="3685324"/>
                </a:lnTo>
                <a:lnTo>
                  <a:pt x="9089720" y="3680429"/>
                </a:lnTo>
                <a:lnTo>
                  <a:pt x="9094618" y="3680429"/>
                </a:lnTo>
                <a:lnTo>
                  <a:pt x="9094618" y="3680429"/>
                </a:lnTo>
                <a:lnTo>
                  <a:pt x="9094617" y="3680429"/>
                </a:lnTo>
                <a:close/>
                <a:moveTo>
                  <a:pt x="3780846" y="3675534"/>
                </a:moveTo>
                <a:lnTo>
                  <a:pt x="3780846" y="3675535"/>
                </a:lnTo>
                <a:lnTo>
                  <a:pt x="3790627" y="3680422"/>
                </a:lnTo>
                <a:close/>
                <a:moveTo>
                  <a:pt x="3698405" y="3673090"/>
                </a:moveTo>
                <a:lnTo>
                  <a:pt x="3697589" y="3675535"/>
                </a:lnTo>
                <a:lnTo>
                  <a:pt x="3697589" y="3675535"/>
                </a:lnTo>
                <a:close/>
                <a:moveTo>
                  <a:pt x="2169583" y="3665747"/>
                </a:moveTo>
                <a:lnTo>
                  <a:pt x="2135304" y="3675535"/>
                </a:lnTo>
                <a:lnTo>
                  <a:pt x="2096125" y="3690218"/>
                </a:lnTo>
                <a:lnTo>
                  <a:pt x="2086333" y="3695110"/>
                </a:lnTo>
                <a:lnTo>
                  <a:pt x="2101022" y="3690217"/>
                </a:lnTo>
                <a:lnTo>
                  <a:pt x="2135304" y="3680429"/>
                </a:lnTo>
                <a:close/>
                <a:moveTo>
                  <a:pt x="3609445" y="3665747"/>
                </a:moveTo>
                <a:lnTo>
                  <a:pt x="3609445" y="3665747"/>
                </a:lnTo>
                <a:lnTo>
                  <a:pt x="3619240" y="3704900"/>
                </a:lnTo>
                <a:close/>
                <a:moveTo>
                  <a:pt x="4304876" y="3665746"/>
                </a:moveTo>
                <a:lnTo>
                  <a:pt x="4314671" y="3665746"/>
                </a:lnTo>
                <a:lnTo>
                  <a:pt x="4324466" y="3665746"/>
                </a:lnTo>
                <a:lnTo>
                  <a:pt x="4334261" y="3670640"/>
                </a:lnTo>
                <a:lnTo>
                  <a:pt x="4344055" y="3670640"/>
                </a:lnTo>
                <a:lnTo>
                  <a:pt x="4353850" y="3665746"/>
                </a:lnTo>
                <a:lnTo>
                  <a:pt x="4358748" y="3665746"/>
                </a:lnTo>
                <a:lnTo>
                  <a:pt x="4363645" y="3665746"/>
                </a:lnTo>
                <a:lnTo>
                  <a:pt x="4358748" y="3670640"/>
                </a:lnTo>
                <a:lnTo>
                  <a:pt x="4358748" y="3680429"/>
                </a:lnTo>
                <a:lnTo>
                  <a:pt x="4358748" y="3690217"/>
                </a:lnTo>
                <a:lnTo>
                  <a:pt x="4358748" y="3704900"/>
                </a:lnTo>
                <a:lnTo>
                  <a:pt x="4358748" y="3714688"/>
                </a:lnTo>
                <a:lnTo>
                  <a:pt x="4358748" y="3719582"/>
                </a:lnTo>
                <a:lnTo>
                  <a:pt x="4353850" y="3724476"/>
                </a:lnTo>
                <a:lnTo>
                  <a:pt x="4348953" y="3734265"/>
                </a:lnTo>
                <a:lnTo>
                  <a:pt x="4348953" y="3744053"/>
                </a:lnTo>
                <a:lnTo>
                  <a:pt x="4348953" y="3753842"/>
                </a:lnTo>
                <a:lnTo>
                  <a:pt x="4348953" y="3763630"/>
                </a:lnTo>
                <a:lnTo>
                  <a:pt x="4348953" y="3768524"/>
                </a:lnTo>
                <a:lnTo>
                  <a:pt x="4334261" y="3802783"/>
                </a:lnTo>
                <a:lnTo>
                  <a:pt x="4334261" y="3812572"/>
                </a:lnTo>
                <a:lnTo>
                  <a:pt x="4334261" y="3827254"/>
                </a:lnTo>
                <a:lnTo>
                  <a:pt x="4334261" y="3841937"/>
                </a:lnTo>
                <a:lnTo>
                  <a:pt x="4334261" y="3856619"/>
                </a:lnTo>
                <a:lnTo>
                  <a:pt x="4334261" y="3871302"/>
                </a:lnTo>
                <a:lnTo>
                  <a:pt x="4334261" y="3881090"/>
                </a:lnTo>
                <a:lnTo>
                  <a:pt x="4329363" y="3885985"/>
                </a:lnTo>
                <a:lnTo>
                  <a:pt x="4319568" y="3895773"/>
                </a:lnTo>
                <a:lnTo>
                  <a:pt x="4314671" y="3900667"/>
                </a:lnTo>
                <a:lnTo>
                  <a:pt x="4309773" y="3895773"/>
                </a:lnTo>
                <a:lnTo>
                  <a:pt x="4304876" y="3890879"/>
                </a:lnTo>
                <a:lnTo>
                  <a:pt x="4299978" y="3881090"/>
                </a:lnTo>
                <a:lnTo>
                  <a:pt x="4290184" y="3866408"/>
                </a:lnTo>
                <a:lnTo>
                  <a:pt x="4285286" y="3851725"/>
                </a:lnTo>
                <a:lnTo>
                  <a:pt x="4280389" y="3837043"/>
                </a:lnTo>
                <a:lnTo>
                  <a:pt x="4275491" y="3827254"/>
                </a:lnTo>
                <a:lnTo>
                  <a:pt x="4275491" y="3822360"/>
                </a:lnTo>
                <a:lnTo>
                  <a:pt x="4280389" y="3812572"/>
                </a:lnTo>
                <a:lnTo>
                  <a:pt x="4280389" y="3807678"/>
                </a:lnTo>
                <a:lnTo>
                  <a:pt x="4285286" y="3802783"/>
                </a:lnTo>
                <a:lnTo>
                  <a:pt x="4285286" y="3797889"/>
                </a:lnTo>
                <a:lnTo>
                  <a:pt x="4280389" y="3792995"/>
                </a:lnTo>
                <a:lnTo>
                  <a:pt x="4280389" y="3783207"/>
                </a:lnTo>
                <a:lnTo>
                  <a:pt x="4275491" y="3763630"/>
                </a:lnTo>
                <a:lnTo>
                  <a:pt x="4275491" y="3729371"/>
                </a:lnTo>
                <a:lnTo>
                  <a:pt x="4280389" y="3695111"/>
                </a:lnTo>
                <a:lnTo>
                  <a:pt x="4280389" y="3685323"/>
                </a:lnTo>
                <a:lnTo>
                  <a:pt x="4285286" y="3675535"/>
                </a:lnTo>
                <a:lnTo>
                  <a:pt x="4295081" y="3670640"/>
                </a:lnTo>
                <a:close/>
                <a:moveTo>
                  <a:pt x="2198970" y="3660852"/>
                </a:moveTo>
                <a:lnTo>
                  <a:pt x="2198970" y="3665745"/>
                </a:lnTo>
                <a:lnTo>
                  <a:pt x="2203865" y="3660852"/>
                </a:lnTo>
                <a:close/>
                <a:moveTo>
                  <a:pt x="9569674" y="3660852"/>
                </a:moveTo>
                <a:lnTo>
                  <a:pt x="9589263" y="3665746"/>
                </a:lnTo>
                <a:lnTo>
                  <a:pt x="9623546" y="3670640"/>
                </a:lnTo>
                <a:lnTo>
                  <a:pt x="9626267" y="3676079"/>
                </a:lnTo>
                <a:lnTo>
                  <a:pt x="9648033" y="3680429"/>
                </a:lnTo>
                <a:lnTo>
                  <a:pt x="9662726" y="3690218"/>
                </a:lnTo>
                <a:lnTo>
                  <a:pt x="9687213" y="3690218"/>
                </a:lnTo>
                <a:lnTo>
                  <a:pt x="9672521" y="3695112"/>
                </a:lnTo>
                <a:lnTo>
                  <a:pt x="9692111" y="3700006"/>
                </a:lnTo>
                <a:lnTo>
                  <a:pt x="9706803" y="3704900"/>
                </a:lnTo>
                <a:lnTo>
                  <a:pt x="9706803" y="3724477"/>
                </a:lnTo>
                <a:lnTo>
                  <a:pt x="9692111" y="3729371"/>
                </a:lnTo>
                <a:lnTo>
                  <a:pt x="9667623" y="3734265"/>
                </a:lnTo>
                <a:lnTo>
                  <a:pt x="9662726" y="3729371"/>
                </a:lnTo>
                <a:lnTo>
                  <a:pt x="9657828" y="3729371"/>
                </a:lnTo>
                <a:lnTo>
                  <a:pt x="9652931" y="3734265"/>
                </a:lnTo>
                <a:lnTo>
                  <a:pt x="9648033" y="3734265"/>
                </a:lnTo>
                <a:lnTo>
                  <a:pt x="9643136" y="3739159"/>
                </a:lnTo>
                <a:lnTo>
                  <a:pt x="9633341" y="3744053"/>
                </a:lnTo>
                <a:lnTo>
                  <a:pt x="9628443" y="3744053"/>
                </a:lnTo>
                <a:lnTo>
                  <a:pt x="9623546" y="3744053"/>
                </a:lnTo>
                <a:lnTo>
                  <a:pt x="9623546" y="3748947"/>
                </a:lnTo>
                <a:lnTo>
                  <a:pt x="9618648" y="3748947"/>
                </a:lnTo>
                <a:lnTo>
                  <a:pt x="9608853" y="3748947"/>
                </a:lnTo>
                <a:lnTo>
                  <a:pt x="9603956" y="3748947"/>
                </a:lnTo>
                <a:lnTo>
                  <a:pt x="9594161" y="3748947"/>
                </a:lnTo>
                <a:lnTo>
                  <a:pt x="9584366" y="3744053"/>
                </a:lnTo>
                <a:lnTo>
                  <a:pt x="9574571" y="3739159"/>
                </a:lnTo>
                <a:lnTo>
                  <a:pt x="9569674" y="3734265"/>
                </a:lnTo>
                <a:lnTo>
                  <a:pt x="9569674" y="3729370"/>
                </a:lnTo>
                <a:lnTo>
                  <a:pt x="9559879" y="3724476"/>
                </a:lnTo>
                <a:lnTo>
                  <a:pt x="9554981" y="3724476"/>
                </a:lnTo>
                <a:lnTo>
                  <a:pt x="9545186" y="3724476"/>
                </a:lnTo>
                <a:lnTo>
                  <a:pt x="9535391" y="3724476"/>
                </a:lnTo>
                <a:lnTo>
                  <a:pt x="9520699" y="3714688"/>
                </a:lnTo>
                <a:lnTo>
                  <a:pt x="9530494" y="3704900"/>
                </a:lnTo>
                <a:lnTo>
                  <a:pt x="9545186" y="3704900"/>
                </a:lnTo>
                <a:lnTo>
                  <a:pt x="9569674" y="3714688"/>
                </a:lnTo>
                <a:lnTo>
                  <a:pt x="9579468" y="3714688"/>
                </a:lnTo>
                <a:lnTo>
                  <a:pt x="9584366" y="3709794"/>
                </a:lnTo>
                <a:lnTo>
                  <a:pt x="9584366" y="3704900"/>
                </a:lnTo>
                <a:lnTo>
                  <a:pt x="9584366" y="3700005"/>
                </a:lnTo>
                <a:lnTo>
                  <a:pt x="9584366" y="3695111"/>
                </a:lnTo>
                <a:lnTo>
                  <a:pt x="9579468" y="3685323"/>
                </a:lnTo>
                <a:lnTo>
                  <a:pt x="9574571" y="3685323"/>
                </a:lnTo>
                <a:lnTo>
                  <a:pt x="9564776" y="3680429"/>
                </a:lnTo>
                <a:lnTo>
                  <a:pt x="9559879" y="3680429"/>
                </a:lnTo>
                <a:lnTo>
                  <a:pt x="9554981" y="3680429"/>
                </a:lnTo>
                <a:lnTo>
                  <a:pt x="9550084" y="3680429"/>
                </a:lnTo>
                <a:lnTo>
                  <a:pt x="9540289" y="3675535"/>
                </a:lnTo>
                <a:lnTo>
                  <a:pt x="9550084" y="3665746"/>
                </a:lnTo>
                <a:close/>
                <a:moveTo>
                  <a:pt x="3766154" y="3660852"/>
                </a:moveTo>
                <a:lnTo>
                  <a:pt x="3766154" y="3660852"/>
                </a:lnTo>
                <a:lnTo>
                  <a:pt x="3775948" y="3665746"/>
                </a:lnTo>
                <a:close/>
                <a:moveTo>
                  <a:pt x="1297831" y="3636387"/>
                </a:moveTo>
                <a:lnTo>
                  <a:pt x="1293157" y="3739159"/>
                </a:lnTo>
                <a:lnTo>
                  <a:pt x="1297831" y="3739159"/>
                </a:lnTo>
                <a:close/>
                <a:moveTo>
                  <a:pt x="670954" y="3597227"/>
                </a:moveTo>
                <a:lnTo>
                  <a:pt x="670950" y="3597228"/>
                </a:lnTo>
                <a:lnTo>
                  <a:pt x="667680" y="3629916"/>
                </a:lnTo>
                <a:lnTo>
                  <a:pt x="670954" y="3607016"/>
                </a:lnTo>
                <a:close/>
                <a:moveTo>
                  <a:pt x="1048061" y="3597227"/>
                </a:moveTo>
                <a:lnTo>
                  <a:pt x="1048061" y="3597227"/>
                </a:lnTo>
                <a:lnTo>
                  <a:pt x="1052957" y="3597227"/>
                </a:lnTo>
                <a:lnTo>
                  <a:pt x="1052956" y="3597227"/>
                </a:lnTo>
                <a:lnTo>
                  <a:pt x="1052958" y="3597227"/>
                </a:lnTo>
                <a:lnTo>
                  <a:pt x="1052958" y="3597227"/>
                </a:lnTo>
                <a:close/>
                <a:moveTo>
                  <a:pt x="3707384" y="3592333"/>
                </a:moveTo>
                <a:lnTo>
                  <a:pt x="3707384" y="3592334"/>
                </a:lnTo>
                <a:lnTo>
                  <a:pt x="3707384" y="3592334"/>
                </a:lnTo>
                <a:close/>
                <a:moveTo>
                  <a:pt x="2312835" y="3583161"/>
                </a:moveTo>
                <a:lnTo>
                  <a:pt x="2296919" y="3607016"/>
                </a:lnTo>
                <a:lnTo>
                  <a:pt x="2267535" y="3631487"/>
                </a:lnTo>
                <a:lnTo>
                  <a:pt x="2255786" y="3639315"/>
                </a:lnTo>
                <a:lnTo>
                  <a:pt x="2262636" y="3636381"/>
                </a:lnTo>
                <a:lnTo>
                  <a:pt x="2292020" y="3616804"/>
                </a:lnTo>
                <a:lnTo>
                  <a:pt x="2311610" y="3587439"/>
                </a:lnTo>
                <a:close/>
                <a:moveTo>
                  <a:pt x="3746564" y="3582545"/>
                </a:moveTo>
                <a:lnTo>
                  <a:pt x="3746564" y="3582546"/>
                </a:lnTo>
                <a:lnTo>
                  <a:pt x="3771051" y="3592334"/>
                </a:lnTo>
                <a:lnTo>
                  <a:pt x="3771050" y="3592333"/>
                </a:lnTo>
                <a:close/>
                <a:moveTo>
                  <a:pt x="749312" y="3577651"/>
                </a:moveTo>
                <a:lnTo>
                  <a:pt x="710136" y="3587438"/>
                </a:lnTo>
                <a:lnTo>
                  <a:pt x="739518" y="3582545"/>
                </a:lnTo>
                <a:close/>
                <a:moveTo>
                  <a:pt x="3422115" y="3565416"/>
                </a:moveTo>
                <a:lnTo>
                  <a:pt x="3423340" y="3572757"/>
                </a:lnTo>
                <a:lnTo>
                  <a:pt x="3423340" y="3567863"/>
                </a:lnTo>
                <a:close/>
                <a:moveTo>
                  <a:pt x="641566" y="3562968"/>
                </a:moveTo>
                <a:lnTo>
                  <a:pt x="651361" y="3602121"/>
                </a:lnTo>
                <a:lnTo>
                  <a:pt x="651365" y="3602120"/>
                </a:lnTo>
                <a:lnTo>
                  <a:pt x="641571" y="3562968"/>
                </a:lnTo>
                <a:close/>
                <a:moveTo>
                  <a:pt x="572837" y="3562843"/>
                </a:moveTo>
                <a:lnTo>
                  <a:pt x="573001" y="3562968"/>
                </a:lnTo>
                <a:lnTo>
                  <a:pt x="573006" y="3562968"/>
                </a:lnTo>
                <a:close/>
                <a:moveTo>
                  <a:pt x="3888590" y="3558074"/>
                </a:moveTo>
                <a:lnTo>
                  <a:pt x="3888590" y="3562968"/>
                </a:lnTo>
                <a:lnTo>
                  <a:pt x="3890224" y="3566233"/>
                </a:lnTo>
                <a:lnTo>
                  <a:pt x="3888591" y="3558075"/>
                </a:lnTo>
                <a:close/>
                <a:moveTo>
                  <a:pt x="3707384" y="3553180"/>
                </a:moveTo>
                <a:lnTo>
                  <a:pt x="3707384" y="3553181"/>
                </a:lnTo>
                <a:lnTo>
                  <a:pt x="3707384" y="3558075"/>
                </a:lnTo>
                <a:lnTo>
                  <a:pt x="3707384" y="3567863"/>
                </a:lnTo>
                <a:lnTo>
                  <a:pt x="3707384" y="3567865"/>
                </a:lnTo>
                <a:lnTo>
                  <a:pt x="3707384" y="3567863"/>
                </a:lnTo>
                <a:lnTo>
                  <a:pt x="3707384" y="3558075"/>
                </a:lnTo>
                <a:lnTo>
                  <a:pt x="3707384" y="3553180"/>
                </a:lnTo>
                <a:close/>
                <a:moveTo>
                  <a:pt x="3736769" y="3548287"/>
                </a:moveTo>
                <a:lnTo>
                  <a:pt x="3736769" y="3553180"/>
                </a:lnTo>
                <a:lnTo>
                  <a:pt x="3741665" y="3553180"/>
                </a:lnTo>
                <a:lnTo>
                  <a:pt x="3741665" y="3553179"/>
                </a:lnTo>
                <a:close/>
                <a:moveTo>
                  <a:pt x="9266030" y="3548286"/>
                </a:moveTo>
                <a:lnTo>
                  <a:pt x="9329697" y="3567863"/>
                </a:lnTo>
                <a:lnTo>
                  <a:pt x="9349287" y="3582545"/>
                </a:lnTo>
                <a:lnTo>
                  <a:pt x="9359081" y="3587440"/>
                </a:lnTo>
                <a:lnTo>
                  <a:pt x="9368876" y="3597228"/>
                </a:lnTo>
                <a:lnTo>
                  <a:pt x="9373774" y="3597228"/>
                </a:lnTo>
                <a:lnTo>
                  <a:pt x="9398261" y="3602122"/>
                </a:lnTo>
                <a:lnTo>
                  <a:pt x="9471723" y="3621699"/>
                </a:lnTo>
                <a:lnTo>
                  <a:pt x="9481518" y="3631487"/>
                </a:lnTo>
                <a:lnTo>
                  <a:pt x="9525596" y="3651064"/>
                </a:lnTo>
                <a:lnTo>
                  <a:pt x="9530493" y="3660852"/>
                </a:lnTo>
                <a:lnTo>
                  <a:pt x="9530493" y="3665747"/>
                </a:lnTo>
                <a:lnTo>
                  <a:pt x="9525596" y="3670641"/>
                </a:lnTo>
                <a:lnTo>
                  <a:pt x="9525596" y="3675535"/>
                </a:lnTo>
                <a:lnTo>
                  <a:pt x="9486416" y="3680429"/>
                </a:lnTo>
                <a:lnTo>
                  <a:pt x="9481518" y="3680429"/>
                </a:lnTo>
                <a:lnTo>
                  <a:pt x="9466826" y="3680429"/>
                </a:lnTo>
                <a:lnTo>
                  <a:pt x="9452133" y="3680429"/>
                </a:lnTo>
                <a:lnTo>
                  <a:pt x="9437441" y="3680429"/>
                </a:lnTo>
                <a:lnTo>
                  <a:pt x="9422749" y="3680429"/>
                </a:lnTo>
                <a:lnTo>
                  <a:pt x="9417851" y="3680429"/>
                </a:lnTo>
                <a:lnTo>
                  <a:pt x="9412954" y="3680429"/>
                </a:lnTo>
                <a:lnTo>
                  <a:pt x="9408056" y="3670641"/>
                </a:lnTo>
                <a:lnTo>
                  <a:pt x="9427646" y="3660852"/>
                </a:lnTo>
                <a:lnTo>
                  <a:pt x="9427646" y="3651064"/>
                </a:lnTo>
                <a:lnTo>
                  <a:pt x="9403159" y="3646170"/>
                </a:lnTo>
                <a:lnTo>
                  <a:pt x="9383569" y="3646170"/>
                </a:lnTo>
                <a:lnTo>
                  <a:pt x="9368876" y="3636381"/>
                </a:lnTo>
                <a:lnTo>
                  <a:pt x="9359081" y="3631487"/>
                </a:lnTo>
                <a:lnTo>
                  <a:pt x="9354184" y="3626593"/>
                </a:lnTo>
                <a:lnTo>
                  <a:pt x="9315004" y="3607016"/>
                </a:lnTo>
                <a:lnTo>
                  <a:pt x="9310107" y="3607016"/>
                </a:lnTo>
                <a:lnTo>
                  <a:pt x="9305209" y="3602122"/>
                </a:lnTo>
                <a:lnTo>
                  <a:pt x="9295414" y="3602122"/>
                </a:lnTo>
                <a:lnTo>
                  <a:pt x="9285619" y="3597228"/>
                </a:lnTo>
                <a:lnTo>
                  <a:pt x="9275824" y="3592334"/>
                </a:lnTo>
                <a:lnTo>
                  <a:pt x="9270927" y="3592334"/>
                </a:lnTo>
                <a:lnTo>
                  <a:pt x="9266030" y="3587440"/>
                </a:lnTo>
                <a:lnTo>
                  <a:pt x="9256235" y="3587440"/>
                </a:lnTo>
                <a:lnTo>
                  <a:pt x="9246440" y="3587440"/>
                </a:lnTo>
                <a:lnTo>
                  <a:pt x="9236645" y="3592334"/>
                </a:lnTo>
                <a:lnTo>
                  <a:pt x="9226850" y="3597228"/>
                </a:lnTo>
                <a:lnTo>
                  <a:pt x="9217055" y="3602122"/>
                </a:lnTo>
                <a:lnTo>
                  <a:pt x="9207260" y="3602122"/>
                </a:lnTo>
                <a:lnTo>
                  <a:pt x="9197465" y="3602122"/>
                </a:lnTo>
                <a:lnTo>
                  <a:pt x="9192567" y="3597228"/>
                </a:lnTo>
                <a:lnTo>
                  <a:pt x="9187670" y="3592334"/>
                </a:lnTo>
                <a:lnTo>
                  <a:pt x="9187670" y="3582545"/>
                </a:lnTo>
                <a:lnTo>
                  <a:pt x="9192567" y="3572757"/>
                </a:lnTo>
                <a:lnTo>
                  <a:pt x="9202362" y="3567863"/>
                </a:lnTo>
                <a:lnTo>
                  <a:pt x="9212157" y="3562969"/>
                </a:lnTo>
                <a:lnTo>
                  <a:pt x="9221952" y="3558074"/>
                </a:lnTo>
                <a:lnTo>
                  <a:pt x="9226850" y="3553180"/>
                </a:lnTo>
                <a:lnTo>
                  <a:pt x="9231747" y="3553180"/>
                </a:lnTo>
                <a:close/>
                <a:moveTo>
                  <a:pt x="1684730" y="3548285"/>
                </a:moveTo>
                <a:lnTo>
                  <a:pt x="1674934" y="3562968"/>
                </a:lnTo>
                <a:lnTo>
                  <a:pt x="1660242" y="3572756"/>
                </a:lnTo>
                <a:lnTo>
                  <a:pt x="1645551" y="3582545"/>
                </a:lnTo>
                <a:lnTo>
                  <a:pt x="1621063" y="3592333"/>
                </a:lnTo>
                <a:lnTo>
                  <a:pt x="1621064" y="3592333"/>
                </a:lnTo>
                <a:lnTo>
                  <a:pt x="1640654" y="3587439"/>
                </a:lnTo>
                <a:lnTo>
                  <a:pt x="1655346" y="3577651"/>
                </a:lnTo>
                <a:lnTo>
                  <a:pt x="1670038" y="3567862"/>
                </a:lnTo>
                <a:lnTo>
                  <a:pt x="1679836" y="3558074"/>
                </a:lnTo>
                <a:close/>
                <a:moveTo>
                  <a:pt x="3874636" y="3544129"/>
                </a:moveTo>
                <a:lnTo>
                  <a:pt x="3878795" y="3548285"/>
                </a:lnTo>
                <a:lnTo>
                  <a:pt x="3883216" y="3552704"/>
                </a:lnTo>
                <a:close/>
                <a:moveTo>
                  <a:pt x="3722076" y="3543391"/>
                </a:moveTo>
                <a:lnTo>
                  <a:pt x="3722076" y="3543392"/>
                </a:lnTo>
                <a:lnTo>
                  <a:pt x="3722077" y="3543392"/>
                </a:lnTo>
                <a:lnTo>
                  <a:pt x="3731871" y="3543392"/>
                </a:lnTo>
                <a:lnTo>
                  <a:pt x="3731870" y="3543391"/>
                </a:lnTo>
                <a:lnTo>
                  <a:pt x="3726973" y="3543391"/>
                </a:lnTo>
                <a:close/>
                <a:moveTo>
                  <a:pt x="2320917" y="3542414"/>
                </a:moveTo>
                <a:lnTo>
                  <a:pt x="2318141" y="3564593"/>
                </a:lnTo>
                <a:lnTo>
                  <a:pt x="2321404" y="3553180"/>
                </a:lnTo>
                <a:lnTo>
                  <a:pt x="2321404" y="3548285"/>
                </a:lnTo>
                <a:lnTo>
                  <a:pt x="2321404" y="3543391"/>
                </a:lnTo>
                <a:close/>
                <a:moveTo>
                  <a:pt x="3418442" y="3538497"/>
                </a:moveTo>
                <a:lnTo>
                  <a:pt x="3418442" y="3538498"/>
                </a:lnTo>
                <a:lnTo>
                  <a:pt x="3418442" y="3538498"/>
                </a:lnTo>
                <a:lnTo>
                  <a:pt x="3423340" y="3543392"/>
                </a:lnTo>
                <a:lnTo>
                  <a:pt x="3428237" y="3543392"/>
                </a:lnTo>
                <a:lnTo>
                  <a:pt x="3433134" y="3548286"/>
                </a:lnTo>
                <a:lnTo>
                  <a:pt x="3438032" y="3543392"/>
                </a:lnTo>
                <a:lnTo>
                  <a:pt x="3438032" y="3543391"/>
                </a:lnTo>
                <a:lnTo>
                  <a:pt x="3433133" y="3543391"/>
                </a:lnTo>
                <a:lnTo>
                  <a:pt x="3428237" y="3543391"/>
                </a:lnTo>
                <a:lnTo>
                  <a:pt x="3428237" y="3538497"/>
                </a:lnTo>
                <a:lnTo>
                  <a:pt x="3423339" y="3538497"/>
                </a:lnTo>
                <a:close/>
                <a:moveTo>
                  <a:pt x="2316507" y="3533605"/>
                </a:moveTo>
                <a:lnTo>
                  <a:pt x="2316507" y="3538498"/>
                </a:lnTo>
                <a:lnTo>
                  <a:pt x="2318956" y="3538498"/>
                </a:lnTo>
                <a:close/>
                <a:moveTo>
                  <a:pt x="3844509" y="3523818"/>
                </a:moveTo>
                <a:lnTo>
                  <a:pt x="3834720" y="3528709"/>
                </a:lnTo>
                <a:lnTo>
                  <a:pt x="3839615" y="3528709"/>
                </a:lnTo>
                <a:close/>
                <a:moveTo>
                  <a:pt x="3433133" y="3504238"/>
                </a:moveTo>
                <a:lnTo>
                  <a:pt x="3433133" y="3509132"/>
                </a:lnTo>
                <a:lnTo>
                  <a:pt x="3433133" y="3518921"/>
                </a:lnTo>
                <a:lnTo>
                  <a:pt x="3436074" y="3524795"/>
                </a:lnTo>
                <a:lnTo>
                  <a:pt x="3433134" y="3504238"/>
                </a:lnTo>
                <a:lnTo>
                  <a:pt x="3438032" y="3509133"/>
                </a:lnTo>
                <a:lnTo>
                  <a:pt x="3447827" y="3514027"/>
                </a:lnTo>
                <a:lnTo>
                  <a:pt x="3452725" y="3514027"/>
                </a:lnTo>
                <a:lnTo>
                  <a:pt x="3452727" y="3514026"/>
                </a:lnTo>
                <a:lnTo>
                  <a:pt x="3452724" y="3514026"/>
                </a:lnTo>
                <a:lnTo>
                  <a:pt x="3447826" y="3509132"/>
                </a:lnTo>
                <a:lnTo>
                  <a:pt x="3438032" y="3504238"/>
                </a:lnTo>
                <a:close/>
                <a:moveTo>
                  <a:pt x="3477211" y="3494450"/>
                </a:moveTo>
                <a:lnTo>
                  <a:pt x="3472315" y="3499344"/>
                </a:lnTo>
                <a:lnTo>
                  <a:pt x="3467416" y="3504238"/>
                </a:lnTo>
                <a:lnTo>
                  <a:pt x="3462519" y="3509132"/>
                </a:lnTo>
                <a:lnTo>
                  <a:pt x="3460069" y="3511580"/>
                </a:lnTo>
                <a:lnTo>
                  <a:pt x="3467417" y="3509133"/>
                </a:lnTo>
                <a:lnTo>
                  <a:pt x="3467417" y="3504238"/>
                </a:lnTo>
                <a:lnTo>
                  <a:pt x="3472315" y="3499344"/>
                </a:lnTo>
                <a:lnTo>
                  <a:pt x="3477212" y="3499344"/>
                </a:lnTo>
                <a:lnTo>
                  <a:pt x="3479661" y="3494450"/>
                </a:lnTo>
                <a:close/>
                <a:moveTo>
                  <a:pt x="3404266" y="3490072"/>
                </a:moveTo>
                <a:lnTo>
                  <a:pt x="3408647" y="3494450"/>
                </a:lnTo>
                <a:lnTo>
                  <a:pt x="3408647" y="3494450"/>
                </a:lnTo>
                <a:close/>
                <a:moveTo>
                  <a:pt x="3398851" y="3489555"/>
                </a:moveTo>
                <a:lnTo>
                  <a:pt x="3393954" y="3494450"/>
                </a:lnTo>
                <a:lnTo>
                  <a:pt x="3389056" y="3504238"/>
                </a:lnTo>
                <a:lnTo>
                  <a:pt x="3389056" y="3509132"/>
                </a:lnTo>
                <a:lnTo>
                  <a:pt x="3384159" y="3518921"/>
                </a:lnTo>
                <a:lnTo>
                  <a:pt x="3379262" y="3523815"/>
                </a:lnTo>
                <a:lnTo>
                  <a:pt x="3374366" y="3528708"/>
                </a:lnTo>
                <a:lnTo>
                  <a:pt x="3374366" y="3528710"/>
                </a:lnTo>
                <a:lnTo>
                  <a:pt x="3379263" y="3523815"/>
                </a:lnTo>
                <a:lnTo>
                  <a:pt x="3384159" y="3518921"/>
                </a:lnTo>
                <a:lnTo>
                  <a:pt x="3389058" y="3509133"/>
                </a:lnTo>
                <a:lnTo>
                  <a:pt x="3389058" y="3504239"/>
                </a:lnTo>
                <a:lnTo>
                  <a:pt x="3393954" y="3494450"/>
                </a:lnTo>
                <a:lnTo>
                  <a:pt x="3398852" y="3489556"/>
                </a:lnTo>
                <a:lnTo>
                  <a:pt x="3403749" y="3489556"/>
                </a:lnTo>
                <a:lnTo>
                  <a:pt x="3403749" y="3489555"/>
                </a:lnTo>
                <a:close/>
                <a:moveTo>
                  <a:pt x="3296008" y="3489555"/>
                </a:moveTo>
                <a:lnTo>
                  <a:pt x="3291110" y="3494450"/>
                </a:lnTo>
                <a:lnTo>
                  <a:pt x="3291110" y="3494450"/>
                </a:lnTo>
                <a:lnTo>
                  <a:pt x="3296008" y="3489556"/>
                </a:lnTo>
                <a:close/>
                <a:moveTo>
                  <a:pt x="925624" y="3489555"/>
                </a:moveTo>
                <a:lnTo>
                  <a:pt x="935419" y="3494449"/>
                </a:lnTo>
                <a:lnTo>
                  <a:pt x="945214" y="3499344"/>
                </a:lnTo>
                <a:lnTo>
                  <a:pt x="935419" y="3489555"/>
                </a:lnTo>
                <a:close/>
                <a:moveTo>
                  <a:pt x="925623" y="3489555"/>
                </a:moveTo>
                <a:lnTo>
                  <a:pt x="925624" y="3489556"/>
                </a:lnTo>
                <a:lnTo>
                  <a:pt x="925624" y="3489555"/>
                </a:lnTo>
                <a:close/>
                <a:moveTo>
                  <a:pt x="176308" y="3484661"/>
                </a:moveTo>
                <a:lnTo>
                  <a:pt x="171411" y="3489555"/>
                </a:lnTo>
                <a:lnTo>
                  <a:pt x="166513" y="3494450"/>
                </a:lnTo>
                <a:lnTo>
                  <a:pt x="161616" y="3504238"/>
                </a:lnTo>
                <a:lnTo>
                  <a:pt x="161616" y="3518921"/>
                </a:lnTo>
                <a:lnTo>
                  <a:pt x="156718" y="3577651"/>
                </a:lnTo>
                <a:lnTo>
                  <a:pt x="156719" y="3577651"/>
                </a:lnTo>
                <a:lnTo>
                  <a:pt x="161616" y="3518920"/>
                </a:lnTo>
                <a:lnTo>
                  <a:pt x="161616" y="3504238"/>
                </a:lnTo>
                <a:lnTo>
                  <a:pt x="166514" y="3494450"/>
                </a:lnTo>
                <a:lnTo>
                  <a:pt x="171411" y="3489555"/>
                </a:lnTo>
                <a:lnTo>
                  <a:pt x="176309" y="3484661"/>
                </a:lnTo>
                <a:close/>
                <a:moveTo>
                  <a:pt x="3355665" y="3461079"/>
                </a:moveTo>
                <a:lnTo>
                  <a:pt x="3359673" y="3465085"/>
                </a:lnTo>
                <a:lnTo>
                  <a:pt x="3359673" y="3465084"/>
                </a:lnTo>
                <a:close/>
                <a:moveTo>
                  <a:pt x="3609445" y="3460191"/>
                </a:moveTo>
                <a:lnTo>
                  <a:pt x="3604548" y="3465085"/>
                </a:lnTo>
                <a:lnTo>
                  <a:pt x="3602448" y="3477670"/>
                </a:lnTo>
                <a:close/>
                <a:moveTo>
                  <a:pt x="3305801" y="3460190"/>
                </a:moveTo>
                <a:lnTo>
                  <a:pt x="3300903" y="3465084"/>
                </a:lnTo>
                <a:lnTo>
                  <a:pt x="3300903" y="3469979"/>
                </a:lnTo>
                <a:lnTo>
                  <a:pt x="3296008" y="3479767"/>
                </a:lnTo>
                <a:lnTo>
                  <a:pt x="3296008" y="3479768"/>
                </a:lnTo>
                <a:lnTo>
                  <a:pt x="3300905" y="3469979"/>
                </a:lnTo>
                <a:lnTo>
                  <a:pt x="3300905" y="3465085"/>
                </a:lnTo>
                <a:lnTo>
                  <a:pt x="3305803" y="3460191"/>
                </a:lnTo>
                <a:lnTo>
                  <a:pt x="3315596" y="3460191"/>
                </a:lnTo>
                <a:lnTo>
                  <a:pt x="3335188" y="3460191"/>
                </a:lnTo>
                <a:lnTo>
                  <a:pt x="3349879" y="3460191"/>
                </a:lnTo>
                <a:lnTo>
                  <a:pt x="3354776" y="3460191"/>
                </a:lnTo>
                <a:lnTo>
                  <a:pt x="3354775" y="3460190"/>
                </a:lnTo>
                <a:lnTo>
                  <a:pt x="3349879" y="3460190"/>
                </a:lnTo>
                <a:lnTo>
                  <a:pt x="3335186" y="3460190"/>
                </a:lnTo>
                <a:lnTo>
                  <a:pt x="3315596" y="3460190"/>
                </a:lnTo>
                <a:close/>
                <a:moveTo>
                  <a:pt x="2693563" y="3450455"/>
                </a:moveTo>
                <a:lnTo>
                  <a:pt x="2688718" y="3455296"/>
                </a:lnTo>
                <a:lnTo>
                  <a:pt x="2683819" y="3455296"/>
                </a:lnTo>
                <a:lnTo>
                  <a:pt x="2650907" y="3492299"/>
                </a:lnTo>
                <a:lnTo>
                  <a:pt x="2683819" y="3455297"/>
                </a:lnTo>
                <a:lnTo>
                  <a:pt x="2688718" y="3455297"/>
                </a:lnTo>
                <a:close/>
                <a:moveTo>
                  <a:pt x="881551" y="3440622"/>
                </a:moveTo>
                <a:lnTo>
                  <a:pt x="886445" y="3450402"/>
                </a:lnTo>
                <a:lnTo>
                  <a:pt x="891343" y="3455297"/>
                </a:lnTo>
                <a:lnTo>
                  <a:pt x="915771" y="3489473"/>
                </a:lnTo>
                <a:close/>
                <a:moveTo>
                  <a:pt x="3501701" y="3440614"/>
                </a:moveTo>
                <a:lnTo>
                  <a:pt x="3501699" y="3440615"/>
                </a:lnTo>
                <a:lnTo>
                  <a:pt x="3496802" y="3450403"/>
                </a:lnTo>
                <a:lnTo>
                  <a:pt x="3491904" y="3465084"/>
                </a:lnTo>
                <a:lnTo>
                  <a:pt x="3487007" y="3474873"/>
                </a:lnTo>
                <a:lnTo>
                  <a:pt x="3487007" y="3479768"/>
                </a:lnTo>
                <a:lnTo>
                  <a:pt x="3487008" y="3479768"/>
                </a:lnTo>
                <a:lnTo>
                  <a:pt x="3491905" y="3465085"/>
                </a:lnTo>
                <a:lnTo>
                  <a:pt x="3496802" y="3455298"/>
                </a:lnTo>
                <a:lnTo>
                  <a:pt x="3501701" y="3450403"/>
                </a:lnTo>
                <a:lnTo>
                  <a:pt x="3501701" y="3445510"/>
                </a:lnTo>
                <a:lnTo>
                  <a:pt x="3501701" y="3440615"/>
                </a:lnTo>
                <a:close/>
                <a:moveTo>
                  <a:pt x="3399831" y="3428868"/>
                </a:moveTo>
                <a:lnTo>
                  <a:pt x="3403749" y="3430826"/>
                </a:lnTo>
                <a:lnTo>
                  <a:pt x="3413544" y="3430826"/>
                </a:lnTo>
                <a:lnTo>
                  <a:pt x="3418442" y="3430826"/>
                </a:lnTo>
                <a:lnTo>
                  <a:pt x="3418818" y="3430450"/>
                </a:lnTo>
                <a:close/>
                <a:moveTo>
                  <a:pt x="333029" y="3426018"/>
                </a:moveTo>
                <a:lnTo>
                  <a:pt x="333029" y="3430826"/>
                </a:lnTo>
                <a:lnTo>
                  <a:pt x="347459" y="3695202"/>
                </a:lnTo>
                <a:close/>
                <a:moveTo>
                  <a:pt x="3354775" y="3425932"/>
                </a:moveTo>
                <a:lnTo>
                  <a:pt x="3364569" y="3430826"/>
                </a:lnTo>
                <a:lnTo>
                  <a:pt x="3372966" y="3426631"/>
                </a:lnTo>
                <a:lnTo>
                  <a:pt x="3364570" y="3425932"/>
                </a:lnTo>
                <a:lnTo>
                  <a:pt x="3354776" y="3425932"/>
                </a:lnTo>
                <a:close/>
                <a:moveTo>
                  <a:pt x="3325393" y="3425932"/>
                </a:moveTo>
                <a:lnTo>
                  <a:pt x="3320495" y="3427155"/>
                </a:lnTo>
                <a:lnTo>
                  <a:pt x="3330290" y="3425932"/>
                </a:lnTo>
                <a:close/>
                <a:moveTo>
                  <a:pt x="3282948" y="3409616"/>
                </a:moveTo>
                <a:lnTo>
                  <a:pt x="3281313" y="3411249"/>
                </a:lnTo>
                <a:lnTo>
                  <a:pt x="3281313" y="3421037"/>
                </a:lnTo>
                <a:lnTo>
                  <a:pt x="3281315" y="3421038"/>
                </a:lnTo>
                <a:lnTo>
                  <a:pt x="3281315" y="3421037"/>
                </a:lnTo>
                <a:lnTo>
                  <a:pt x="3281315" y="3416143"/>
                </a:lnTo>
                <a:close/>
                <a:moveTo>
                  <a:pt x="3435092" y="3405380"/>
                </a:moveTo>
                <a:lnTo>
                  <a:pt x="3427538" y="3421736"/>
                </a:lnTo>
                <a:lnTo>
                  <a:pt x="3428237" y="3421037"/>
                </a:lnTo>
                <a:lnTo>
                  <a:pt x="3433133" y="3411249"/>
                </a:lnTo>
                <a:close/>
                <a:moveTo>
                  <a:pt x="2478125" y="3401463"/>
                </a:moveTo>
                <a:lnTo>
                  <a:pt x="2473230" y="3406355"/>
                </a:lnTo>
                <a:lnTo>
                  <a:pt x="2468333" y="3416143"/>
                </a:lnTo>
                <a:lnTo>
                  <a:pt x="2468333" y="3425932"/>
                </a:lnTo>
                <a:lnTo>
                  <a:pt x="2473231" y="3411249"/>
                </a:lnTo>
                <a:close/>
                <a:moveTo>
                  <a:pt x="876650" y="3396569"/>
                </a:moveTo>
                <a:lnTo>
                  <a:pt x="871753" y="3406354"/>
                </a:lnTo>
                <a:lnTo>
                  <a:pt x="876650" y="3401462"/>
                </a:lnTo>
                <a:close/>
                <a:moveTo>
                  <a:pt x="2492819" y="3391673"/>
                </a:moveTo>
                <a:lnTo>
                  <a:pt x="2483025" y="3396567"/>
                </a:lnTo>
                <a:lnTo>
                  <a:pt x="2478129" y="3401460"/>
                </a:lnTo>
                <a:lnTo>
                  <a:pt x="2487922" y="3396566"/>
                </a:lnTo>
                <a:close/>
                <a:moveTo>
                  <a:pt x="3288662" y="3386776"/>
                </a:moveTo>
                <a:lnTo>
                  <a:pt x="3286211" y="3391673"/>
                </a:lnTo>
                <a:lnTo>
                  <a:pt x="3286211" y="3396569"/>
                </a:lnTo>
                <a:close/>
                <a:moveTo>
                  <a:pt x="2737692" y="3381885"/>
                </a:moveTo>
                <a:lnTo>
                  <a:pt x="2737692" y="3386777"/>
                </a:lnTo>
                <a:lnTo>
                  <a:pt x="2737692" y="3391673"/>
                </a:lnTo>
                <a:lnTo>
                  <a:pt x="2757281" y="3401461"/>
                </a:lnTo>
                <a:lnTo>
                  <a:pt x="2752383" y="3450402"/>
                </a:lnTo>
                <a:lnTo>
                  <a:pt x="2737692" y="3450402"/>
                </a:lnTo>
                <a:lnTo>
                  <a:pt x="2703411" y="3450402"/>
                </a:lnTo>
                <a:lnTo>
                  <a:pt x="2693617" y="3450402"/>
                </a:lnTo>
                <a:lnTo>
                  <a:pt x="2693616" y="3450403"/>
                </a:lnTo>
                <a:lnTo>
                  <a:pt x="2698513" y="3450403"/>
                </a:lnTo>
                <a:lnTo>
                  <a:pt x="2703411" y="3450403"/>
                </a:lnTo>
                <a:lnTo>
                  <a:pt x="2737692" y="3450403"/>
                </a:lnTo>
                <a:lnTo>
                  <a:pt x="2752383" y="3450403"/>
                </a:lnTo>
                <a:lnTo>
                  <a:pt x="2762179" y="3401461"/>
                </a:lnTo>
                <a:lnTo>
                  <a:pt x="2742589" y="3391673"/>
                </a:lnTo>
                <a:close/>
                <a:moveTo>
                  <a:pt x="220385" y="3381883"/>
                </a:moveTo>
                <a:lnTo>
                  <a:pt x="215488" y="3386779"/>
                </a:lnTo>
                <a:lnTo>
                  <a:pt x="215488" y="3391673"/>
                </a:lnTo>
                <a:lnTo>
                  <a:pt x="215488" y="3401461"/>
                </a:lnTo>
                <a:lnTo>
                  <a:pt x="215488" y="3411249"/>
                </a:lnTo>
                <a:lnTo>
                  <a:pt x="210591" y="3430826"/>
                </a:lnTo>
                <a:lnTo>
                  <a:pt x="210591" y="3445508"/>
                </a:lnTo>
                <a:lnTo>
                  <a:pt x="210591" y="3460190"/>
                </a:lnTo>
                <a:lnTo>
                  <a:pt x="210591" y="3469979"/>
                </a:lnTo>
                <a:lnTo>
                  <a:pt x="210591" y="3474873"/>
                </a:lnTo>
                <a:lnTo>
                  <a:pt x="210591" y="3479767"/>
                </a:lnTo>
                <a:lnTo>
                  <a:pt x="205693" y="3484661"/>
                </a:lnTo>
                <a:lnTo>
                  <a:pt x="205694" y="3484661"/>
                </a:lnTo>
                <a:lnTo>
                  <a:pt x="210591" y="3479767"/>
                </a:lnTo>
                <a:lnTo>
                  <a:pt x="210591" y="3474873"/>
                </a:lnTo>
                <a:lnTo>
                  <a:pt x="210591" y="3469979"/>
                </a:lnTo>
                <a:lnTo>
                  <a:pt x="210591" y="3460190"/>
                </a:lnTo>
                <a:lnTo>
                  <a:pt x="210591" y="3445508"/>
                </a:lnTo>
                <a:lnTo>
                  <a:pt x="210591" y="3430826"/>
                </a:lnTo>
                <a:lnTo>
                  <a:pt x="215489" y="3411249"/>
                </a:lnTo>
                <a:lnTo>
                  <a:pt x="215489" y="3401461"/>
                </a:lnTo>
                <a:lnTo>
                  <a:pt x="215489" y="3391673"/>
                </a:lnTo>
                <a:lnTo>
                  <a:pt x="215489" y="3386779"/>
                </a:lnTo>
                <a:lnTo>
                  <a:pt x="220386" y="3381885"/>
                </a:lnTo>
                <a:lnTo>
                  <a:pt x="225283" y="3381885"/>
                </a:lnTo>
                <a:lnTo>
                  <a:pt x="225283" y="3381883"/>
                </a:lnTo>
                <a:close/>
                <a:moveTo>
                  <a:pt x="3270988" y="3371981"/>
                </a:moveTo>
                <a:lnTo>
                  <a:pt x="3269071" y="3389226"/>
                </a:lnTo>
                <a:lnTo>
                  <a:pt x="3271519" y="3386779"/>
                </a:lnTo>
                <a:lnTo>
                  <a:pt x="3271519" y="3376990"/>
                </a:lnTo>
                <a:lnTo>
                  <a:pt x="3271519" y="3372096"/>
                </a:lnTo>
                <a:close/>
                <a:moveTo>
                  <a:pt x="3493992" y="3370701"/>
                </a:moveTo>
                <a:lnTo>
                  <a:pt x="3484798" y="3371781"/>
                </a:lnTo>
                <a:lnTo>
                  <a:pt x="3487007" y="3372096"/>
                </a:lnTo>
                <a:close/>
                <a:moveTo>
                  <a:pt x="3302536" y="3368836"/>
                </a:moveTo>
                <a:lnTo>
                  <a:pt x="3296008" y="3372096"/>
                </a:lnTo>
                <a:lnTo>
                  <a:pt x="3291112" y="3376989"/>
                </a:lnTo>
                <a:lnTo>
                  <a:pt x="3300905" y="3372095"/>
                </a:lnTo>
                <a:close/>
                <a:moveTo>
                  <a:pt x="3570264" y="3362308"/>
                </a:moveTo>
                <a:lnTo>
                  <a:pt x="3570264" y="3372096"/>
                </a:lnTo>
                <a:lnTo>
                  <a:pt x="3565366" y="3376990"/>
                </a:lnTo>
                <a:lnTo>
                  <a:pt x="3560469" y="3386779"/>
                </a:lnTo>
                <a:lnTo>
                  <a:pt x="3560469" y="3396567"/>
                </a:lnTo>
                <a:lnTo>
                  <a:pt x="3555572" y="3401461"/>
                </a:lnTo>
                <a:lnTo>
                  <a:pt x="3550674" y="3406356"/>
                </a:lnTo>
                <a:lnTo>
                  <a:pt x="3550674" y="3411249"/>
                </a:lnTo>
                <a:lnTo>
                  <a:pt x="3545776" y="3421037"/>
                </a:lnTo>
                <a:lnTo>
                  <a:pt x="3526728" y="3428652"/>
                </a:lnTo>
                <a:lnTo>
                  <a:pt x="3545778" y="3425932"/>
                </a:lnTo>
                <a:lnTo>
                  <a:pt x="3574182" y="3369161"/>
                </a:lnTo>
                <a:lnTo>
                  <a:pt x="3570264" y="3367202"/>
                </a:lnTo>
                <a:lnTo>
                  <a:pt x="3570264" y="3362308"/>
                </a:lnTo>
                <a:close/>
                <a:moveTo>
                  <a:pt x="8644050" y="3347623"/>
                </a:moveTo>
                <a:lnTo>
                  <a:pt x="8644049" y="3347624"/>
                </a:lnTo>
                <a:lnTo>
                  <a:pt x="8648946" y="3347624"/>
                </a:lnTo>
                <a:lnTo>
                  <a:pt x="8648947" y="3347623"/>
                </a:lnTo>
                <a:close/>
                <a:moveTo>
                  <a:pt x="3364570" y="3337840"/>
                </a:moveTo>
                <a:lnTo>
                  <a:pt x="3363067" y="3338213"/>
                </a:lnTo>
                <a:lnTo>
                  <a:pt x="3367015" y="3338655"/>
                </a:lnTo>
                <a:close/>
                <a:moveTo>
                  <a:pt x="3056032" y="3337840"/>
                </a:moveTo>
                <a:lnTo>
                  <a:pt x="3056032" y="3342733"/>
                </a:lnTo>
                <a:lnTo>
                  <a:pt x="3056033" y="3342733"/>
                </a:lnTo>
                <a:lnTo>
                  <a:pt x="3056033" y="3337840"/>
                </a:lnTo>
                <a:close/>
                <a:moveTo>
                  <a:pt x="861958" y="3337840"/>
                </a:moveTo>
                <a:lnTo>
                  <a:pt x="861958" y="3342733"/>
                </a:lnTo>
                <a:lnTo>
                  <a:pt x="866855" y="3347624"/>
                </a:lnTo>
                <a:lnTo>
                  <a:pt x="873384" y="3350887"/>
                </a:lnTo>
                <a:lnTo>
                  <a:pt x="871752" y="3347625"/>
                </a:lnTo>
                <a:lnTo>
                  <a:pt x="866854" y="3342733"/>
                </a:lnTo>
                <a:close/>
                <a:moveTo>
                  <a:pt x="279155" y="3313369"/>
                </a:moveTo>
                <a:lnTo>
                  <a:pt x="288950" y="3352519"/>
                </a:lnTo>
                <a:lnTo>
                  <a:pt x="288950" y="3352519"/>
                </a:lnTo>
                <a:lnTo>
                  <a:pt x="288950" y="3386779"/>
                </a:lnTo>
                <a:lnTo>
                  <a:pt x="288951" y="3386779"/>
                </a:lnTo>
                <a:lnTo>
                  <a:pt x="288951" y="3362308"/>
                </a:lnTo>
                <a:lnTo>
                  <a:pt x="288951" y="3352521"/>
                </a:lnTo>
                <a:lnTo>
                  <a:pt x="288950" y="3352519"/>
                </a:lnTo>
                <a:lnTo>
                  <a:pt x="279155" y="3313369"/>
                </a:lnTo>
                <a:close/>
                <a:moveTo>
                  <a:pt x="2461629" y="3309247"/>
                </a:moveTo>
                <a:lnTo>
                  <a:pt x="2461629" y="3309247"/>
                </a:lnTo>
                <a:lnTo>
                  <a:pt x="2478126" y="3313369"/>
                </a:lnTo>
                <a:lnTo>
                  <a:pt x="2478129" y="3313369"/>
                </a:lnTo>
                <a:lnTo>
                  <a:pt x="2478126" y="3313367"/>
                </a:lnTo>
                <a:close/>
                <a:moveTo>
                  <a:pt x="1723913" y="3308472"/>
                </a:moveTo>
                <a:lnTo>
                  <a:pt x="1723913" y="3313369"/>
                </a:lnTo>
                <a:lnTo>
                  <a:pt x="1728812" y="3308472"/>
                </a:lnTo>
                <a:close/>
                <a:moveTo>
                  <a:pt x="2585873" y="3283999"/>
                </a:moveTo>
                <a:lnTo>
                  <a:pt x="2585871" y="3284000"/>
                </a:lnTo>
                <a:lnTo>
                  <a:pt x="2579996" y="3286937"/>
                </a:lnTo>
                <a:close/>
                <a:moveTo>
                  <a:pt x="852163" y="3279111"/>
                </a:moveTo>
                <a:lnTo>
                  <a:pt x="852163" y="3283999"/>
                </a:lnTo>
                <a:lnTo>
                  <a:pt x="852163" y="3293789"/>
                </a:lnTo>
                <a:lnTo>
                  <a:pt x="857059" y="3308467"/>
                </a:lnTo>
                <a:lnTo>
                  <a:pt x="857059" y="3303580"/>
                </a:lnTo>
                <a:lnTo>
                  <a:pt x="857059" y="3288898"/>
                </a:lnTo>
                <a:close/>
                <a:moveTo>
                  <a:pt x="2830747" y="3274213"/>
                </a:moveTo>
                <a:lnTo>
                  <a:pt x="2781770" y="3298682"/>
                </a:lnTo>
                <a:lnTo>
                  <a:pt x="2752383" y="3323154"/>
                </a:lnTo>
                <a:lnTo>
                  <a:pt x="2742589" y="3347624"/>
                </a:lnTo>
                <a:lnTo>
                  <a:pt x="2742589" y="3347625"/>
                </a:lnTo>
                <a:lnTo>
                  <a:pt x="2757281" y="3323154"/>
                </a:lnTo>
                <a:lnTo>
                  <a:pt x="2786667" y="3298683"/>
                </a:lnTo>
                <a:lnTo>
                  <a:pt x="2830747" y="3274214"/>
                </a:lnTo>
                <a:close/>
                <a:moveTo>
                  <a:pt x="848490" y="3264427"/>
                </a:moveTo>
                <a:lnTo>
                  <a:pt x="852162" y="3269316"/>
                </a:lnTo>
                <a:lnTo>
                  <a:pt x="852162" y="3264427"/>
                </a:lnTo>
                <a:close/>
                <a:moveTo>
                  <a:pt x="1562293" y="3259531"/>
                </a:moveTo>
                <a:lnTo>
                  <a:pt x="1567190" y="3274213"/>
                </a:lnTo>
                <a:lnTo>
                  <a:pt x="1567190" y="3264427"/>
                </a:lnTo>
                <a:close/>
                <a:moveTo>
                  <a:pt x="863589" y="3251373"/>
                </a:moveTo>
                <a:lnTo>
                  <a:pt x="857059" y="3254636"/>
                </a:lnTo>
                <a:lnTo>
                  <a:pt x="855426" y="3257900"/>
                </a:lnTo>
                <a:lnTo>
                  <a:pt x="861957" y="3254636"/>
                </a:lnTo>
                <a:close/>
                <a:moveTo>
                  <a:pt x="3036443" y="3249746"/>
                </a:moveTo>
                <a:lnTo>
                  <a:pt x="3041339" y="3269318"/>
                </a:lnTo>
                <a:lnTo>
                  <a:pt x="3051135" y="3284000"/>
                </a:lnTo>
                <a:lnTo>
                  <a:pt x="3046236" y="3288898"/>
                </a:lnTo>
                <a:lnTo>
                  <a:pt x="3041339" y="3293789"/>
                </a:lnTo>
                <a:lnTo>
                  <a:pt x="3036443" y="3298683"/>
                </a:lnTo>
                <a:lnTo>
                  <a:pt x="3031543" y="3308472"/>
                </a:lnTo>
                <a:lnTo>
                  <a:pt x="3031546" y="3308472"/>
                </a:lnTo>
                <a:lnTo>
                  <a:pt x="3036443" y="3298683"/>
                </a:lnTo>
                <a:lnTo>
                  <a:pt x="3041339" y="3293789"/>
                </a:lnTo>
                <a:lnTo>
                  <a:pt x="3046238" y="3288898"/>
                </a:lnTo>
                <a:lnTo>
                  <a:pt x="3051136" y="3284002"/>
                </a:lnTo>
                <a:lnTo>
                  <a:pt x="3051135" y="3284000"/>
                </a:lnTo>
                <a:close/>
                <a:moveTo>
                  <a:pt x="2850336" y="3249744"/>
                </a:moveTo>
                <a:lnTo>
                  <a:pt x="2840540" y="3259529"/>
                </a:lnTo>
                <a:lnTo>
                  <a:pt x="2838908" y="3262793"/>
                </a:lnTo>
                <a:lnTo>
                  <a:pt x="2845439" y="3259531"/>
                </a:lnTo>
                <a:close/>
                <a:moveTo>
                  <a:pt x="8482433" y="3244845"/>
                </a:moveTo>
                <a:lnTo>
                  <a:pt x="8472638" y="3254634"/>
                </a:lnTo>
                <a:lnTo>
                  <a:pt x="8463949" y="3258975"/>
                </a:lnTo>
                <a:lnTo>
                  <a:pt x="8472636" y="3254636"/>
                </a:lnTo>
                <a:lnTo>
                  <a:pt x="8482431" y="3244847"/>
                </a:lnTo>
                <a:lnTo>
                  <a:pt x="8497124" y="3244847"/>
                </a:lnTo>
                <a:lnTo>
                  <a:pt x="8506919" y="3244847"/>
                </a:lnTo>
                <a:lnTo>
                  <a:pt x="8521611" y="3244847"/>
                </a:lnTo>
                <a:lnTo>
                  <a:pt x="8531406" y="3249744"/>
                </a:lnTo>
                <a:lnTo>
                  <a:pt x="8536304" y="3249744"/>
                </a:lnTo>
                <a:lnTo>
                  <a:pt x="8541201" y="3254636"/>
                </a:lnTo>
                <a:lnTo>
                  <a:pt x="8550996" y="3293789"/>
                </a:lnTo>
                <a:lnTo>
                  <a:pt x="8570586" y="3323154"/>
                </a:lnTo>
                <a:lnTo>
                  <a:pt x="8590176" y="3337840"/>
                </a:lnTo>
                <a:lnTo>
                  <a:pt x="8599971" y="3342733"/>
                </a:lnTo>
                <a:lnTo>
                  <a:pt x="8614663" y="3352519"/>
                </a:lnTo>
                <a:lnTo>
                  <a:pt x="8629356" y="3352519"/>
                </a:lnTo>
                <a:lnTo>
                  <a:pt x="8639151" y="3352519"/>
                </a:lnTo>
                <a:lnTo>
                  <a:pt x="8639152" y="3352517"/>
                </a:lnTo>
                <a:lnTo>
                  <a:pt x="8629358" y="3352517"/>
                </a:lnTo>
                <a:lnTo>
                  <a:pt x="8614665" y="3352517"/>
                </a:lnTo>
                <a:lnTo>
                  <a:pt x="8599973" y="3342729"/>
                </a:lnTo>
                <a:lnTo>
                  <a:pt x="8590178" y="3337835"/>
                </a:lnTo>
                <a:lnTo>
                  <a:pt x="8570588" y="3323152"/>
                </a:lnTo>
                <a:lnTo>
                  <a:pt x="8550998" y="3293788"/>
                </a:lnTo>
                <a:lnTo>
                  <a:pt x="8541203" y="3254634"/>
                </a:lnTo>
                <a:lnTo>
                  <a:pt x="8536306" y="3249739"/>
                </a:lnTo>
                <a:lnTo>
                  <a:pt x="8531408" y="3249739"/>
                </a:lnTo>
                <a:lnTo>
                  <a:pt x="8521613" y="3244845"/>
                </a:lnTo>
                <a:lnTo>
                  <a:pt x="8506921" y="3244845"/>
                </a:lnTo>
                <a:lnTo>
                  <a:pt x="8497126" y="3244845"/>
                </a:lnTo>
                <a:close/>
                <a:moveTo>
                  <a:pt x="1670041" y="3239956"/>
                </a:moveTo>
                <a:lnTo>
                  <a:pt x="1665143" y="3244847"/>
                </a:lnTo>
                <a:lnTo>
                  <a:pt x="1665143" y="3259529"/>
                </a:lnTo>
                <a:lnTo>
                  <a:pt x="1660246" y="3269316"/>
                </a:lnTo>
                <a:lnTo>
                  <a:pt x="1660246" y="3288896"/>
                </a:lnTo>
                <a:lnTo>
                  <a:pt x="1660246" y="3298682"/>
                </a:lnTo>
                <a:lnTo>
                  <a:pt x="1660246" y="3308470"/>
                </a:lnTo>
                <a:lnTo>
                  <a:pt x="1660246" y="3313361"/>
                </a:lnTo>
                <a:close/>
                <a:moveTo>
                  <a:pt x="1743506" y="3235068"/>
                </a:moveTo>
                <a:lnTo>
                  <a:pt x="1748401" y="3244848"/>
                </a:lnTo>
                <a:lnTo>
                  <a:pt x="1753299" y="3254636"/>
                </a:lnTo>
                <a:lnTo>
                  <a:pt x="1758195" y="3264427"/>
                </a:lnTo>
                <a:lnTo>
                  <a:pt x="1763093" y="3269318"/>
                </a:lnTo>
                <a:close/>
                <a:moveTo>
                  <a:pt x="881547" y="3230165"/>
                </a:moveTo>
                <a:lnTo>
                  <a:pt x="881546" y="3230167"/>
                </a:lnTo>
                <a:lnTo>
                  <a:pt x="876848" y="3239561"/>
                </a:lnTo>
                <a:lnTo>
                  <a:pt x="881547" y="3230167"/>
                </a:lnTo>
                <a:close/>
                <a:moveTo>
                  <a:pt x="1777787" y="3225273"/>
                </a:moveTo>
                <a:lnTo>
                  <a:pt x="1758195" y="3230167"/>
                </a:lnTo>
                <a:lnTo>
                  <a:pt x="1743502" y="3235061"/>
                </a:lnTo>
                <a:lnTo>
                  <a:pt x="1792480" y="3225273"/>
                </a:lnTo>
                <a:close/>
                <a:moveTo>
                  <a:pt x="2860131" y="3225273"/>
                </a:moveTo>
                <a:lnTo>
                  <a:pt x="2860131" y="3235058"/>
                </a:lnTo>
                <a:lnTo>
                  <a:pt x="2855234" y="3244847"/>
                </a:lnTo>
                <a:lnTo>
                  <a:pt x="2860131" y="3239956"/>
                </a:lnTo>
                <a:lnTo>
                  <a:pt x="2865027" y="3235061"/>
                </a:lnTo>
                <a:lnTo>
                  <a:pt x="2865027" y="3225273"/>
                </a:lnTo>
                <a:close/>
                <a:moveTo>
                  <a:pt x="886444" y="3205695"/>
                </a:moveTo>
                <a:lnTo>
                  <a:pt x="886444" y="3210591"/>
                </a:lnTo>
                <a:lnTo>
                  <a:pt x="891341" y="3215485"/>
                </a:lnTo>
                <a:lnTo>
                  <a:pt x="891341" y="3220376"/>
                </a:lnTo>
                <a:lnTo>
                  <a:pt x="891342" y="3220376"/>
                </a:lnTo>
                <a:lnTo>
                  <a:pt x="891342" y="3215485"/>
                </a:lnTo>
                <a:close/>
                <a:moveTo>
                  <a:pt x="2879722" y="3200802"/>
                </a:moveTo>
                <a:lnTo>
                  <a:pt x="2874823" y="3210591"/>
                </a:lnTo>
                <a:lnTo>
                  <a:pt x="2874823" y="3215485"/>
                </a:lnTo>
                <a:lnTo>
                  <a:pt x="2879722" y="3220376"/>
                </a:lnTo>
                <a:lnTo>
                  <a:pt x="2879722" y="3215485"/>
                </a:lnTo>
                <a:lnTo>
                  <a:pt x="2879722" y="3210591"/>
                </a:lnTo>
                <a:close/>
                <a:moveTo>
                  <a:pt x="2027558" y="3200802"/>
                </a:moveTo>
                <a:lnTo>
                  <a:pt x="2027558" y="3200804"/>
                </a:lnTo>
                <a:lnTo>
                  <a:pt x="2032452" y="3210591"/>
                </a:lnTo>
                <a:lnTo>
                  <a:pt x="2032452" y="3215485"/>
                </a:lnTo>
                <a:lnTo>
                  <a:pt x="2037350" y="3220376"/>
                </a:lnTo>
                <a:lnTo>
                  <a:pt x="2042250" y="3225273"/>
                </a:lnTo>
                <a:lnTo>
                  <a:pt x="2047148" y="3230167"/>
                </a:lnTo>
                <a:lnTo>
                  <a:pt x="2047148" y="3235061"/>
                </a:lnTo>
                <a:lnTo>
                  <a:pt x="2047148" y="3239956"/>
                </a:lnTo>
                <a:lnTo>
                  <a:pt x="2052045" y="3249745"/>
                </a:lnTo>
                <a:lnTo>
                  <a:pt x="2052045" y="3254638"/>
                </a:lnTo>
                <a:lnTo>
                  <a:pt x="2047332" y="3278194"/>
                </a:lnTo>
                <a:lnTo>
                  <a:pt x="2052046" y="3254636"/>
                </a:lnTo>
                <a:lnTo>
                  <a:pt x="2052046" y="3249744"/>
                </a:lnTo>
                <a:lnTo>
                  <a:pt x="2047149" y="3239956"/>
                </a:lnTo>
                <a:lnTo>
                  <a:pt x="2047149" y="3235061"/>
                </a:lnTo>
                <a:lnTo>
                  <a:pt x="2047149" y="3230165"/>
                </a:lnTo>
                <a:lnTo>
                  <a:pt x="2042252" y="3225273"/>
                </a:lnTo>
                <a:lnTo>
                  <a:pt x="2037351" y="3220376"/>
                </a:lnTo>
                <a:lnTo>
                  <a:pt x="2032455" y="3215485"/>
                </a:lnTo>
                <a:lnTo>
                  <a:pt x="2032455" y="3210591"/>
                </a:lnTo>
                <a:close/>
                <a:moveTo>
                  <a:pt x="891342" y="3193461"/>
                </a:moveTo>
                <a:lnTo>
                  <a:pt x="886444" y="3195905"/>
                </a:lnTo>
                <a:lnTo>
                  <a:pt x="891342" y="3195905"/>
                </a:lnTo>
                <a:close/>
                <a:moveTo>
                  <a:pt x="3064357" y="3192480"/>
                </a:moveTo>
                <a:lnTo>
                  <a:pt x="3060930" y="3195905"/>
                </a:lnTo>
                <a:lnTo>
                  <a:pt x="3051135" y="3200802"/>
                </a:lnTo>
                <a:lnTo>
                  <a:pt x="3046236" y="3210591"/>
                </a:lnTo>
                <a:lnTo>
                  <a:pt x="3043785" y="3215490"/>
                </a:lnTo>
                <a:lnTo>
                  <a:pt x="3051136" y="3205696"/>
                </a:lnTo>
                <a:lnTo>
                  <a:pt x="3060931" y="3195909"/>
                </a:lnTo>
                <a:lnTo>
                  <a:pt x="3065829" y="3195909"/>
                </a:lnTo>
                <a:close/>
                <a:moveTo>
                  <a:pt x="1799830" y="3191020"/>
                </a:moveTo>
                <a:lnTo>
                  <a:pt x="1802274" y="3195905"/>
                </a:lnTo>
                <a:lnTo>
                  <a:pt x="1807172" y="3205695"/>
                </a:lnTo>
                <a:lnTo>
                  <a:pt x="1812066" y="3210584"/>
                </a:lnTo>
                <a:lnTo>
                  <a:pt x="1807172" y="3200804"/>
                </a:lnTo>
                <a:close/>
                <a:moveTo>
                  <a:pt x="2889516" y="3186121"/>
                </a:moveTo>
                <a:lnTo>
                  <a:pt x="2887884" y="3189382"/>
                </a:lnTo>
                <a:lnTo>
                  <a:pt x="2894414" y="3186121"/>
                </a:lnTo>
                <a:close/>
                <a:moveTo>
                  <a:pt x="2429152" y="3181231"/>
                </a:moveTo>
                <a:lnTo>
                  <a:pt x="2429152" y="3254636"/>
                </a:lnTo>
                <a:lnTo>
                  <a:pt x="2449353" y="3288283"/>
                </a:lnTo>
                <a:lnTo>
                  <a:pt x="2434049" y="3254636"/>
                </a:lnTo>
                <a:close/>
                <a:moveTo>
                  <a:pt x="2909106" y="3181224"/>
                </a:moveTo>
                <a:lnTo>
                  <a:pt x="2899312" y="3186121"/>
                </a:lnTo>
                <a:lnTo>
                  <a:pt x="2904209" y="3186121"/>
                </a:lnTo>
                <a:close/>
                <a:moveTo>
                  <a:pt x="910932" y="3176333"/>
                </a:moveTo>
                <a:lnTo>
                  <a:pt x="906034" y="3186121"/>
                </a:lnTo>
                <a:lnTo>
                  <a:pt x="901136" y="3191013"/>
                </a:lnTo>
                <a:lnTo>
                  <a:pt x="906034" y="3186121"/>
                </a:lnTo>
                <a:lnTo>
                  <a:pt x="910932" y="3181224"/>
                </a:lnTo>
                <a:close/>
                <a:moveTo>
                  <a:pt x="1674937" y="3166542"/>
                </a:moveTo>
                <a:lnTo>
                  <a:pt x="1674937" y="3166542"/>
                </a:lnTo>
                <a:lnTo>
                  <a:pt x="1679836" y="3166542"/>
                </a:lnTo>
                <a:lnTo>
                  <a:pt x="1679836" y="3166542"/>
                </a:lnTo>
                <a:close/>
                <a:moveTo>
                  <a:pt x="817888" y="3156789"/>
                </a:moveTo>
                <a:lnTo>
                  <a:pt x="822778" y="3181224"/>
                </a:lnTo>
                <a:lnTo>
                  <a:pt x="827676" y="3215485"/>
                </a:lnTo>
                <a:lnTo>
                  <a:pt x="837471" y="3249744"/>
                </a:lnTo>
                <a:lnTo>
                  <a:pt x="845862" y="3260925"/>
                </a:lnTo>
                <a:lnTo>
                  <a:pt x="837469" y="3239956"/>
                </a:lnTo>
                <a:lnTo>
                  <a:pt x="827674" y="3205695"/>
                </a:lnTo>
                <a:lnTo>
                  <a:pt x="822776" y="3176333"/>
                </a:lnTo>
                <a:close/>
                <a:moveTo>
                  <a:pt x="2904211" y="3156754"/>
                </a:moveTo>
                <a:lnTo>
                  <a:pt x="2909106" y="3161649"/>
                </a:lnTo>
                <a:lnTo>
                  <a:pt x="2914003" y="3161649"/>
                </a:lnTo>
                <a:lnTo>
                  <a:pt x="2923799" y="3166542"/>
                </a:lnTo>
                <a:lnTo>
                  <a:pt x="2928698" y="3166542"/>
                </a:lnTo>
                <a:lnTo>
                  <a:pt x="2938493" y="3171435"/>
                </a:lnTo>
                <a:lnTo>
                  <a:pt x="2943389" y="3176330"/>
                </a:lnTo>
                <a:lnTo>
                  <a:pt x="2948285" y="3181224"/>
                </a:lnTo>
                <a:lnTo>
                  <a:pt x="2948285" y="3176333"/>
                </a:lnTo>
                <a:lnTo>
                  <a:pt x="2948285" y="3171435"/>
                </a:lnTo>
                <a:lnTo>
                  <a:pt x="2938493" y="3166542"/>
                </a:lnTo>
                <a:lnTo>
                  <a:pt x="2933593" y="3161649"/>
                </a:lnTo>
                <a:lnTo>
                  <a:pt x="2928698" y="3161649"/>
                </a:lnTo>
                <a:lnTo>
                  <a:pt x="2923799" y="3161649"/>
                </a:lnTo>
                <a:lnTo>
                  <a:pt x="2918900" y="3161649"/>
                </a:lnTo>
                <a:lnTo>
                  <a:pt x="2909106" y="3156754"/>
                </a:lnTo>
                <a:close/>
                <a:moveTo>
                  <a:pt x="3069091" y="3148598"/>
                </a:moveTo>
                <a:lnTo>
                  <a:pt x="3060927" y="3156756"/>
                </a:lnTo>
                <a:lnTo>
                  <a:pt x="3070725" y="3151862"/>
                </a:lnTo>
                <a:close/>
                <a:moveTo>
                  <a:pt x="2889518" y="3142073"/>
                </a:moveTo>
                <a:lnTo>
                  <a:pt x="2894414" y="3146965"/>
                </a:lnTo>
                <a:lnTo>
                  <a:pt x="2899312" y="3151862"/>
                </a:lnTo>
                <a:lnTo>
                  <a:pt x="2904209" y="3151862"/>
                </a:lnTo>
                <a:lnTo>
                  <a:pt x="2896862" y="3146967"/>
                </a:lnTo>
                <a:close/>
                <a:moveTo>
                  <a:pt x="519133" y="3137178"/>
                </a:moveTo>
                <a:lnTo>
                  <a:pt x="524030" y="3146967"/>
                </a:lnTo>
                <a:lnTo>
                  <a:pt x="528928" y="3156754"/>
                </a:lnTo>
                <a:lnTo>
                  <a:pt x="548517" y="3176330"/>
                </a:lnTo>
                <a:lnTo>
                  <a:pt x="548518" y="3176330"/>
                </a:lnTo>
                <a:lnTo>
                  <a:pt x="528928" y="3156754"/>
                </a:lnTo>
                <a:lnTo>
                  <a:pt x="524030" y="3146965"/>
                </a:lnTo>
                <a:close/>
                <a:moveTo>
                  <a:pt x="4593828" y="3132283"/>
                </a:moveTo>
                <a:lnTo>
                  <a:pt x="4598725" y="3137178"/>
                </a:lnTo>
                <a:lnTo>
                  <a:pt x="4603622" y="3137178"/>
                </a:lnTo>
                <a:lnTo>
                  <a:pt x="4608520" y="3142071"/>
                </a:lnTo>
                <a:lnTo>
                  <a:pt x="4623212" y="3142071"/>
                </a:lnTo>
                <a:lnTo>
                  <a:pt x="4628110" y="3142071"/>
                </a:lnTo>
                <a:lnTo>
                  <a:pt x="4637905" y="3146967"/>
                </a:lnTo>
                <a:lnTo>
                  <a:pt x="4647699" y="3156754"/>
                </a:lnTo>
                <a:lnTo>
                  <a:pt x="4657494" y="3161649"/>
                </a:lnTo>
                <a:lnTo>
                  <a:pt x="4662392" y="3166542"/>
                </a:lnTo>
                <a:lnTo>
                  <a:pt x="4667289" y="3166542"/>
                </a:lnTo>
                <a:lnTo>
                  <a:pt x="4662392" y="3171438"/>
                </a:lnTo>
                <a:lnTo>
                  <a:pt x="4662392" y="3176333"/>
                </a:lnTo>
                <a:lnTo>
                  <a:pt x="4662392" y="3186121"/>
                </a:lnTo>
                <a:lnTo>
                  <a:pt x="4662392" y="3195909"/>
                </a:lnTo>
                <a:lnTo>
                  <a:pt x="4662392" y="3205696"/>
                </a:lnTo>
                <a:lnTo>
                  <a:pt x="4662392" y="3215487"/>
                </a:lnTo>
                <a:lnTo>
                  <a:pt x="4662392" y="3225273"/>
                </a:lnTo>
                <a:lnTo>
                  <a:pt x="4652597" y="3235061"/>
                </a:lnTo>
                <a:lnTo>
                  <a:pt x="4642802" y="3239956"/>
                </a:lnTo>
                <a:lnTo>
                  <a:pt x="4633007" y="3239956"/>
                </a:lnTo>
                <a:lnTo>
                  <a:pt x="4623212" y="3235061"/>
                </a:lnTo>
                <a:lnTo>
                  <a:pt x="4623212" y="3230167"/>
                </a:lnTo>
                <a:lnTo>
                  <a:pt x="4618315" y="3225273"/>
                </a:lnTo>
                <a:lnTo>
                  <a:pt x="4618315" y="3220379"/>
                </a:lnTo>
                <a:lnTo>
                  <a:pt x="4618315" y="3215487"/>
                </a:lnTo>
                <a:lnTo>
                  <a:pt x="4618315" y="3210591"/>
                </a:lnTo>
                <a:lnTo>
                  <a:pt x="4613417" y="3200804"/>
                </a:lnTo>
                <a:lnTo>
                  <a:pt x="4603622" y="3191015"/>
                </a:lnTo>
                <a:lnTo>
                  <a:pt x="4598725" y="3181224"/>
                </a:lnTo>
                <a:lnTo>
                  <a:pt x="4588930" y="3171438"/>
                </a:lnTo>
                <a:lnTo>
                  <a:pt x="4584033" y="3161649"/>
                </a:lnTo>
                <a:lnTo>
                  <a:pt x="4579135" y="3156754"/>
                </a:lnTo>
                <a:lnTo>
                  <a:pt x="4579135" y="3146967"/>
                </a:lnTo>
                <a:lnTo>
                  <a:pt x="4584033" y="3142071"/>
                </a:lnTo>
                <a:lnTo>
                  <a:pt x="4593828" y="3137178"/>
                </a:lnTo>
                <a:close/>
                <a:moveTo>
                  <a:pt x="3060930" y="3122497"/>
                </a:moveTo>
                <a:lnTo>
                  <a:pt x="3060930" y="3127390"/>
                </a:lnTo>
                <a:lnTo>
                  <a:pt x="3060931" y="3127390"/>
                </a:lnTo>
                <a:lnTo>
                  <a:pt x="3060931" y="3122497"/>
                </a:lnTo>
                <a:close/>
                <a:moveTo>
                  <a:pt x="1988377" y="3122497"/>
                </a:moveTo>
                <a:lnTo>
                  <a:pt x="1993273" y="3132283"/>
                </a:lnTo>
                <a:lnTo>
                  <a:pt x="1998171" y="3142071"/>
                </a:lnTo>
                <a:lnTo>
                  <a:pt x="2003068" y="3151862"/>
                </a:lnTo>
                <a:lnTo>
                  <a:pt x="2007966" y="3161649"/>
                </a:lnTo>
                <a:lnTo>
                  <a:pt x="2012862" y="3176333"/>
                </a:lnTo>
                <a:lnTo>
                  <a:pt x="2022662" y="3181224"/>
                </a:lnTo>
                <a:lnTo>
                  <a:pt x="2027558" y="3186121"/>
                </a:lnTo>
                <a:lnTo>
                  <a:pt x="2022663" y="3181224"/>
                </a:lnTo>
                <a:lnTo>
                  <a:pt x="2012864" y="3176330"/>
                </a:lnTo>
                <a:lnTo>
                  <a:pt x="2007968" y="3161649"/>
                </a:lnTo>
                <a:lnTo>
                  <a:pt x="2003069" y="3151862"/>
                </a:lnTo>
                <a:lnTo>
                  <a:pt x="1998173" y="3142071"/>
                </a:lnTo>
                <a:lnTo>
                  <a:pt x="1993275" y="3132283"/>
                </a:lnTo>
                <a:close/>
                <a:moveTo>
                  <a:pt x="4677085" y="3117600"/>
                </a:moveTo>
                <a:lnTo>
                  <a:pt x="4716265" y="3122497"/>
                </a:lnTo>
                <a:lnTo>
                  <a:pt x="4701573" y="3137178"/>
                </a:lnTo>
                <a:lnTo>
                  <a:pt x="4677085" y="3156754"/>
                </a:lnTo>
                <a:lnTo>
                  <a:pt x="4657495" y="3142071"/>
                </a:lnTo>
                <a:close/>
                <a:moveTo>
                  <a:pt x="2987467" y="3107816"/>
                </a:moveTo>
                <a:lnTo>
                  <a:pt x="2982570" y="3117602"/>
                </a:lnTo>
                <a:lnTo>
                  <a:pt x="2982570" y="3122494"/>
                </a:lnTo>
                <a:lnTo>
                  <a:pt x="2987467" y="3112708"/>
                </a:lnTo>
                <a:close/>
                <a:moveTo>
                  <a:pt x="2457721" y="3088239"/>
                </a:moveTo>
                <a:lnTo>
                  <a:pt x="2453639" y="3137178"/>
                </a:lnTo>
                <a:lnTo>
                  <a:pt x="2429152" y="3176330"/>
                </a:lnTo>
                <a:lnTo>
                  <a:pt x="2429152" y="3181224"/>
                </a:lnTo>
                <a:lnTo>
                  <a:pt x="2453639" y="3142071"/>
                </a:lnTo>
                <a:lnTo>
                  <a:pt x="2458536" y="3088239"/>
                </a:lnTo>
                <a:close/>
                <a:moveTo>
                  <a:pt x="1831656" y="3088236"/>
                </a:moveTo>
                <a:lnTo>
                  <a:pt x="1723911" y="3176330"/>
                </a:lnTo>
                <a:lnTo>
                  <a:pt x="1709219" y="3181224"/>
                </a:lnTo>
                <a:lnTo>
                  <a:pt x="1709223" y="3181224"/>
                </a:lnTo>
                <a:lnTo>
                  <a:pt x="1723913" y="3176333"/>
                </a:lnTo>
                <a:lnTo>
                  <a:pt x="1767990" y="3142071"/>
                </a:lnTo>
                <a:lnTo>
                  <a:pt x="1831656" y="3088239"/>
                </a:lnTo>
                <a:close/>
                <a:moveTo>
                  <a:pt x="793393" y="3083342"/>
                </a:moveTo>
                <a:lnTo>
                  <a:pt x="793393" y="3088233"/>
                </a:lnTo>
                <a:lnTo>
                  <a:pt x="798289" y="3083343"/>
                </a:lnTo>
                <a:lnTo>
                  <a:pt x="798290" y="3083342"/>
                </a:lnTo>
                <a:close/>
                <a:moveTo>
                  <a:pt x="509338" y="3078448"/>
                </a:moveTo>
                <a:lnTo>
                  <a:pt x="514235" y="3088236"/>
                </a:lnTo>
                <a:lnTo>
                  <a:pt x="519133" y="3098024"/>
                </a:lnTo>
                <a:lnTo>
                  <a:pt x="514236" y="3088236"/>
                </a:lnTo>
                <a:close/>
                <a:moveTo>
                  <a:pt x="803186" y="3073558"/>
                </a:moveTo>
                <a:lnTo>
                  <a:pt x="798292" y="3083339"/>
                </a:lnTo>
                <a:lnTo>
                  <a:pt x="803186" y="3078448"/>
                </a:lnTo>
                <a:close/>
                <a:moveTo>
                  <a:pt x="2879722" y="3073552"/>
                </a:moveTo>
                <a:lnTo>
                  <a:pt x="2840540" y="3107812"/>
                </a:lnTo>
                <a:lnTo>
                  <a:pt x="2840540" y="3117600"/>
                </a:lnTo>
                <a:lnTo>
                  <a:pt x="2840540" y="3127390"/>
                </a:lnTo>
                <a:lnTo>
                  <a:pt x="2845439" y="3137178"/>
                </a:lnTo>
                <a:lnTo>
                  <a:pt x="2845439" y="3127390"/>
                </a:lnTo>
                <a:lnTo>
                  <a:pt x="2840542" y="3122497"/>
                </a:lnTo>
                <a:lnTo>
                  <a:pt x="2840542" y="3107813"/>
                </a:lnTo>
                <a:lnTo>
                  <a:pt x="2879722" y="3073556"/>
                </a:lnTo>
                <a:lnTo>
                  <a:pt x="2899312" y="3073556"/>
                </a:lnTo>
                <a:lnTo>
                  <a:pt x="2908564" y="3073556"/>
                </a:lnTo>
                <a:lnTo>
                  <a:pt x="2908564" y="3073552"/>
                </a:lnTo>
                <a:lnTo>
                  <a:pt x="2904211" y="3073552"/>
                </a:lnTo>
                <a:lnTo>
                  <a:pt x="2894416" y="3073552"/>
                </a:lnTo>
                <a:close/>
                <a:moveTo>
                  <a:pt x="2977674" y="3068661"/>
                </a:moveTo>
                <a:lnTo>
                  <a:pt x="2958082" y="3073556"/>
                </a:lnTo>
                <a:lnTo>
                  <a:pt x="2962980" y="3073556"/>
                </a:lnTo>
                <a:close/>
                <a:moveTo>
                  <a:pt x="2507509" y="3063773"/>
                </a:moveTo>
                <a:lnTo>
                  <a:pt x="2497719" y="3083343"/>
                </a:lnTo>
                <a:lnTo>
                  <a:pt x="2478129" y="3088236"/>
                </a:lnTo>
                <a:lnTo>
                  <a:pt x="2497716" y="3088236"/>
                </a:lnTo>
                <a:close/>
                <a:moveTo>
                  <a:pt x="1831656" y="3049084"/>
                </a:moveTo>
                <a:lnTo>
                  <a:pt x="1831656" y="3053975"/>
                </a:lnTo>
                <a:lnTo>
                  <a:pt x="1831656" y="3053978"/>
                </a:lnTo>
                <a:lnTo>
                  <a:pt x="1836552" y="3049084"/>
                </a:lnTo>
                <a:close/>
                <a:moveTo>
                  <a:pt x="1988377" y="3039296"/>
                </a:moveTo>
                <a:lnTo>
                  <a:pt x="1998171" y="3044190"/>
                </a:lnTo>
                <a:lnTo>
                  <a:pt x="2003068" y="3053978"/>
                </a:lnTo>
                <a:lnTo>
                  <a:pt x="2007966" y="3058871"/>
                </a:lnTo>
                <a:lnTo>
                  <a:pt x="2007966" y="3068661"/>
                </a:lnTo>
                <a:lnTo>
                  <a:pt x="2003068" y="3078448"/>
                </a:lnTo>
                <a:lnTo>
                  <a:pt x="1998588" y="3087406"/>
                </a:lnTo>
                <a:lnTo>
                  <a:pt x="1998173" y="3088236"/>
                </a:lnTo>
                <a:lnTo>
                  <a:pt x="1998173" y="3088239"/>
                </a:lnTo>
                <a:lnTo>
                  <a:pt x="1998171" y="3088239"/>
                </a:lnTo>
                <a:lnTo>
                  <a:pt x="1993273" y="3102919"/>
                </a:lnTo>
                <a:lnTo>
                  <a:pt x="1993273" y="3112708"/>
                </a:lnTo>
                <a:lnTo>
                  <a:pt x="1988815" y="3121619"/>
                </a:lnTo>
                <a:lnTo>
                  <a:pt x="1993275" y="3112708"/>
                </a:lnTo>
                <a:lnTo>
                  <a:pt x="1993275" y="3102919"/>
                </a:lnTo>
                <a:lnTo>
                  <a:pt x="1998173" y="3088239"/>
                </a:lnTo>
                <a:lnTo>
                  <a:pt x="1998588" y="3087406"/>
                </a:lnTo>
                <a:lnTo>
                  <a:pt x="2003069" y="3078448"/>
                </a:lnTo>
                <a:lnTo>
                  <a:pt x="2007968" y="3068658"/>
                </a:lnTo>
                <a:lnTo>
                  <a:pt x="2007968" y="3058871"/>
                </a:lnTo>
                <a:lnTo>
                  <a:pt x="2003069" y="3053978"/>
                </a:lnTo>
                <a:lnTo>
                  <a:pt x="1998173" y="3044190"/>
                </a:lnTo>
                <a:close/>
                <a:moveTo>
                  <a:pt x="2556486" y="3034403"/>
                </a:moveTo>
                <a:lnTo>
                  <a:pt x="2541794" y="3044190"/>
                </a:lnTo>
                <a:lnTo>
                  <a:pt x="2532000" y="3049084"/>
                </a:lnTo>
                <a:lnTo>
                  <a:pt x="2517308" y="3058871"/>
                </a:lnTo>
                <a:lnTo>
                  <a:pt x="2512410" y="3058871"/>
                </a:lnTo>
                <a:lnTo>
                  <a:pt x="2507511" y="3063767"/>
                </a:lnTo>
                <a:lnTo>
                  <a:pt x="2512410" y="3063767"/>
                </a:lnTo>
                <a:lnTo>
                  <a:pt x="2522203" y="3058871"/>
                </a:lnTo>
                <a:lnTo>
                  <a:pt x="2532000" y="3053978"/>
                </a:lnTo>
                <a:lnTo>
                  <a:pt x="2546689" y="3044190"/>
                </a:lnTo>
                <a:close/>
                <a:moveTo>
                  <a:pt x="1719015" y="3024613"/>
                </a:moveTo>
                <a:lnTo>
                  <a:pt x="1728812" y="3029506"/>
                </a:lnTo>
                <a:lnTo>
                  <a:pt x="1738605" y="3034400"/>
                </a:lnTo>
                <a:lnTo>
                  <a:pt x="1738609" y="3034400"/>
                </a:lnTo>
                <a:lnTo>
                  <a:pt x="1728812" y="3029504"/>
                </a:lnTo>
                <a:lnTo>
                  <a:pt x="1719017" y="3024613"/>
                </a:lnTo>
                <a:close/>
                <a:moveTo>
                  <a:pt x="2889518" y="3019720"/>
                </a:moveTo>
                <a:lnTo>
                  <a:pt x="2894416" y="3029506"/>
                </a:lnTo>
                <a:lnTo>
                  <a:pt x="2899312" y="3034400"/>
                </a:lnTo>
                <a:lnTo>
                  <a:pt x="2904211" y="3034400"/>
                </a:lnTo>
                <a:lnTo>
                  <a:pt x="2904211" y="3039296"/>
                </a:lnTo>
                <a:lnTo>
                  <a:pt x="2904211" y="3044190"/>
                </a:lnTo>
                <a:lnTo>
                  <a:pt x="2904211" y="3058871"/>
                </a:lnTo>
                <a:lnTo>
                  <a:pt x="2907707" y="3065864"/>
                </a:lnTo>
                <a:lnTo>
                  <a:pt x="2904211" y="3034400"/>
                </a:lnTo>
                <a:lnTo>
                  <a:pt x="2899312" y="3029507"/>
                </a:lnTo>
                <a:lnTo>
                  <a:pt x="2894416" y="3024613"/>
                </a:lnTo>
                <a:close/>
                <a:moveTo>
                  <a:pt x="2404662" y="3014826"/>
                </a:moveTo>
                <a:lnTo>
                  <a:pt x="2429152" y="3034400"/>
                </a:lnTo>
                <a:lnTo>
                  <a:pt x="2443844" y="3053978"/>
                </a:lnTo>
                <a:lnTo>
                  <a:pt x="2443847" y="3053980"/>
                </a:lnTo>
                <a:lnTo>
                  <a:pt x="2443845" y="3053978"/>
                </a:lnTo>
                <a:lnTo>
                  <a:pt x="2429154" y="3034400"/>
                </a:lnTo>
                <a:lnTo>
                  <a:pt x="2404663" y="3014826"/>
                </a:lnTo>
                <a:close/>
                <a:moveTo>
                  <a:pt x="1963889" y="3009929"/>
                </a:moveTo>
                <a:lnTo>
                  <a:pt x="1963888" y="3009932"/>
                </a:lnTo>
                <a:lnTo>
                  <a:pt x="1963888" y="3014826"/>
                </a:lnTo>
                <a:lnTo>
                  <a:pt x="1968784" y="3014826"/>
                </a:lnTo>
                <a:lnTo>
                  <a:pt x="1973683" y="3019720"/>
                </a:lnTo>
                <a:lnTo>
                  <a:pt x="1978581" y="3024613"/>
                </a:lnTo>
                <a:lnTo>
                  <a:pt x="1973684" y="3019719"/>
                </a:lnTo>
                <a:lnTo>
                  <a:pt x="1968786" y="3014823"/>
                </a:lnTo>
                <a:lnTo>
                  <a:pt x="1963889" y="3014823"/>
                </a:lnTo>
                <a:close/>
                <a:moveTo>
                  <a:pt x="2771975" y="3005037"/>
                </a:moveTo>
                <a:lnTo>
                  <a:pt x="2771975" y="3009929"/>
                </a:lnTo>
                <a:lnTo>
                  <a:pt x="2776871" y="3014823"/>
                </a:lnTo>
                <a:lnTo>
                  <a:pt x="2786669" y="3019719"/>
                </a:lnTo>
                <a:lnTo>
                  <a:pt x="2781770" y="3014826"/>
                </a:lnTo>
                <a:lnTo>
                  <a:pt x="2776871" y="3009929"/>
                </a:lnTo>
                <a:close/>
                <a:moveTo>
                  <a:pt x="2576076" y="3005037"/>
                </a:moveTo>
                <a:lnTo>
                  <a:pt x="2580974" y="3009929"/>
                </a:lnTo>
                <a:lnTo>
                  <a:pt x="2590768" y="3009929"/>
                </a:lnTo>
                <a:lnTo>
                  <a:pt x="2590769" y="3009929"/>
                </a:lnTo>
                <a:lnTo>
                  <a:pt x="2580974" y="3005037"/>
                </a:lnTo>
                <a:close/>
                <a:moveTo>
                  <a:pt x="2571179" y="3005037"/>
                </a:moveTo>
                <a:lnTo>
                  <a:pt x="2561385" y="3019719"/>
                </a:lnTo>
                <a:lnTo>
                  <a:pt x="2556488" y="3034400"/>
                </a:lnTo>
                <a:lnTo>
                  <a:pt x="2566281" y="3019719"/>
                </a:lnTo>
                <a:close/>
                <a:moveTo>
                  <a:pt x="2370381" y="3005037"/>
                </a:moveTo>
                <a:lnTo>
                  <a:pt x="2375278" y="3009929"/>
                </a:lnTo>
                <a:lnTo>
                  <a:pt x="2375281" y="3009929"/>
                </a:lnTo>
                <a:lnTo>
                  <a:pt x="2370382" y="3005037"/>
                </a:lnTo>
                <a:close/>
                <a:moveTo>
                  <a:pt x="1861040" y="3005037"/>
                </a:moveTo>
                <a:lnTo>
                  <a:pt x="1856144" y="3014823"/>
                </a:lnTo>
                <a:lnTo>
                  <a:pt x="1851246" y="3024613"/>
                </a:lnTo>
                <a:lnTo>
                  <a:pt x="1856144" y="3014826"/>
                </a:lnTo>
                <a:close/>
                <a:moveTo>
                  <a:pt x="2355689" y="3000142"/>
                </a:moveTo>
                <a:lnTo>
                  <a:pt x="2365485" y="3005037"/>
                </a:lnTo>
                <a:lnTo>
                  <a:pt x="2365487" y="3005037"/>
                </a:lnTo>
                <a:close/>
                <a:moveTo>
                  <a:pt x="1968784" y="3000142"/>
                </a:moveTo>
                <a:lnTo>
                  <a:pt x="1968784" y="3005037"/>
                </a:lnTo>
                <a:lnTo>
                  <a:pt x="1964251" y="3009568"/>
                </a:lnTo>
                <a:lnTo>
                  <a:pt x="1968786" y="3005037"/>
                </a:lnTo>
                <a:lnTo>
                  <a:pt x="1968786" y="3000142"/>
                </a:lnTo>
                <a:close/>
                <a:moveTo>
                  <a:pt x="2340995" y="2995248"/>
                </a:moveTo>
                <a:lnTo>
                  <a:pt x="2345892" y="3000142"/>
                </a:lnTo>
                <a:lnTo>
                  <a:pt x="2345895" y="3000142"/>
                </a:lnTo>
                <a:lnTo>
                  <a:pt x="2340997" y="2995248"/>
                </a:lnTo>
                <a:close/>
                <a:moveTo>
                  <a:pt x="1865938" y="2991986"/>
                </a:moveTo>
                <a:lnTo>
                  <a:pt x="1856145" y="2995246"/>
                </a:lnTo>
                <a:lnTo>
                  <a:pt x="1852881" y="2998511"/>
                </a:lnTo>
                <a:lnTo>
                  <a:pt x="1865938" y="2995246"/>
                </a:lnTo>
                <a:lnTo>
                  <a:pt x="1861040" y="3000142"/>
                </a:lnTo>
                <a:lnTo>
                  <a:pt x="1865938" y="2995248"/>
                </a:lnTo>
                <a:lnTo>
                  <a:pt x="1865938" y="2995246"/>
                </a:lnTo>
                <a:close/>
                <a:moveTo>
                  <a:pt x="2727898" y="2985461"/>
                </a:moveTo>
                <a:lnTo>
                  <a:pt x="2688720" y="3009929"/>
                </a:lnTo>
                <a:lnTo>
                  <a:pt x="2654454" y="3014823"/>
                </a:lnTo>
                <a:lnTo>
                  <a:pt x="2693617" y="3009929"/>
                </a:lnTo>
                <a:lnTo>
                  <a:pt x="2727898" y="2990355"/>
                </a:lnTo>
                <a:lnTo>
                  <a:pt x="2748304" y="2986274"/>
                </a:lnTo>
                <a:lnTo>
                  <a:pt x="2747489" y="2985461"/>
                </a:lnTo>
                <a:close/>
                <a:moveTo>
                  <a:pt x="1968784" y="2985461"/>
                </a:moveTo>
                <a:lnTo>
                  <a:pt x="1968784" y="2995248"/>
                </a:lnTo>
                <a:lnTo>
                  <a:pt x="1973683" y="3000142"/>
                </a:lnTo>
                <a:lnTo>
                  <a:pt x="1973684" y="3000142"/>
                </a:lnTo>
                <a:lnTo>
                  <a:pt x="1968786" y="2995248"/>
                </a:lnTo>
                <a:lnTo>
                  <a:pt x="1968786" y="2985461"/>
                </a:lnTo>
                <a:close/>
                <a:moveTo>
                  <a:pt x="2874827" y="2985458"/>
                </a:moveTo>
                <a:lnTo>
                  <a:pt x="2874824" y="2985461"/>
                </a:lnTo>
                <a:lnTo>
                  <a:pt x="2874827" y="2985461"/>
                </a:lnTo>
                <a:close/>
                <a:moveTo>
                  <a:pt x="1936602" y="2976230"/>
                </a:moveTo>
                <a:lnTo>
                  <a:pt x="1914914" y="2980565"/>
                </a:lnTo>
                <a:lnTo>
                  <a:pt x="1914915" y="2980565"/>
                </a:lnTo>
                <a:close/>
                <a:moveTo>
                  <a:pt x="1939399" y="2975672"/>
                </a:moveTo>
                <a:lnTo>
                  <a:pt x="1939399" y="2980565"/>
                </a:lnTo>
                <a:lnTo>
                  <a:pt x="1944297" y="2985461"/>
                </a:lnTo>
                <a:lnTo>
                  <a:pt x="1944299" y="2985461"/>
                </a:lnTo>
                <a:lnTo>
                  <a:pt x="1939401" y="2975672"/>
                </a:lnTo>
                <a:close/>
                <a:moveTo>
                  <a:pt x="372211" y="2951203"/>
                </a:moveTo>
                <a:lnTo>
                  <a:pt x="362417" y="2960988"/>
                </a:lnTo>
                <a:lnTo>
                  <a:pt x="352622" y="2960988"/>
                </a:lnTo>
                <a:lnTo>
                  <a:pt x="352621" y="2960990"/>
                </a:lnTo>
                <a:lnTo>
                  <a:pt x="357518" y="2960990"/>
                </a:lnTo>
                <a:lnTo>
                  <a:pt x="362416" y="2960990"/>
                </a:lnTo>
                <a:lnTo>
                  <a:pt x="372211" y="2951203"/>
                </a:lnTo>
                <a:close/>
                <a:moveTo>
                  <a:pt x="1057862" y="2951201"/>
                </a:moveTo>
                <a:lnTo>
                  <a:pt x="1062760" y="2951201"/>
                </a:lnTo>
                <a:lnTo>
                  <a:pt x="1067657" y="2951201"/>
                </a:lnTo>
                <a:lnTo>
                  <a:pt x="1072555" y="2956094"/>
                </a:lnTo>
                <a:lnTo>
                  <a:pt x="1067657" y="2960988"/>
                </a:lnTo>
                <a:lnTo>
                  <a:pt x="1057862" y="2980565"/>
                </a:lnTo>
                <a:lnTo>
                  <a:pt x="1062760" y="2980565"/>
                </a:lnTo>
                <a:lnTo>
                  <a:pt x="1062760" y="2985461"/>
                </a:lnTo>
                <a:lnTo>
                  <a:pt x="1062760" y="2990355"/>
                </a:lnTo>
                <a:lnTo>
                  <a:pt x="1062760" y="2995248"/>
                </a:lnTo>
                <a:lnTo>
                  <a:pt x="1052964" y="3000142"/>
                </a:lnTo>
                <a:lnTo>
                  <a:pt x="1043170" y="3005037"/>
                </a:lnTo>
                <a:lnTo>
                  <a:pt x="1038271" y="3009929"/>
                </a:lnTo>
                <a:lnTo>
                  <a:pt x="1033374" y="3005037"/>
                </a:lnTo>
                <a:lnTo>
                  <a:pt x="1028476" y="3000142"/>
                </a:lnTo>
                <a:lnTo>
                  <a:pt x="1023580" y="2990355"/>
                </a:lnTo>
                <a:lnTo>
                  <a:pt x="974604" y="2975672"/>
                </a:lnTo>
                <a:lnTo>
                  <a:pt x="969707" y="2970778"/>
                </a:lnTo>
                <a:lnTo>
                  <a:pt x="969707" y="2965881"/>
                </a:lnTo>
                <a:lnTo>
                  <a:pt x="984400" y="2960988"/>
                </a:lnTo>
                <a:lnTo>
                  <a:pt x="989297" y="2960988"/>
                </a:lnTo>
                <a:lnTo>
                  <a:pt x="999092" y="2960988"/>
                </a:lnTo>
                <a:lnTo>
                  <a:pt x="1013784" y="2960988"/>
                </a:lnTo>
                <a:lnTo>
                  <a:pt x="1023580" y="2960988"/>
                </a:lnTo>
                <a:lnTo>
                  <a:pt x="1033374" y="2960988"/>
                </a:lnTo>
                <a:lnTo>
                  <a:pt x="1038271" y="2960988"/>
                </a:lnTo>
                <a:lnTo>
                  <a:pt x="1048067" y="2956094"/>
                </a:lnTo>
                <a:lnTo>
                  <a:pt x="1052964" y="2956094"/>
                </a:lnTo>
                <a:close/>
                <a:moveTo>
                  <a:pt x="1939402" y="2941416"/>
                </a:moveTo>
                <a:lnTo>
                  <a:pt x="1944299" y="2956094"/>
                </a:lnTo>
                <a:lnTo>
                  <a:pt x="1954091" y="2975666"/>
                </a:lnTo>
                <a:lnTo>
                  <a:pt x="1944298" y="2946306"/>
                </a:lnTo>
                <a:close/>
                <a:moveTo>
                  <a:pt x="367313" y="2926732"/>
                </a:moveTo>
                <a:lnTo>
                  <a:pt x="357519" y="2936516"/>
                </a:lnTo>
                <a:lnTo>
                  <a:pt x="367313" y="2926732"/>
                </a:lnTo>
                <a:close/>
                <a:moveTo>
                  <a:pt x="2007969" y="2921837"/>
                </a:moveTo>
                <a:lnTo>
                  <a:pt x="1998174" y="2926732"/>
                </a:lnTo>
                <a:lnTo>
                  <a:pt x="2007968" y="2926732"/>
                </a:lnTo>
                <a:lnTo>
                  <a:pt x="2012864" y="2921837"/>
                </a:lnTo>
                <a:close/>
                <a:moveTo>
                  <a:pt x="1929606" y="2916942"/>
                </a:moveTo>
                <a:lnTo>
                  <a:pt x="1934500" y="2926730"/>
                </a:lnTo>
                <a:lnTo>
                  <a:pt x="1934500" y="2921837"/>
                </a:lnTo>
                <a:close/>
                <a:moveTo>
                  <a:pt x="2076532" y="2912046"/>
                </a:moveTo>
                <a:lnTo>
                  <a:pt x="2076533" y="2912048"/>
                </a:lnTo>
                <a:lnTo>
                  <a:pt x="2076546" y="2912065"/>
                </a:lnTo>
                <a:lnTo>
                  <a:pt x="2076535" y="2912048"/>
                </a:lnTo>
                <a:close/>
                <a:moveTo>
                  <a:pt x="1924709" y="2907154"/>
                </a:moveTo>
                <a:lnTo>
                  <a:pt x="1978581" y="2916942"/>
                </a:lnTo>
                <a:lnTo>
                  <a:pt x="1988377" y="2926732"/>
                </a:lnTo>
                <a:lnTo>
                  <a:pt x="1993275" y="2926732"/>
                </a:lnTo>
                <a:lnTo>
                  <a:pt x="1983482" y="2921837"/>
                </a:lnTo>
                <a:lnTo>
                  <a:pt x="1978584" y="2916942"/>
                </a:lnTo>
                <a:close/>
                <a:moveTo>
                  <a:pt x="2845440" y="2892471"/>
                </a:moveTo>
                <a:lnTo>
                  <a:pt x="2840542" y="2902259"/>
                </a:lnTo>
                <a:lnTo>
                  <a:pt x="2835645" y="2912048"/>
                </a:lnTo>
                <a:lnTo>
                  <a:pt x="2840542" y="2902261"/>
                </a:lnTo>
                <a:close/>
                <a:moveTo>
                  <a:pt x="2052046" y="2882683"/>
                </a:moveTo>
                <a:lnTo>
                  <a:pt x="2056945" y="2892471"/>
                </a:lnTo>
                <a:lnTo>
                  <a:pt x="2061842" y="2897364"/>
                </a:lnTo>
                <a:lnTo>
                  <a:pt x="2056946" y="2892471"/>
                </a:lnTo>
                <a:lnTo>
                  <a:pt x="2052049" y="2882683"/>
                </a:lnTo>
                <a:close/>
                <a:moveTo>
                  <a:pt x="1243963" y="2863107"/>
                </a:moveTo>
                <a:lnTo>
                  <a:pt x="1234165" y="2870449"/>
                </a:lnTo>
                <a:lnTo>
                  <a:pt x="1239065" y="2868002"/>
                </a:lnTo>
                <a:lnTo>
                  <a:pt x="1243963" y="2863107"/>
                </a:lnTo>
                <a:close/>
                <a:moveTo>
                  <a:pt x="2938495" y="2863104"/>
                </a:moveTo>
                <a:lnTo>
                  <a:pt x="2938493" y="2863107"/>
                </a:lnTo>
                <a:lnTo>
                  <a:pt x="2933594" y="2868000"/>
                </a:lnTo>
                <a:lnTo>
                  <a:pt x="2904211" y="2887578"/>
                </a:lnTo>
                <a:lnTo>
                  <a:pt x="2933594" y="2868002"/>
                </a:lnTo>
                <a:lnTo>
                  <a:pt x="2938493" y="2863107"/>
                </a:lnTo>
                <a:close/>
                <a:moveTo>
                  <a:pt x="2958082" y="2853319"/>
                </a:moveTo>
                <a:lnTo>
                  <a:pt x="2948287" y="2858211"/>
                </a:lnTo>
                <a:lnTo>
                  <a:pt x="2948285" y="2858212"/>
                </a:lnTo>
                <a:lnTo>
                  <a:pt x="2953185" y="2858212"/>
                </a:lnTo>
                <a:lnTo>
                  <a:pt x="2967878" y="2853319"/>
                </a:lnTo>
                <a:close/>
                <a:moveTo>
                  <a:pt x="1248860" y="2848423"/>
                </a:moveTo>
                <a:lnTo>
                  <a:pt x="1243963" y="2853317"/>
                </a:lnTo>
                <a:lnTo>
                  <a:pt x="1243963" y="2853319"/>
                </a:lnTo>
                <a:lnTo>
                  <a:pt x="1248860" y="2848425"/>
                </a:lnTo>
                <a:close/>
                <a:moveTo>
                  <a:pt x="1243963" y="2833744"/>
                </a:moveTo>
                <a:lnTo>
                  <a:pt x="1243963" y="2838634"/>
                </a:lnTo>
                <a:lnTo>
                  <a:pt x="1248858" y="2843527"/>
                </a:lnTo>
                <a:close/>
                <a:moveTo>
                  <a:pt x="3016853" y="2833742"/>
                </a:moveTo>
                <a:lnTo>
                  <a:pt x="3007058" y="2843529"/>
                </a:lnTo>
                <a:lnTo>
                  <a:pt x="3007054" y="2843531"/>
                </a:lnTo>
                <a:lnTo>
                  <a:pt x="3007058" y="2843530"/>
                </a:lnTo>
                <a:close/>
                <a:moveTo>
                  <a:pt x="4941550" y="2833741"/>
                </a:moveTo>
                <a:lnTo>
                  <a:pt x="4946448" y="2833741"/>
                </a:lnTo>
                <a:lnTo>
                  <a:pt x="4951345" y="2833741"/>
                </a:lnTo>
                <a:lnTo>
                  <a:pt x="4951345" y="2843529"/>
                </a:lnTo>
                <a:lnTo>
                  <a:pt x="4956243" y="2853317"/>
                </a:lnTo>
                <a:lnTo>
                  <a:pt x="4956243" y="2868000"/>
                </a:lnTo>
                <a:lnTo>
                  <a:pt x="4961140" y="2882683"/>
                </a:lnTo>
                <a:lnTo>
                  <a:pt x="4961140" y="2897364"/>
                </a:lnTo>
                <a:lnTo>
                  <a:pt x="4961140" y="2907152"/>
                </a:lnTo>
                <a:lnTo>
                  <a:pt x="4956243" y="2916942"/>
                </a:lnTo>
                <a:lnTo>
                  <a:pt x="4951345" y="2926730"/>
                </a:lnTo>
                <a:lnTo>
                  <a:pt x="4946448" y="2931623"/>
                </a:lnTo>
                <a:lnTo>
                  <a:pt x="4941550" y="2936516"/>
                </a:lnTo>
                <a:lnTo>
                  <a:pt x="4941550" y="2941413"/>
                </a:lnTo>
                <a:lnTo>
                  <a:pt x="4941550" y="2951201"/>
                </a:lnTo>
                <a:lnTo>
                  <a:pt x="4946448" y="2960990"/>
                </a:lnTo>
                <a:lnTo>
                  <a:pt x="4946448" y="2975672"/>
                </a:lnTo>
                <a:lnTo>
                  <a:pt x="4946448" y="2980565"/>
                </a:lnTo>
                <a:lnTo>
                  <a:pt x="4946448" y="2990352"/>
                </a:lnTo>
                <a:lnTo>
                  <a:pt x="4941550" y="3000142"/>
                </a:lnTo>
                <a:lnTo>
                  <a:pt x="4936653" y="3009929"/>
                </a:lnTo>
                <a:lnTo>
                  <a:pt x="4931755" y="3019719"/>
                </a:lnTo>
                <a:lnTo>
                  <a:pt x="4926858" y="3029506"/>
                </a:lnTo>
                <a:lnTo>
                  <a:pt x="4921960" y="3034400"/>
                </a:lnTo>
                <a:lnTo>
                  <a:pt x="4917063" y="3039296"/>
                </a:lnTo>
                <a:lnTo>
                  <a:pt x="4912165" y="3049084"/>
                </a:lnTo>
                <a:lnTo>
                  <a:pt x="4902370" y="3053975"/>
                </a:lnTo>
                <a:lnTo>
                  <a:pt x="4892575" y="3063767"/>
                </a:lnTo>
                <a:lnTo>
                  <a:pt x="4882780" y="3073552"/>
                </a:lnTo>
                <a:lnTo>
                  <a:pt x="4868088" y="3078448"/>
                </a:lnTo>
                <a:lnTo>
                  <a:pt x="4863191" y="3088236"/>
                </a:lnTo>
                <a:lnTo>
                  <a:pt x="4858293" y="3088236"/>
                </a:lnTo>
                <a:lnTo>
                  <a:pt x="4853396" y="3093129"/>
                </a:lnTo>
                <a:lnTo>
                  <a:pt x="4819113" y="3102919"/>
                </a:lnTo>
                <a:lnTo>
                  <a:pt x="4814216" y="3102919"/>
                </a:lnTo>
                <a:lnTo>
                  <a:pt x="4809318" y="3112708"/>
                </a:lnTo>
                <a:lnTo>
                  <a:pt x="4799523" y="3117600"/>
                </a:lnTo>
                <a:lnTo>
                  <a:pt x="4789728" y="3127390"/>
                </a:lnTo>
                <a:lnTo>
                  <a:pt x="4775036" y="3132280"/>
                </a:lnTo>
                <a:lnTo>
                  <a:pt x="4770138" y="3127390"/>
                </a:lnTo>
                <a:lnTo>
                  <a:pt x="4760343" y="3127390"/>
                </a:lnTo>
                <a:lnTo>
                  <a:pt x="4760343" y="3122494"/>
                </a:lnTo>
                <a:lnTo>
                  <a:pt x="4750548" y="3093129"/>
                </a:lnTo>
                <a:lnTo>
                  <a:pt x="4701573" y="3102919"/>
                </a:lnTo>
                <a:lnTo>
                  <a:pt x="4662394" y="3112708"/>
                </a:lnTo>
                <a:lnTo>
                  <a:pt x="4642804" y="3122494"/>
                </a:lnTo>
                <a:lnTo>
                  <a:pt x="4608521" y="3112708"/>
                </a:lnTo>
                <a:lnTo>
                  <a:pt x="4623214" y="3093129"/>
                </a:lnTo>
                <a:lnTo>
                  <a:pt x="4662394" y="3068658"/>
                </a:lnTo>
                <a:lnTo>
                  <a:pt x="4706471" y="3053975"/>
                </a:lnTo>
                <a:lnTo>
                  <a:pt x="4765241" y="3053975"/>
                </a:lnTo>
                <a:lnTo>
                  <a:pt x="4775036" y="3049084"/>
                </a:lnTo>
                <a:lnTo>
                  <a:pt x="4784831" y="3039296"/>
                </a:lnTo>
                <a:lnTo>
                  <a:pt x="4794626" y="3029506"/>
                </a:lnTo>
                <a:lnTo>
                  <a:pt x="4809318" y="3019719"/>
                </a:lnTo>
                <a:lnTo>
                  <a:pt x="4824011" y="3009929"/>
                </a:lnTo>
                <a:lnTo>
                  <a:pt x="4838703" y="3000142"/>
                </a:lnTo>
                <a:lnTo>
                  <a:pt x="4848498" y="2985461"/>
                </a:lnTo>
                <a:lnTo>
                  <a:pt x="4858293" y="2975672"/>
                </a:lnTo>
                <a:lnTo>
                  <a:pt x="4868088" y="2960990"/>
                </a:lnTo>
                <a:lnTo>
                  <a:pt x="4872985" y="2951201"/>
                </a:lnTo>
                <a:lnTo>
                  <a:pt x="4877883" y="2946306"/>
                </a:lnTo>
                <a:lnTo>
                  <a:pt x="4882780" y="2941413"/>
                </a:lnTo>
                <a:lnTo>
                  <a:pt x="4882780" y="2926730"/>
                </a:lnTo>
                <a:lnTo>
                  <a:pt x="4887678" y="2912048"/>
                </a:lnTo>
                <a:lnTo>
                  <a:pt x="4887678" y="2897364"/>
                </a:lnTo>
                <a:lnTo>
                  <a:pt x="4892575" y="2877788"/>
                </a:lnTo>
                <a:lnTo>
                  <a:pt x="4897473" y="2863107"/>
                </a:lnTo>
                <a:lnTo>
                  <a:pt x="4907268" y="2853317"/>
                </a:lnTo>
                <a:lnTo>
                  <a:pt x="4917063" y="2843529"/>
                </a:lnTo>
                <a:lnTo>
                  <a:pt x="4931755" y="2838636"/>
                </a:lnTo>
                <a:close/>
                <a:moveTo>
                  <a:pt x="881553" y="2823955"/>
                </a:moveTo>
                <a:lnTo>
                  <a:pt x="891347" y="2833742"/>
                </a:lnTo>
                <a:lnTo>
                  <a:pt x="896245" y="2838636"/>
                </a:lnTo>
                <a:lnTo>
                  <a:pt x="896245" y="2848425"/>
                </a:lnTo>
                <a:lnTo>
                  <a:pt x="896245" y="2858211"/>
                </a:lnTo>
                <a:lnTo>
                  <a:pt x="896245" y="2863107"/>
                </a:lnTo>
                <a:lnTo>
                  <a:pt x="891347" y="2868002"/>
                </a:lnTo>
                <a:lnTo>
                  <a:pt x="891347" y="2872894"/>
                </a:lnTo>
                <a:lnTo>
                  <a:pt x="891347" y="2907154"/>
                </a:lnTo>
                <a:lnTo>
                  <a:pt x="886450" y="2907154"/>
                </a:lnTo>
                <a:lnTo>
                  <a:pt x="881553" y="2912048"/>
                </a:lnTo>
                <a:lnTo>
                  <a:pt x="876655" y="2912048"/>
                </a:lnTo>
                <a:lnTo>
                  <a:pt x="876655" y="2916942"/>
                </a:lnTo>
                <a:lnTo>
                  <a:pt x="876655" y="2926732"/>
                </a:lnTo>
                <a:lnTo>
                  <a:pt x="866861" y="2921837"/>
                </a:lnTo>
                <a:lnTo>
                  <a:pt x="857065" y="2921837"/>
                </a:lnTo>
                <a:lnTo>
                  <a:pt x="847271" y="2916942"/>
                </a:lnTo>
                <a:lnTo>
                  <a:pt x="847271" y="2872894"/>
                </a:lnTo>
                <a:lnTo>
                  <a:pt x="852168" y="2863107"/>
                </a:lnTo>
                <a:lnTo>
                  <a:pt x="852168" y="2853319"/>
                </a:lnTo>
                <a:lnTo>
                  <a:pt x="852168" y="2843529"/>
                </a:lnTo>
                <a:lnTo>
                  <a:pt x="847271" y="2833742"/>
                </a:lnTo>
                <a:lnTo>
                  <a:pt x="852168" y="2833742"/>
                </a:lnTo>
                <a:lnTo>
                  <a:pt x="852168" y="2838636"/>
                </a:lnTo>
                <a:lnTo>
                  <a:pt x="857065" y="2838636"/>
                </a:lnTo>
                <a:lnTo>
                  <a:pt x="866861" y="2838636"/>
                </a:lnTo>
                <a:lnTo>
                  <a:pt x="871757" y="2833742"/>
                </a:lnTo>
                <a:lnTo>
                  <a:pt x="876655" y="2828848"/>
                </a:lnTo>
                <a:lnTo>
                  <a:pt x="881553" y="2828848"/>
                </a:lnTo>
                <a:close/>
                <a:moveTo>
                  <a:pt x="3736768" y="2819058"/>
                </a:moveTo>
                <a:lnTo>
                  <a:pt x="3736777" y="2819061"/>
                </a:lnTo>
                <a:lnTo>
                  <a:pt x="3736769" y="2819058"/>
                </a:lnTo>
                <a:close/>
                <a:moveTo>
                  <a:pt x="1410477" y="2814167"/>
                </a:moveTo>
                <a:lnTo>
                  <a:pt x="1405582" y="2828843"/>
                </a:lnTo>
                <a:lnTo>
                  <a:pt x="1410477" y="2819058"/>
                </a:lnTo>
                <a:close/>
                <a:moveTo>
                  <a:pt x="3712282" y="2799482"/>
                </a:moveTo>
                <a:lnTo>
                  <a:pt x="3722076" y="2809272"/>
                </a:lnTo>
                <a:lnTo>
                  <a:pt x="3736767" y="2819058"/>
                </a:lnTo>
                <a:lnTo>
                  <a:pt x="3722075" y="2804375"/>
                </a:lnTo>
                <a:close/>
                <a:moveTo>
                  <a:pt x="391801" y="2799482"/>
                </a:moveTo>
                <a:lnTo>
                  <a:pt x="386904" y="2804374"/>
                </a:lnTo>
                <a:lnTo>
                  <a:pt x="382007" y="2809270"/>
                </a:lnTo>
                <a:lnTo>
                  <a:pt x="377109" y="2814165"/>
                </a:lnTo>
                <a:lnTo>
                  <a:pt x="377109" y="2814165"/>
                </a:lnTo>
                <a:lnTo>
                  <a:pt x="386903" y="2809272"/>
                </a:lnTo>
                <a:lnTo>
                  <a:pt x="391801" y="2804375"/>
                </a:lnTo>
                <a:close/>
                <a:moveTo>
                  <a:pt x="3658408" y="2789693"/>
                </a:moveTo>
                <a:lnTo>
                  <a:pt x="3629034" y="2794588"/>
                </a:lnTo>
                <a:lnTo>
                  <a:pt x="3589854" y="2794588"/>
                </a:lnTo>
                <a:lnTo>
                  <a:pt x="3555573" y="2794588"/>
                </a:lnTo>
                <a:lnTo>
                  <a:pt x="3551287" y="2793975"/>
                </a:lnTo>
                <a:lnTo>
                  <a:pt x="3555572" y="2794588"/>
                </a:lnTo>
                <a:lnTo>
                  <a:pt x="3555573" y="2794588"/>
                </a:lnTo>
                <a:lnTo>
                  <a:pt x="3594753" y="2799482"/>
                </a:lnTo>
                <a:lnTo>
                  <a:pt x="3629036" y="2794588"/>
                </a:lnTo>
                <a:lnTo>
                  <a:pt x="3663306" y="2789693"/>
                </a:lnTo>
                <a:close/>
                <a:moveTo>
                  <a:pt x="1439862" y="2784800"/>
                </a:moveTo>
                <a:lnTo>
                  <a:pt x="1430068" y="2789693"/>
                </a:lnTo>
                <a:lnTo>
                  <a:pt x="1434965" y="2789693"/>
                </a:lnTo>
                <a:close/>
                <a:moveTo>
                  <a:pt x="1234169" y="2775015"/>
                </a:moveTo>
                <a:lnTo>
                  <a:pt x="1239065" y="2789691"/>
                </a:lnTo>
                <a:lnTo>
                  <a:pt x="1239065" y="2779907"/>
                </a:lnTo>
                <a:close/>
                <a:moveTo>
                  <a:pt x="1288039" y="2775011"/>
                </a:moveTo>
                <a:lnTo>
                  <a:pt x="1297834" y="2794588"/>
                </a:lnTo>
                <a:lnTo>
                  <a:pt x="1317424" y="2833742"/>
                </a:lnTo>
                <a:lnTo>
                  <a:pt x="1307986" y="2835089"/>
                </a:lnTo>
                <a:lnTo>
                  <a:pt x="1317426" y="2833742"/>
                </a:lnTo>
                <a:lnTo>
                  <a:pt x="1361503" y="2823955"/>
                </a:lnTo>
                <a:lnTo>
                  <a:pt x="1366401" y="2828848"/>
                </a:lnTo>
                <a:lnTo>
                  <a:pt x="1371298" y="2833742"/>
                </a:lnTo>
                <a:lnTo>
                  <a:pt x="1376195" y="2833742"/>
                </a:lnTo>
                <a:lnTo>
                  <a:pt x="1405579" y="2828848"/>
                </a:lnTo>
                <a:lnTo>
                  <a:pt x="1400683" y="2828848"/>
                </a:lnTo>
                <a:lnTo>
                  <a:pt x="1395786" y="2828848"/>
                </a:lnTo>
                <a:lnTo>
                  <a:pt x="1381093" y="2828848"/>
                </a:lnTo>
                <a:lnTo>
                  <a:pt x="1371298" y="2828848"/>
                </a:lnTo>
                <a:lnTo>
                  <a:pt x="1366401" y="2828848"/>
                </a:lnTo>
                <a:lnTo>
                  <a:pt x="1361503" y="2823955"/>
                </a:lnTo>
                <a:lnTo>
                  <a:pt x="1317426" y="2833741"/>
                </a:lnTo>
                <a:lnTo>
                  <a:pt x="1297836" y="2794588"/>
                </a:lnTo>
                <a:lnTo>
                  <a:pt x="1288040" y="2775011"/>
                </a:lnTo>
                <a:close/>
                <a:moveTo>
                  <a:pt x="582804" y="2760328"/>
                </a:moveTo>
                <a:lnTo>
                  <a:pt x="582805" y="2760330"/>
                </a:lnTo>
                <a:lnTo>
                  <a:pt x="592600" y="2765225"/>
                </a:lnTo>
                <a:lnTo>
                  <a:pt x="597498" y="2770118"/>
                </a:lnTo>
                <a:lnTo>
                  <a:pt x="607292" y="2779907"/>
                </a:lnTo>
                <a:lnTo>
                  <a:pt x="607292" y="2779904"/>
                </a:lnTo>
                <a:lnTo>
                  <a:pt x="597497" y="2770117"/>
                </a:lnTo>
                <a:lnTo>
                  <a:pt x="592600" y="2765223"/>
                </a:lnTo>
                <a:lnTo>
                  <a:pt x="582805" y="2760328"/>
                </a:lnTo>
                <a:close/>
                <a:moveTo>
                  <a:pt x="881552" y="2745646"/>
                </a:moveTo>
                <a:lnTo>
                  <a:pt x="891347" y="2755436"/>
                </a:lnTo>
                <a:lnTo>
                  <a:pt x="896244" y="2760330"/>
                </a:lnTo>
                <a:lnTo>
                  <a:pt x="896244" y="2770117"/>
                </a:lnTo>
                <a:lnTo>
                  <a:pt x="901141" y="2779906"/>
                </a:lnTo>
                <a:lnTo>
                  <a:pt x="901141" y="2784800"/>
                </a:lnTo>
                <a:lnTo>
                  <a:pt x="901141" y="2789693"/>
                </a:lnTo>
                <a:lnTo>
                  <a:pt x="896244" y="2789693"/>
                </a:lnTo>
                <a:lnTo>
                  <a:pt x="891347" y="2799482"/>
                </a:lnTo>
                <a:lnTo>
                  <a:pt x="891347" y="2804374"/>
                </a:lnTo>
                <a:lnTo>
                  <a:pt x="886450" y="2814165"/>
                </a:lnTo>
                <a:lnTo>
                  <a:pt x="871757" y="2799482"/>
                </a:lnTo>
                <a:lnTo>
                  <a:pt x="866860" y="2794588"/>
                </a:lnTo>
                <a:lnTo>
                  <a:pt x="861962" y="2784800"/>
                </a:lnTo>
                <a:lnTo>
                  <a:pt x="861962" y="2775011"/>
                </a:lnTo>
                <a:lnTo>
                  <a:pt x="861962" y="2770117"/>
                </a:lnTo>
                <a:lnTo>
                  <a:pt x="857064" y="2765223"/>
                </a:lnTo>
                <a:lnTo>
                  <a:pt x="861962" y="2760330"/>
                </a:lnTo>
                <a:lnTo>
                  <a:pt x="866860" y="2755436"/>
                </a:lnTo>
                <a:lnTo>
                  <a:pt x="871757" y="2755436"/>
                </a:lnTo>
                <a:lnTo>
                  <a:pt x="876655" y="2755436"/>
                </a:lnTo>
                <a:close/>
                <a:moveTo>
                  <a:pt x="548523" y="2740751"/>
                </a:moveTo>
                <a:lnTo>
                  <a:pt x="548523" y="2740753"/>
                </a:lnTo>
                <a:lnTo>
                  <a:pt x="553420" y="2740753"/>
                </a:lnTo>
                <a:lnTo>
                  <a:pt x="558318" y="2745647"/>
                </a:lnTo>
                <a:lnTo>
                  <a:pt x="563216" y="2750542"/>
                </a:lnTo>
                <a:lnTo>
                  <a:pt x="573011" y="2755436"/>
                </a:lnTo>
                <a:lnTo>
                  <a:pt x="573012" y="2755436"/>
                </a:lnTo>
                <a:lnTo>
                  <a:pt x="573011" y="2755434"/>
                </a:lnTo>
                <a:lnTo>
                  <a:pt x="563216" y="2750540"/>
                </a:lnTo>
                <a:lnTo>
                  <a:pt x="558318" y="2745646"/>
                </a:lnTo>
                <a:lnTo>
                  <a:pt x="553420" y="2740751"/>
                </a:lnTo>
                <a:close/>
                <a:moveTo>
                  <a:pt x="3056033" y="2701598"/>
                </a:moveTo>
                <a:lnTo>
                  <a:pt x="3051136" y="2706493"/>
                </a:lnTo>
                <a:lnTo>
                  <a:pt x="3046238" y="2711387"/>
                </a:lnTo>
                <a:lnTo>
                  <a:pt x="3041342" y="2711387"/>
                </a:lnTo>
                <a:lnTo>
                  <a:pt x="3031546" y="2711387"/>
                </a:lnTo>
                <a:lnTo>
                  <a:pt x="3016853" y="2721175"/>
                </a:lnTo>
                <a:lnTo>
                  <a:pt x="3031546" y="2716282"/>
                </a:lnTo>
                <a:lnTo>
                  <a:pt x="3041342" y="2711388"/>
                </a:lnTo>
                <a:lnTo>
                  <a:pt x="3046238" y="2711388"/>
                </a:lnTo>
                <a:lnTo>
                  <a:pt x="3051136" y="2706493"/>
                </a:lnTo>
                <a:lnTo>
                  <a:pt x="3056033" y="2701600"/>
                </a:lnTo>
                <a:close/>
                <a:moveTo>
                  <a:pt x="9528050" y="2691799"/>
                </a:moveTo>
                <a:lnTo>
                  <a:pt x="9510905" y="2706485"/>
                </a:lnTo>
                <a:lnTo>
                  <a:pt x="9506007" y="2701591"/>
                </a:lnTo>
                <a:lnTo>
                  <a:pt x="9501110" y="2701591"/>
                </a:lnTo>
                <a:lnTo>
                  <a:pt x="9491315" y="2696697"/>
                </a:lnTo>
                <a:lnTo>
                  <a:pt x="9486417" y="2696697"/>
                </a:lnTo>
                <a:lnTo>
                  <a:pt x="9481520" y="2691803"/>
                </a:lnTo>
                <a:lnTo>
                  <a:pt x="9466827" y="2691803"/>
                </a:lnTo>
                <a:lnTo>
                  <a:pt x="9452135" y="2691803"/>
                </a:lnTo>
                <a:lnTo>
                  <a:pt x="9437442" y="2691803"/>
                </a:lnTo>
                <a:lnTo>
                  <a:pt x="9422750" y="2696697"/>
                </a:lnTo>
                <a:lnTo>
                  <a:pt x="9412955" y="2701591"/>
                </a:lnTo>
                <a:lnTo>
                  <a:pt x="9403160" y="2711379"/>
                </a:lnTo>
                <a:lnTo>
                  <a:pt x="9398263" y="2721168"/>
                </a:lnTo>
                <a:lnTo>
                  <a:pt x="9388467" y="2730956"/>
                </a:lnTo>
                <a:lnTo>
                  <a:pt x="9383570" y="2735850"/>
                </a:lnTo>
                <a:lnTo>
                  <a:pt x="9383570" y="2745639"/>
                </a:lnTo>
                <a:lnTo>
                  <a:pt x="9383570" y="2750533"/>
                </a:lnTo>
                <a:lnTo>
                  <a:pt x="9388467" y="2755427"/>
                </a:lnTo>
                <a:lnTo>
                  <a:pt x="9383570" y="2755427"/>
                </a:lnTo>
                <a:lnTo>
                  <a:pt x="9373775" y="2755427"/>
                </a:lnTo>
                <a:lnTo>
                  <a:pt x="9359083" y="2755427"/>
                </a:lnTo>
                <a:lnTo>
                  <a:pt x="9344390" y="2755427"/>
                </a:lnTo>
                <a:lnTo>
                  <a:pt x="9329698" y="2755427"/>
                </a:lnTo>
                <a:lnTo>
                  <a:pt x="9324800" y="2760321"/>
                </a:lnTo>
                <a:lnTo>
                  <a:pt x="9319903" y="2770110"/>
                </a:lnTo>
                <a:lnTo>
                  <a:pt x="9315005" y="2775004"/>
                </a:lnTo>
                <a:lnTo>
                  <a:pt x="9315005" y="2784792"/>
                </a:lnTo>
                <a:lnTo>
                  <a:pt x="9310108" y="2789687"/>
                </a:lnTo>
                <a:lnTo>
                  <a:pt x="9300313" y="2799475"/>
                </a:lnTo>
                <a:lnTo>
                  <a:pt x="9290518" y="2809263"/>
                </a:lnTo>
                <a:lnTo>
                  <a:pt x="9275825" y="2814158"/>
                </a:lnTo>
                <a:lnTo>
                  <a:pt x="9270928" y="2814158"/>
                </a:lnTo>
                <a:lnTo>
                  <a:pt x="9261133" y="2814158"/>
                </a:lnTo>
                <a:lnTo>
                  <a:pt x="9256236" y="2819052"/>
                </a:lnTo>
                <a:lnTo>
                  <a:pt x="9256236" y="2823945"/>
                </a:lnTo>
                <a:lnTo>
                  <a:pt x="9256236" y="2828840"/>
                </a:lnTo>
                <a:lnTo>
                  <a:pt x="9261134" y="2828840"/>
                </a:lnTo>
                <a:lnTo>
                  <a:pt x="9261134" y="2833734"/>
                </a:lnTo>
                <a:lnTo>
                  <a:pt x="9270929" y="2833734"/>
                </a:lnTo>
                <a:lnTo>
                  <a:pt x="9285621" y="2833734"/>
                </a:lnTo>
                <a:lnTo>
                  <a:pt x="9305211" y="2833734"/>
                </a:lnTo>
                <a:lnTo>
                  <a:pt x="9319904" y="2833734"/>
                </a:lnTo>
                <a:lnTo>
                  <a:pt x="9339493" y="2828840"/>
                </a:lnTo>
                <a:lnTo>
                  <a:pt x="9349289" y="2823945"/>
                </a:lnTo>
                <a:lnTo>
                  <a:pt x="9359083" y="2819052"/>
                </a:lnTo>
                <a:lnTo>
                  <a:pt x="9373776" y="2809263"/>
                </a:lnTo>
                <a:lnTo>
                  <a:pt x="9383571" y="2799475"/>
                </a:lnTo>
                <a:lnTo>
                  <a:pt x="9393366" y="2789686"/>
                </a:lnTo>
                <a:lnTo>
                  <a:pt x="9398263" y="2779898"/>
                </a:lnTo>
                <a:lnTo>
                  <a:pt x="9403161" y="2775004"/>
                </a:lnTo>
                <a:lnTo>
                  <a:pt x="9398263" y="2770110"/>
                </a:lnTo>
                <a:lnTo>
                  <a:pt x="9398263" y="2760321"/>
                </a:lnTo>
                <a:lnTo>
                  <a:pt x="9403161" y="2755427"/>
                </a:lnTo>
                <a:lnTo>
                  <a:pt x="9408058" y="2750533"/>
                </a:lnTo>
                <a:lnTo>
                  <a:pt x="9417853" y="2745639"/>
                </a:lnTo>
                <a:lnTo>
                  <a:pt x="9432546" y="2740745"/>
                </a:lnTo>
                <a:lnTo>
                  <a:pt x="9452136" y="2740745"/>
                </a:lnTo>
                <a:lnTo>
                  <a:pt x="9466828" y="2740745"/>
                </a:lnTo>
                <a:lnTo>
                  <a:pt x="9481521" y="2735850"/>
                </a:lnTo>
                <a:lnTo>
                  <a:pt x="9491316" y="2730957"/>
                </a:lnTo>
                <a:lnTo>
                  <a:pt x="9501111" y="2721168"/>
                </a:lnTo>
                <a:lnTo>
                  <a:pt x="9510906" y="2711379"/>
                </a:lnTo>
                <a:lnTo>
                  <a:pt x="9515803" y="2706485"/>
                </a:lnTo>
                <a:close/>
                <a:moveTo>
                  <a:pt x="4177544" y="2686911"/>
                </a:moveTo>
                <a:lnTo>
                  <a:pt x="4172643" y="2691810"/>
                </a:lnTo>
                <a:lnTo>
                  <a:pt x="4162848" y="2706493"/>
                </a:lnTo>
                <a:lnTo>
                  <a:pt x="4148156" y="2711387"/>
                </a:lnTo>
                <a:lnTo>
                  <a:pt x="4133463" y="2721175"/>
                </a:lnTo>
                <a:lnTo>
                  <a:pt x="4094284" y="2730965"/>
                </a:lnTo>
                <a:lnTo>
                  <a:pt x="4045309" y="2740753"/>
                </a:lnTo>
                <a:lnTo>
                  <a:pt x="3991437" y="2750542"/>
                </a:lnTo>
                <a:lnTo>
                  <a:pt x="3947359" y="2760330"/>
                </a:lnTo>
                <a:lnTo>
                  <a:pt x="3908179" y="2770117"/>
                </a:lnTo>
                <a:lnTo>
                  <a:pt x="3888589" y="2775011"/>
                </a:lnTo>
                <a:lnTo>
                  <a:pt x="3873897" y="2784800"/>
                </a:lnTo>
                <a:lnTo>
                  <a:pt x="3839615" y="2804375"/>
                </a:lnTo>
                <a:lnTo>
                  <a:pt x="3805332" y="2819058"/>
                </a:lnTo>
                <a:lnTo>
                  <a:pt x="3764192" y="2823627"/>
                </a:lnTo>
                <a:lnTo>
                  <a:pt x="3766154" y="2823955"/>
                </a:lnTo>
                <a:lnTo>
                  <a:pt x="3805333" y="2819058"/>
                </a:lnTo>
                <a:lnTo>
                  <a:pt x="3844513" y="2804375"/>
                </a:lnTo>
                <a:lnTo>
                  <a:pt x="3873898" y="2784801"/>
                </a:lnTo>
                <a:lnTo>
                  <a:pt x="3893488" y="2775011"/>
                </a:lnTo>
                <a:lnTo>
                  <a:pt x="3913078" y="2770118"/>
                </a:lnTo>
                <a:lnTo>
                  <a:pt x="3947361" y="2760330"/>
                </a:lnTo>
                <a:lnTo>
                  <a:pt x="3996335" y="2750542"/>
                </a:lnTo>
                <a:lnTo>
                  <a:pt x="4045310" y="2740753"/>
                </a:lnTo>
                <a:lnTo>
                  <a:pt x="4094285" y="2730966"/>
                </a:lnTo>
                <a:lnTo>
                  <a:pt x="4133465" y="2721175"/>
                </a:lnTo>
                <a:lnTo>
                  <a:pt x="4162850" y="2706493"/>
                </a:lnTo>
                <a:lnTo>
                  <a:pt x="4177542" y="2686917"/>
                </a:lnTo>
                <a:close/>
                <a:moveTo>
                  <a:pt x="3065829" y="2682021"/>
                </a:moveTo>
                <a:lnTo>
                  <a:pt x="3060931" y="2686914"/>
                </a:lnTo>
                <a:lnTo>
                  <a:pt x="3056033" y="2686914"/>
                </a:lnTo>
                <a:lnTo>
                  <a:pt x="3056033" y="2686917"/>
                </a:lnTo>
                <a:lnTo>
                  <a:pt x="3065829" y="2686917"/>
                </a:lnTo>
                <a:lnTo>
                  <a:pt x="3075624" y="2682021"/>
                </a:lnTo>
                <a:close/>
                <a:moveTo>
                  <a:pt x="3095213" y="2677126"/>
                </a:moveTo>
                <a:lnTo>
                  <a:pt x="3085418" y="2682021"/>
                </a:lnTo>
                <a:lnTo>
                  <a:pt x="3085420" y="2682021"/>
                </a:lnTo>
                <a:close/>
                <a:moveTo>
                  <a:pt x="9721502" y="2677124"/>
                </a:moveTo>
                <a:lnTo>
                  <a:pt x="9726395" y="2682015"/>
                </a:lnTo>
                <a:lnTo>
                  <a:pt x="9731293" y="2686908"/>
                </a:lnTo>
                <a:lnTo>
                  <a:pt x="9737821" y="2690171"/>
                </a:lnTo>
                <a:close/>
                <a:moveTo>
                  <a:pt x="788500" y="2672232"/>
                </a:moveTo>
                <a:lnTo>
                  <a:pt x="788500" y="2677126"/>
                </a:lnTo>
                <a:lnTo>
                  <a:pt x="788500" y="2691810"/>
                </a:lnTo>
                <a:lnTo>
                  <a:pt x="790950" y="2691810"/>
                </a:lnTo>
                <a:lnTo>
                  <a:pt x="788502" y="2686914"/>
                </a:lnTo>
                <a:lnTo>
                  <a:pt x="788502" y="2672232"/>
                </a:lnTo>
                <a:close/>
                <a:moveTo>
                  <a:pt x="1469249" y="2667340"/>
                </a:moveTo>
                <a:lnTo>
                  <a:pt x="1474146" y="2672232"/>
                </a:lnTo>
                <a:lnTo>
                  <a:pt x="1479041" y="2672232"/>
                </a:lnTo>
                <a:close/>
                <a:moveTo>
                  <a:pt x="1273348" y="2662443"/>
                </a:moveTo>
                <a:lnTo>
                  <a:pt x="1273348" y="2672232"/>
                </a:lnTo>
                <a:lnTo>
                  <a:pt x="1283142" y="2686914"/>
                </a:lnTo>
                <a:lnTo>
                  <a:pt x="1283142" y="2701600"/>
                </a:lnTo>
                <a:lnTo>
                  <a:pt x="1288039" y="2711387"/>
                </a:lnTo>
                <a:lnTo>
                  <a:pt x="1292937" y="2721175"/>
                </a:lnTo>
                <a:lnTo>
                  <a:pt x="1297834" y="2730965"/>
                </a:lnTo>
                <a:lnTo>
                  <a:pt x="1302732" y="2735859"/>
                </a:lnTo>
                <a:lnTo>
                  <a:pt x="1307629" y="2745647"/>
                </a:lnTo>
                <a:lnTo>
                  <a:pt x="1307629" y="2750542"/>
                </a:lnTo>
                <a:lnTo>
                  <a:pt x="1307629" y="2755436"/>
                </a:lnTo>
                <a:lnTo>
                  <a:pt x="1302732" y="2760330"/>
                </a:lnTo>
                <a:lnTo>
                  <a:pt x="1291324" y="2771729"/>
                </a:lnTo>
                <a:lnTo>
                  <a:pt x="1302733" y="2760330"/>
                </a:lnTo>
                <a:lnTo>
                  <a:pt x="1307630" y="2755436"/>
                </a:lnTo>
                <a:lnTo>
                  <a:pt x="1307630" y="2750542"/>
                </a:lnTo>
                <a:lnTo>
                  <a:pt x="1307630" y="2745646"/>
                </a:lnTo>
                <a:lnTo>
                  <a:pt x="1302733" y="2735859"/>
                </a:lnTo>
                <a:lnTo>
                  <a:pt x="1297836" y="2730965"/>
                </a:lnTo>
                <a:lnTo>
                  <a:pt x="1292938" y="2721175"/>
                </a:lnTo>
                <a:lnTo>
                  <a:pt x="1288040" y="2711387"/>
                </a:lnTo>
                <a:lnTo>
                  <a:pt x="1283143" y="2701600"/>
                </a:lnTo>
                <a:lnTo>
                  <a:pt x="1283143" y="2686914"/>
                </a:lnTo>
                <a:lnTo>
                  <a:pt x="1273348" y="2672232"/>
                </a:lnTo>
                <a:lnTo>
                  <a:pt x="1273348" y="2662443"/>
                </a:lnTo>
                <a:close/>
                <a:moveTo>
                  <a:pt x="793396" y="2657550"/>
                </a:moveTo>
                <a:lnTo>
                  <a:pt x="788500" y="2662443"/>
                </a:lnTo>
                <a:lnTo>
                  <a:pt x="788500" y="2667338"/>
                </a:lnTo>
                <a:lnTo>
                  <a:pt x="788500" y="2672227"/>
                </a:lnTo>
                <a:close/>
                <a:moveTo>
                  <a:pt x="9607225" y="2654280"/>
                </a:moveTo>
                <a:lnTo>
                  <a:pt x="9584367" y="2657543"/>
                </a:lnTo>
                <a:lnTo>
                  <a:pt x="9574565" y="2662441"/>
                </a:lnTo>
                <a:lnTo>
                  <a:pt x="9574573" y="2662437"/>
                </a:lnTo>
                <a:close/>
                <a:moveTo>
                  <a:pt x="4966038" y="2652656"/>
                </a:moveTo>
                <a:lnTo>
                  <a:pt x="4970936" y="2652656"/>
                </a:lnTo>
                <a:lnTo>
                  <a:pt x="4975833" y="2657550"/>
                </a:lnTo>
                <a:lnTo>
                  <a:pt x="4980731" y="2662443"/>
                </a:lnTo>
                <a:lnTo>
                  <a:pt x="4985628" y="2667338"/>
                </a:lnTo>
                <a:lnTo>
                  <a:pt x="4990526" y="2682021"/>
                </a:lnTo>
                <a:lnTo>
                  <a:pt x="5000320" y="2691810"/>
                </a:lnTo>
                <a:lnTo>
                  <a:pt x="5010115" y="2701598"/>
                </a:lnTo>
                <a:lnTo>
                  <a:pt x="5024808" y="2706493"/>
                </a:lnTo>
                <a:lnTo>
                  <a:pt x="5039500" y="2711387"/>
                </a:lnTo>
                <a:lnTo>
                  <a:pt x="5049295" y="2716282"/>
                </a:lnTo>
                <a:lnTo>
                  <a:pt x="5054193" y="2716282"/>
                </a:lnTo>
                <a:lnTo>
                  <a:pt x="5059090" y="2716282"/>
                </a:lnTo>
                <a:lnTo>
                  <a:pt x="5068885" y="2711387"/>
                </a:lnTo>
                <a:lnTo>
                  <a:pt x="5073783" y="2706493"/>
                </a:lnTo>
                <a:lnTo>
                  <a:pt x="5078680" y="2701598"/>
                </a:lnTo>
                <a:lnTo>
                  <a:pt x="5083578" y="2706493"/>
                </a:lnTo>
                <a:lnTo>
                  <a:pt x="5088475" y="2711387"/>
                </a:lnTo>
                <a:lnTo>
                  <a:pt x="5088475" y="2716282"/>
                </a:lnTo>
                <a:lnTo>
                  <a:pt x="5088475" y="2726070"/>
                </a:lnTo>
                <a:lnTo>
                  <a:pt x="5088475" y="2730965"/>
                </a:lnTo>
                <a:lnTo>
                  <a:pt x="5083578" y="2735859"/>
                </a:lnTo>
                <a:lnTo>
                  <a:pt x="5078680" y="2740753"/>
                </a:lnTo>
                <a:lnTo>
                  <a:pt x="5073783" y="2745646"/>
                </a:lnTo>
                <a:lnTo>
                  <a:pt x="5068885" y="2750542"/>
                </a:lnTo>
                <a:lnTo>
                  <a:pt x="5059090" y="2755436"/>
                </a:lnTo>
                <a:lnTo>
                  <a:pt x="5054193" y="2760330"/>
                </a:lnTo>
                <a:lnTo>
                  <a:pt x="5049295" y="2760330"/>
                </a:lnTo>
                <a:lnTo>
                  <a:pt x="5044398" y="2760330"/>
                </a:lnTo>
                <a:lnTo>
                  <a:pt x="5034603" y="2765223"/>
                </a:lnTo>
                <a:lnTo>
                  <a:pt x="5029705" y="2775011"/>
                </a:lnTo>
                <a:lnTo>
                  <a:pt x="5024808" y="2779906"/>
                </a:lnTo>
                <a:lnTo>
                  <a:pt x="5019910" y="2789693"/>
                </a:lnTo>
                <a:lnTo>
                  <a:pt x="5015013" y="2794588"/>
                </a:lnTo>
                <a:lnTo>
                  <a:pt x="4990526" y="2799482"/>
                </a:lnTo>
                <a:lnTo>
                  <a:pt x="4975833" y="2789693"/>
                </a:lnTo>
                <a:lnTo>
                  <a:pt x="4970936" y="2789693"/>
                </a:lnTo>
                <a:lnTo>
                  <a:pt x="4961141" y="2794588"/>
                </a:lnTo>
                <a:lnTo>
                  <a:pt x="4946448" y="2794588"/>
                </a:lnTo>
                <a:lnTo>
                  <a:pt x="4931756" y="2794588"/>
                </a:lnTo>
                <a:lnTo>
                  <a:pt x="4917063" y="2794588"/>
                </a:lnTo>
                <a:lnTo>
                  <a:pt x="4907268" y="2789693"/>
                </a:lnTo>
                <a:lnTo>
                  <a:pt x="4897473" y="2789693"/>
                </a:lnTo>
                <a:lnTo>
                  <a:pt x="4897473" y="2784800"/>
                </a:lnTo>
                <a:lnTo>
                  <a:pt x="4897473" y="2779906"/>
                </a:lnTo>
                <a:lnTo>
                  <a:pt x="4902371" y="2775011"/>
                </a:lnTo>
                <a:lnTo>
                  <a:pt x="4907268" y="2770117"/>
                </a:lnTo>
                <a:lnTo>
                  <a:pt x="4912166" y="2765223"/>
                </a:lnTo>
                <a:lnTo>
                  <a:pt x="4921961" y="2755436"/>
                </a:lnTo>
                <a:lnTo>
                  <a:pt x="4926858" y="2740753"/>
                </a:lnTo>
                <a:lnTo>
                  <a:pt x="4936653" y="2730965"/>
                </a:lnTo>
                <a:lnTo>
                  <a:pt x="4941551" y="2721175"/>
                </a:lnTo>
                <a:lnTo>
                  <a:pt x="4946448" y="2716282"/>
                </a:lnTo>
                <a:lnTo>
                  <a:pt x="4946448" y="2706493"/>
                </a:lnTo>
                <a:lnTo>
                  <a:pt x="4946448" y="2696705"/>
                </a:lnTo>
                <a:lnTo>
                  <a:pt x="4951346" y="2682021"/>
                </a:lnTo>
                <a:lnTo>
                  <a:pt x="4956243" y="2662443"/>
                </a:lnTo>
                <a:lnTo>
                  <a:pt x="4961141" y="2657550"/>
                </a:lnTo>
                <a:close/>
                <a:moveTo>
                  <a:pt x="871757" y="2652656"/>
                </a:moveTo>
                <a:lnTo>
                  <a:pt x="866860" y="2657549"/>
                </a:lnTo>
                <a:lnTo>
                  <a:pt x="866862" y="2657550"/>
                </a:lnTo>
                <a:lnTo>
                  <a:pt x="871759" y="2652656"/>
                </a:lnTo>
                <a:close/>
                <a:moveTo>
                  <a:pt x="886451" y="2647757"/>
                </a:moveTo>
                <a:lnTo>
                  <a:pt x="886449" y="2647762"/>
                </a:lnTo>
                <a:lnTo>
                  <a:pt x="886445" y="2647765"/>
                </a:lnTo>
                <a:lnTo>
                  <a:pt x="886451" y="2647762"/>
                </a:lnTo>
                <a:close/>
                <a:moveTo>
                  <a:pt x="1400684" y="2642868"/>
                </a:moveTo>
                <a:lnTo>
                  <a:pt x="1434965" y="2657550"/>
                </a:lnTo>
                <a:lnTo>
                  <a:pt x="1434965" y="2652656"/>
                </a:lnTo>
                <a:lnTo>
                  <a:pt x="1430068" y="2652656"/>
                </a:lnTo>
                <a:lnTo>
                  <a:pt x="1420273" y="2647762"/>
                </a:lnTo>
                <a:lnTo>
                  <a:pt x="1410477" y="2642868"/>
                </a:lnTo>
                <a:close/>
                <a:moveTo>
                  <a:pt x="1371298" y="2642868"/>
                </a:moveTo>
                <a:lnTo>
                  <a:pt x="1356606" y="2647762"/>
                </a:lnTo>
                <a:lnTo>
                  <a:pt x="1346812" y="2652655"/>
                </a:lnTo>
                <a:lnTo>
                  <a:pt x="1339128" y="2656493"/>
                </a:lnTo>
                <a:lnTo>
                  <a:pt x="1346811" y="2652656"/>
                </a:lnTo>
                <a:lnTo>
                  <a:pt x="1346812" y="2652655"/>
                </a:lnTo>
                <a:lnTo>
                  <a:pt x="1371298" y="2642868"/>
                </a:lnTo>
                <a:close/>
                <a:moveTo>
                  <a:pt x="861962" y="2642868"/>
                </a:moveTo>
                <a:lnTo>
                  <a:pt x="847269" y="2647762"/>
                </a:lnTo>
                <a:lnTo>
                  <a:pt x="857064" y="2657550"/>
                </a:lnTo>
                <a:lnTo>
                  <a:pt x="827679" y="2677126"/>
                </a:lnTo>
                <a:lnTo>
                  <a:pt x="827681" y="2677126"/>
                </a:lnTo>
                <a:lnTo>
                  <a:pt x="857066" y="2657550"/>
                </a:lnTo>
                <a:lnTo>
                  <a:pt x="847271" y="2647762"/>
                </a:lnTo>
                <a:close/>
                <a:moveTo>
                  <a:pt x="778704" y="2642868"/>
                </a:moveTo>
                <a:lnTo>
                  <a:pt x="778704" y="2647762"/>
                </a:lnTo>
                <a:lnTo>
                  <a:pt x="778705" y="2647762"/>
                </a:lnTo>
                <a:lnTo>
                  <a:pt x="783603" y="2642868"/>
                </a:lnTo>
                <a:lnTo>
                  <a:pt x="783602" y="2642868"/>
                </a:lnTo>
                <a:close/>
                <a:moveTo>
                  <a:pt x="896243" y="2637972"/>
                </a:moveTo>
                <a:lnTo>
                  <a:pt x="891346" y="2642868"/>
                </a:lnTo>
                <a:lnTo>
                  <a:pt x="891348" y="2642868"/>
                </a:lnTo>
                <a:lnTo>
                  <a:pt x="896243" y="2637977"/>
                </a:lnTo>
                <a:close/>
                <a:moveTo>
                  <a:pt x="903590" y="2630632"/>
                </a:moveTo>
                <a:lnTo>
                  <a:pt x="901141" y="2633079"/>
                </a:lnTo>
                <a:lnTo>
                  <a:pt x="906039" y="2633079"/>
                </a:lnTo>
                <a:lnTo>
                  <a:pt x="906039" y="2637972"/>
                </a:lnTo>
                <a:lnTo>
                  <a:pt x="906039" y="2647762"/>
                </a:lnTo>
                <a:lnTo>
                  <a:pt x="906041" y="2647762"/>
                </a:lnTo>
                <a:lnTo>
                  <a:pt x="906041" y="2642868"/>
                </a:lnTo>
                <a:lnTo>
                  <a:pt x="906041" y="2637972"/>
                </a:lnTo>
                <a:lnTo>
                  <a:pt x="906041" y="2633079"/>
                </a:lnTo>
                <a:close/>
                <a:moveTo>
                  <a:pt x="1239065" y="2628184"/>
                </a:moveTo>
                <a:lnTo>
                  <a:pt x="1239065" y="2628185"/>
                </a:lnTo>
                <a:lnTo>
                  <a:pt x="1239065" y="2637975"/>
                </a:lnTo>
                <a:lnTo>
                  <a:pt x="1239065" y="2642868"/>
                </a:lnTo>
                <a:lnTo>
                  <a:pt x="1239065" y="2647762"/>
                </a:lnTo>
                <a:lnTo>
                  <a:pt x="1263552" y="2667340"/>
                </a:lnTo>
                <a:lnTo>
                  <a:pt x="1263553" y="2667340"/>
                </a:lnTo>
                <a:lnTo>
                  <a:pt x="1239066" y="2647762"/>
                </a:lnTo>
                <a:lnTo>
                  <a:pt x="1239066" y="2642868"/>
                </a:lnTo>
                <a:lnTo>
                  <a:pt x="1239066" y="2637975"/>
                </a:lnTo>
                <a:lnTo>
                  <a:pt x="1239066" y="2628185"/>
                </a:lnTo>
                <a:close/>
                <a:moveTo>
                  <a:pt x="1273351" y="2623294"/>
                </a:moveTo>
                <a:lnTo>
                  <a:pt x="1278246" y="2628185"/>
                </a:lnTo>
                <a:lnTo>
                  <a:pt x="1288040" y="2637975"/>
                </a:lnTo>
                <a:lnTo>
                  <a:pt x="1297836" y="2642868"/>
                </a:lnTo>
                <a:lnTo>
                  <a:pt x="1307630" y="2652656"/>
                </a:lnTo>
                <a:lnTo>
                  <a:pt x="1314976" y="2655102"/>
                </a:lnTo>
                <a:lnTo>
                  <a:pt x="1307630" y="2647762"/>
                </a:lnTo>
                <a:lnTo>
                  <a:pt x="1292938" y="2637975"/>
                </a:lnTo>
                <a:close/>
                <a:moveTo>
                  <a:pt x="910937" y="2623291"/>
                </a:moveTo>
                <a:lnTo>
                  <a:pt x="910937" y="2628185"/>
                </a:lnTo>
                <a:lnTo>
                  <a:pt x="910938" y="2628185"/>
                </a:lnTo>
                <a:lnTo>
                  <a:pt x="910938" y="2623291"/>
                </a:lnTo>
                <a:close/>
                <a:moveTo>
                  <a:pt x="920732" y="2618397"/>
                </a:moveTo>
                <a:lnTo>
                  <a:pt x="915836" y="2623291"/>
                </a:lnTo>
                <a:lnTo>
                  <a:pt x="920733" y="2618397"/>
                </a:lnTo>
                <a:close/>
                <a:moveTo>
                  <a:pt x="906039" y="2618397"/>
                </a:moveTo>
                <a:lnTo>
                  <a:pt x="906039" y="2623291"/>
                </a:lnTo>
                <a:lnTo>
                  <a:pt x="906039" y="2628185"/>
                </a:lnTo>
                <a:lnTo>
                  <a:pt x="906040" y="2628185"/>
                </a:lnTo>
                <a:lnTo>
                  <a:pt x="906040" y="2623291"/>
                </a:lnTo>
                <a:lnTo>
                  <a:pt x="906040" y="2618397"/>
                </a:lnTo>
                <a:close/>
                <a:moveTo>
                  <a:pt x="1253758" y="2608609"/>
                </a:moveTo>
                <a:lnTo>
                  <a:pt x="1253758" y="2613504"/>
                </a:lnTo>
                <a:lnTo>
                  <a:pt x="1253758" y="2613504"/>
                </a:lnTo>
                <a:lnTo>
                  <a:pt x="1253760" y="2613504"/>
                </a:lnTo>
                <a:lnTo>
                  <a:pt x="1258656" y="2613504"/>
                </a:lnTo>
                <a:lnTo>
                  <a:pt x="1263553" y="2608609"/>
                </a:lnTo>
                <a:lnTo>
                  <a:pt x="1258655" y="2608609"/>
                </a:lnTo>
                <a:close/>
                <a:moveTo>
                  <a:pt x="901141" y="2608608"/>
                </a:moveTo>
                <a:lnTo>
                  <a:pt x="896243" y="2618397"/>
                </a:lnTo>
                <a:lnTo>
                  <a:pt x="896245" y="2618397"/>
                </a:lnTo>
                <a:lnTo>
                  <a:pt x="901142" y="2608609"/>
                </a:lnTo>
                <a:close/>
                <a:moveTo>
                  <a:pt x="1274981" y="2595556"/>
                </a:moveTo>
                <a:lnTo>
                  <a:pt x="1268450" y="2598821"/>
                </a:lnTo>
                <a:lnTo>
                  <a:pt x="1263553" y="2608609"/>
                </a:lnTo>
                <a:lnTo>
                  <a:pt x="1273348" y="2598820"/>
                </a:lnTo>
                <a:close/>
                <a:moveTo>
                  <a:pt x="9727450" y="2594270"/>
                </a:moveTo>
                <a:lnTo>
                  <a:pt x="9741087" y="2598813"/>
                </a:lnTo>
                <a:lnTo>
                  <a:pt x="9741456" y="2600290"/>
                </a:lnTo>
                <a:lnTo>
                  <a:pt x="9741087" y="2598813"/>
                </a:lnTo>
                <a:close/>
                <a:moveTo>
                  <a:pt x="1048049" y="2593932"/>
                </a:moveTo>
                <a:lnTo>
                  <a:pt x="1033380" y="2600043"/>
                </a:lnTo>
                <a:lnTo>
                  <a:pt x="1038269" y="2598820"/>
                </a:lnTo>
                <a:close/>
                <a:moveTo>
                  <a:pt x="9721498" y="2593919"/>
                </a:moveTo>
                <a:lnTo>
                  <a:pt x="9721498" y="2593919"/>
                </a:lnTo>
                <a:lnTo>
                  <a:pt x="9726395" y="2593919"/>
                </a:lnTo>
                <a:lnTo>
                  <a:pt x="9726394" y="2593919"/>
                </a:lnTo>
                <a:close/>
                <a:moveTo>
                  <a:pt x="9711701" y="2589025"/>
                </a:moveTo>
                <a:lnTo>
                  <a:pt x="9701907" y="2593919"/>
                </a:lnTo>
                <a:lnTo>
                  <a:pt x="9692112" y="2598813"/>
                </a:lnTo>
                <a:lnTo>
                  <a:pt x="9682317" y="2608601"/>
                </a:lnTo>
                <a:lnTo>
                  <a:pt x="9672522" y="2623284"/>
                </a:lnTo>
                <a:lnTo>
                  <a:pt x="9657829" y="2647755"/>
                </a:lnTo>
                <a:lnTo>
                  <a:pt x="9648034" y="2647755"/>
                </a:lnTo>
                <a:lnTo>
                  <a:pt x="9648020" y="2647757"/>
                </a:lnTo>
                <a:lnTo>
                  <a:pt x="9648035" y="2647755"/>
                </a:lnTo>
                <a:lnTo>
                  <a:pt x="9657830" y="2647755"/>
                </a:lnTo>
                <a:lnTo>
                  <a:pt x="9672523" y="2623284"/>
                </a:lnTo>
                <a:lnTo>
                  <a:pt x="9682318" y="2608601"/>
                </a:lnTo>
                <a:lnTo>
                  <a:pt x="9692113" y="2598813"/>
                </a:lnTo>
                <a:lnTo>
                  <a:pt x="9701908" y="2593919"/>
                </a:lnTo>
                <a:lnTo>
                  <a:pt x="9711703" y="2589025"/>
                </a:lnTo>
                <a:close/>
                <a:moveTo>
                  <a:pt x="871755" y="2580875"/>
                </a:moveTo>
                <a:lnTo>
                  <a:pt x="847276" y="2589028"/>
                </a:lnTo>
                <a:lnTo>
                  <a:pt x="866859" y="2584137"/>
                </a:lnTo>
                <a:close/>
                <a:moveTo>
                  <a:pt x="1119894" y="2580874"/>
                </a:moveTo>
                <a:lnTo>
                  <a:pt x="1121526" y="2589033"/>
                </a:lnTo>
                <a:lnTo>
                  <a:pt x="1126424" y="2600452"/>
                </a:lnTo>
                <a:lnTo>
                  <a:pt x="1126424" y="2598821"/>
                </a:lnTo>
                <a:lnTo>
                  <a:pt x="1121527" y="2584137"/>
                </a:lnTo>
                <a:close/>
                <a:moveTo>
                  <a:pt x="2159793" y="2579243"/>
                </a:moveTo>
                <a:lnTo>
                  <a:pt x="2110820" y="2589033"/>
                </a:lnTo>
                <a:lnTo>
                  <a:pt x="2076535" y="2608608"/>
                </a:lnTo>
                <a:lnTo>
                  <a:pt x="2052049" y="2628185"/>
                </a:lnTo>
                <a:lnTo>
                  <a:pt x="2042253" y="2637972"/>
                </a:lnTo>
                <a:lnTo>
                  <a:pt x="2032456" y="2677126"/>
                </a:lnTo>
                <a:lnTo>
                  <a:pt x="2042253" y="2716282"/>
                </a:lnTo>
                <a:lnTo>
                  <a:pt x="2047151" y="2735859"/>
                </a:lnTo>
                <a:lnTo>
                  <a:pt x="2052049" y="2750542"/>
                </a:lnTo>
                <a:lnTo>
                  <a:pt x="2061842" y="2765223"/>
                </a:lnTo>
                <a:lnTo>
                  <a:pt x="2071635" y="2770117"/>
                </a:lnTo>
                <a:lnTo>
                  <a:pt x="2081432" y="2775011"/>
                </a:lnTo>
                <a:lnTo>
                  <a:pt x="2086331" y="2779906"/>
                </a:lnTo>
                <a:lnTo>
                  <a:pt x="2091229" y="2779906"/>
                </a:lnTo>
                <a:lnTo>
                  <a:pt x="2086331" y="2784800"/>
                </a:lnTo>
                <a:lnTo>
                  <a:pt x="2081432" y="2794588"/>
                </a:lnTo>
                <a:lnTo>
                  <a:pt x="2076535" y="2804374"/>
                </a:lnTo>
                <a:lnTo>
                  <a:pt x="2081432" y="2814165"/>
                </a:lnTo>
                <a:lnTo>
                  <a:pt x="2081432" y="2823955"/>
                </a:lnTo>
                <a:lnTo>
                  <a:pt x="2086331" y="2833742"/>
                </a:lnTo>
                <a:lnTo>
                  <a:pt x="2091229" y="2843529"/>
                </a:lnTo>
                <a:lnTo>
                  <a:pt x="2096127" y="2848423"/>
                </a:lnTo>
                <a:lnTo>
                  <a:pt x="2081432" y="2853319"/>
                </a:lnTo>
                <a:lnTo>
                  <a:pt x="2081432" y="2868000"/>
                </a:lnTo>
                <a:lnTo>
                  <a:pt x="2081432" y="2887578"/>
                </a:lnTo>
                <a:lnTo>
                  <a:pt x="2086331" y="2912048"/>
                </a:lnTo>
                <a:lnTo>
                  <a:pt x="2091229" y="2931623"/>
                </a:lnTo>
                <a:lnTo>
                  <a:pt x="2091229" y="2932605"/>
                </a:lnTo>
                <a:lnTo>
                  <a:pt x="2101022" y="2946306"/>
                </a:lnTo>
                <a:lnTo>
                  <a:pt x="2110817" y="2980565"/>
                </a:lnTo>
                <a:lnTo>
                  <a:pt x="2125511" y="3005037"/>
                </a:lnTo>
                <a:lnTo>
                  <a:pt x="2145099" y="3019719"/>
                </a:lnTo>
                <a:lnTo>
                  <a:pt x="2159792" y="3024613"/>
                </a:lnTo>
                <a:lnTo>
                  <a:pt x="2164689" y="3029506"/>
                </a:lnTo>
                <a:lnTo>
                  <a:pt x="2169586" y="3029506"/>
                </a:lnTo>
                <a:lnTo>
                  <a:pt x="2174483" y="3024613"/>
                </a:lnTo>
                <a:lnTo>
                  <a:pt x="2198970" y="3024613"/>
                </a:lnTo>
                <a:lnTo>
                  <a:pt x="2213663" y="3024613"/>
                </a:lnTo>
                <a:lnTo>
                  <a:pt x="2223458" y="3019719"/>
                </a:lnTo>
                <a:lnTo>
                  <a:pt x="2228353" y="3019719"/>
                </a:lnTo>
                <a:lnTo>
                  <a:pt x="2233252" y="3014823"/>
                </a:lnTo>
                <a:lnTo>
                  <a:pt x="2233255" y="3014823"/>
                </a:lnTo>
                <a:lnTo>
                  <a:pt x="2233255" y="2975672"/>
                </a:lnTo>
                <a:lnTo>
                  <a:pt x="2233255" y="2965884"/>
                </a:lnTo>
                <a:lnTo>
                  <a:pt x="2228357" y="2960990"/>
                </a:lnTo>
                <a:lnTo>
                  <a:pt x="2223461" y="2956094"/>
                </a:lnTo>
                <a:lnTo>
                  <a:pt x="2218563" y="2951201"/>
                </a:lnTo>
                <a:lnTo>
                  <a:pt x="2213665" y="2912048"/>
                </a:lnTo>
                <a:lnTo>
                  <a:pt x="2208768" y="2907154"/>
                </a:lnTo>
                <a:lnTo>
                  <a:pt x="2203870" y="2902259"/>
                </a:lnTo>
                <a:lnTo>
                  <a:pt x="2198971" y="2887578"/>
                </a:lnTo>
                <a:lnTo>
                  <a:pt x="2198971" y="2882683"/>
                </a:lnTo>
                <a:lnTo>
                  <a:pt x="2203870" y="2872894"/>
                </a:lnTo>
                <a:lnTo>
                  <a:pt x="2208768" y="2872894"/>
                </a:lnTo>
                <a:lnTo>
                  <a:pt x="2213665" y="2868000"/>
                </a:lnTo>
                <a:lnTo>
                  <a:pt x="2218563" y="2868000"/>
                </a:lnTo>
                <a:lnTo>
                  <a:pt x="2228357" y="2868000"/>
                </a:lnTo>
                <a:lnTo>
                  <a:pt x="2238153" y="2868000"/>
                </a:lnTo>
                <a:lnTo>
                  <a:pt x="2243049" y="2848423"/>
                </a:lnTo>
                <a:lnTo>
                  <a:pt x="2243049" y="2843529"/>
                </a:lnTo>
                <a:lnTo>
                  <a:pt x="2238153" y="2838636"/>
                </a:lnTo>
                <a:lnTo>
                  <a:pt x="2233255" y="2828848"/>
                </a:lnTo>
                <a:lnTo>
                  <a:pt x="2228357" y="2823955"/>
                </a:lnTo>
                <a:lnTo>
                  <a:pt x="2223461" y="2819058"/>
                </a:lnTo>
                <a:lnTo>
                  <a:pt x="2218563" y="2819058"/>
                </a:lnTo>
                <a:lnTo>
                  <a:pt x="2213665" y="2819058"/>
                </a:lnTo>
                <a:lnTo>
                  <a:pt x="2208768" y="2823955"/>
                </a:lnTo>
                <a:lnTo>
                  <a:pt x="2203870" y="2828848"/>
                </a:lnTo>
                <a:lnTo>
                  <a:pt x="2198971" y="2828848"/>
                </a:lnTo>
                <a:lnTo>
                  <a:pt x="2194075" y="2823955"/>
                </a:lnTo>
                <a:lnTo>
                  <a:pt x="2189177" y="2819058"/>
                </a:lnTo>
                <a:lnTo>
                  <a:pt x="2189177" y="2784800"/>
                </a:lnTo>
                <a:lnTo>
                  <a:pt x="2189177" y="2775011"/>
                </a:lnTo>
                <a:lnTo>
                  <a:pt x="2184281" y="2770117"/>
                </a:lnTo>
                <a:lnTo>
                  <a:pt x="2179382" y="2765223"/>
                </a:lnTo>
                <a:lnTo>
                  <a:pt x="2174486" y="2765223"/>
                </a:lnTo>
                <a:lnTo>
                  <a:pt x="2159793" y="2760330"/>
                </a:lnTo>
                <a:lnTo>
                  <a:pt x="2135306" y="2716282"/>
                </a:lnTo>
                <a:lnTo>
                  <a:pt x="2135306" y="2706493"/>
                </a:lnTo>
                <a:lnTo>
                  <a:pt x="2140202" y="2696705"/>
                </a:lnTo>
                <a:lnTo>
                  <a:pt x="2140202" y="2691810"/>
                </a:lnTo>
                <a:lnTo>
                  <a:pt x="2145100" y="2686914"/>
                </a:lnTo>
                <a:lnTo>
                  <a:pt x="2149997" y="2682021"/>
                </a:lnTo>
                <a:lnTo>
                  <a:pt x="2164691" y="2677126"/>
                </a:lnTo>
                <a:lnTo>
                  <a:pt x="2174486" y="2677126"/>
                </a:lnTo>
                <a:lnTo>
                  <a:pt x="2189177" y="2677126"/>
                </a:lnTo>
                <a:lnTo>
                  <a:pt x="2194075" y="2677126"/>
                </a:lnTo>
                <a:lnTo>
                  <a:pt x="2198971" y="2677126"/>
                </a:lnTo>
                <a:lnTo>
                  <a:pt x="2213665" y="2672232"/>
                </a:lnTo>
                <a:lnTo>
                  <a:pt x="2223461" y="2667340"/>
                </a:lnTo>
                <a:lnTo>
                  <a:pt x="2228357" y="2657550"/>
                </a:lnTo>
                <a:lnTo>
                  <a:pt x="2233255" y="2652656"/>
                </a:lnTo>
                <a:lnTo>
                  <a:pt x="2238153" y="2642868"/>
                </a:lnTo>
                <a:lnTo>
                  <a:pt x="2238153" y="2637972"/>
                </a:lnTo>
                <a:lnTo>
                  <a:pt x="2233255" y="2613503"/>
                </a:lnTo>
                <a:lnTo>
                  <a:pt x="2213665" y="2598820"/>
                </a:lnTo>
                <a:lnTo>
                  <a:pt x="2189177" y="2589033"/>
                </a:lnTo>
                <a:lnTo>
                  <a:pt x="2169589" y="2584137"/>
                </a:lnTo>
                <a:close/>
                <a:moveTo>
                  <a:pt x="883561" y="2577863"/>
                </a:moveTo>
                <a:lnTo>
                  <a:pt x="900493" y="2607473"/>
                </a:lnTo>
                <a:lnTo>
                  <a:pt x="883561" y="2577863"/>
                </a:lnTo>
                <a:close/>
                <a:moveTo>
                  <a:pt x="1292938" y="2554773"/>
                </a:moveTo>
                <a:lnTo>
                  <a:pt x="1288040" y="2569454"/>
                </a:lnTo>
                <a:lnTo>
                  <a:pt x="1283143" y="2584137"/>
                </a:lnTo>
                <a:lnTo>
                  <a:pt x="1283143" y="2584139"/>
                </a:lnTo>
                <a:lnTo>
                  <a:pt x="1288040" y="2579244"/>
                </a:lnTo>
                <a:lnTo>
                  <a:pt x="1292938" y="2569454"/>
                </a:lnTo>
                <a:lnTo>
                  <a:pt x="1292938" y="2564560"/>
                </a:lnTo>
                <a:lnTo>
                  <a:pt x="1292938" y="2559667"/>
                </a:lnTo>
                <a:close/>
                <a:moveTo>
                  <a:pt x="930527" y="2554772"/>
                </a:moveTo>
                <a:lnTo>
                  <a:pt x="901142" y="2574349"/>
                </a:lnTo>
                <a:lnTo>
                  <a:pt x="930527" y="2554773"/>
                </a:lnTo>
                <a:lnTo>
                  <a:pt x="950117" y="2564560"/>
                </a:lnTo>
                <a:lnTo>
                  <a:pt x="952566" y="2559666"/>
                </a:lnTo>
                <a:lnTo>
                  <a:pt x="950117" y="2559666"/>
                </a:lnTo>
                <a:lnTo>
                  <a:pt x="945219" y="2559666"/>
                </a:lnTo>
                <a:close/>
                <a:moveTo>
                  <a:pt x="832578" y="2549879"/>
                </a:moveTo>
                <a:lnTo>
                  <a:pt x="827681" y="2564559"/>
                </a:lnTo>
                <a:lnTo>
                  <a:pt x="826049" y="2574347"/>
                </a:lnTo>
                <a:lnTo>
                  <a:pt x="827680" y="2569454"/>
                </a:lnTo>
                <a:lnTo>
                  <a:pt x="832578" y="2554772"/>
                </a:lnTo>
                <a:close/>
                <a:moveTo>
                  <a:pt x="4295081" y="2544985"/>
                </a:moveTo>
                <a:lnTo>
                  <a:pt x="4304875" y="2549879"/>
                </a:lnTo>
                <a:lnTo>
                  <a:pt x="4314670" y="2554773"/>
                </a:lnTo>
                <a:lnTo>
                  <a:pt x="4324465" y="2559667"/>
                </a:lnTo>
                <a:lnTo>
                  <a:pt x="4329363" y="2564560"/>
                </a:lnTo>
                <a:lnTo>
                  <a:pt x="4334260" y="2574349"/>
                </a:lnTo>
                <a:lnTo>
                  <a:pt x="4334260" y="2579244"/>
                </a:lnTo>
                <a:lnTo>
                  <a:pt x="4334260" y="2584137"/>
                </a:lnTo>
                <a:lnTo>
                  <a:pt x="4319568" y="2589033"/>
                </a:lnTo>
                <a:lnTo>
                  <a:pt x="4309773" y="2598820"/>
                </a:lnTo>
                <a:lnTo>
                  <a:pt x="4295080" y="2603715"/>
                </a:lnTo>
                <a:lnTo>
                  <a:pt x="4280388" y="2608609"/>
                </a:lnTo>
                <a:lnTo>
                  <a:pt x="4260798" y="2613504"/>
                </a:lnTo>
                <a:lnTo>
                  <a:pt x="4241208" y="2613504"/>
                </a:lnTo>
                <a:lnTo>
                  <a:pt x="4221618" y="2623291"/>
                </a:lnTo>
                <a:lnTo>
                  <a:pt x="4202028" y="2633079"/>
                </a:lnTo>
                <a:lnTo>
                  <a:pt x="4187336" y="2642868"/>
                </a:lnTo>
                <a:lnTo>
                  <a:pt x="4187336" y="2652656"/>
                </a:lnTo>
                <a:lnTo>
                  <a:pt x="4187336" y="2657550"/>
                </a:lnTo>
                <a:lnTo>
                  <a:pt x="4182438" y="2672232"/>
                </a:lnTo>
                <a:lnTo>
                  <a:pt x="4182438" y="2677130"/>
                </a:lnTo>
                <a:lnTo>
                  <a:pt x="4187337" y="2667340"/>
                </a:lnTo>
                <a:lnTo>
                  <a:pt x="4187337" y="2647762"/>
                </a:lnTo>
                <a:lnTo>
                  <a:pt x="4187337" y="2642868"/>
                </a:lnTo>
                <a:lnTo>
                  <a:pt x="4226517" y="2623291"/>
                </a:lnTo>
                <a:lnTo>
                  <a:pt x="4265697" y="2613504"/>
                </a:lnTo>
                <a:lnTo>
                  <a:pt x="4280390" y="2613504"/>
                </a:lnTo>
                <a:lnTo>
                  <a:pt x="4295082" y="2608609"/>
                </a:lnTo>
                <a:lnTo>
                  <a:pt x="4314672" y="2603716"/>
                </a:lnTo>
                <a:lnTo>
                  <a:pt x="4324467" y="2593926"/>
                </a:lnTo>
                <a:lnTo>
                  <a:pt x="4334262" y="2584137"/>
                </a:lnTo>
                <a:lnTo>
                  <a:pt x="4334262" y="2574349"/>
                </a:lnTo>
                <a:lnTo>
                  <a:pt x="4329364" y="2564560"/>
                </a:lnTo>
                <a:lnTo>
                  <a:pt x="4319569" y="2554773"/>
                </a:lnTo>
                <a:lnTo>
                  <a:pt x="4304877" y="2549879"/>
                </a:lnTo>
                <a:lnTo>
                  <a:pt x="4295082" y="2544985"/>
                </a:lnTo>
                <a:close/>
                <a:moveTo>
                  <a:pt x="8908514" y="2544977"/>
                </a:moveTo>
                <a:lnTo>
                  <a:pt x="8908515" y="2544977"/>
                </a:lnTo>
                <a:lnTo>
                  <a:pt x="8948301" y="2548290"/>
                </a:lnTo>
                <a:close/>
                <a:moveTo>
                  <a:pt x="1165597" y="2540089"/>
                </a:moveTo>
                <a:lnTo>
                  <a:pt x="1165604" y="2540090"/>
                </a:lnTo>
                <a:lnTo>
                  <a:pt x="1165608" y="2540089"/>
                </a:lnTo>
                <a:lnTo>
                  <a:pt x="1165604" y="2540089"/>
                </a:lnTo>
                <a:close/>
                <a:moveTo>
                  <a:pt x="3212754" y="2535195"/>
                </a:moveTo>
                <a:lnTo>
                  <a:pt x="3202958" y="2544983"/>
                </a:lnTo>
                <a:lnTo>
                  <a:pt x="3198062" y="2554772"/>
                </a:lnTo>
                <a:lnTo>
                  <a:pt x="3193164" y="2569454"/>
                </a:lnTo>
                <a:lnTo>
                  <a:pt x="3188265" y="2579243"/>
                </a:lnTo>
                <a:lnTo>
                  <a:pt x="3178471" y="2584137"/>
                </a:lnTo>
                <a:lnTo>
                  <a:pt x="3163779" y="2584137"/>
                </a:lnTo>
                <a:lnTo>
                  <a:pt x="3153984" y="2584137"/>
                </a:lnTo>
                <a:lnTo>
                  <a:pt x="3139290" y="2589033"/>
                </a:lnTo>
                <a:lnTo>
                  <a:pt x="3129496" y="2598820"/>
                </a:lnTo>
                <a:lnTo>
                  <a:pt x="3139290" y="2593926"/>
                </a:lnTo>
                <a:lnTo>
                  <a:pt x="3149088" y="2589033"/>
                </a:lnTo>
                <a:lnTo>
                  <a:pt x="3163779" y="2584137"/>
                </a:lnTo>
                <a:lnTo>
                  <a:pt x="3178471" y="2584137"/>
                </a:lnTo>
                <a:lnTo>
                  <a:pt x="3188265" y="2579244"/>
                </a:lnTo>
                <a:lnTo>
                  <a:pt x="3193164" y="2569454"/>
                </a:lnTo>
                <a:lnTo>
                  <a:pt x="3198062" y="2559667"/>
                </a:lnTo>
                <a:lnTo>
                  <a:pt x="3202958" y="2544985"/>
                </a:lnTo>
                <a:close/>
                <a:moveTo>
                  <a:pt x="1146015" y="2535195"/>
                </a:moveTo>
                <a:lnTo>
                  <a:pt x="1152546" y="2536829"/>
                </a:lnTo>
                <a:lnTo>
                  <a:pt x="1150912" y="2535195"/>
                </a:lnTo>
                <a:close/>
                <a:moveTo>
                  <a:pt x="9099516" y="2535188"/>
                </a:moveTo>
                <a:lnTo>
                  <a:pt x="9065233" y="2540083"/>
                </a:lnTo>
                <a:lnTo>
                  <a:pt x="9065233" y="2544977"/>
                </a:lnTo>
                <a:lnTo>
                  <a:pt x="9060336" y="2549871"/>
                </a:lnTo>
                <a:lnTo>
                  <a:pt x="9050541" y="2554766"/>
                </a:lnTo>
                <a:lnTo>
                  <a:pt x="9040746" y="2559659"/>
                </a:lnTo>
                <a:lnTo>
                  <a:pt x="9026053" y="2564554"/>
                </a:lnTo>
                <a:lnTo>
                  <a:pt x="9011361" y="2569448"/>
                </a:lnTo>
                <a:lnTo>
                  <a:pt x="9011362" y="2569448"/>
                </a:lnTo>
                <a:lnTo>
                  <a:pt x="9006464" y="2574342"/>
                </a:lnTo>
                <a:lnTo>
                  <a:pt x="9006464" y="2579237"/>
                </a:lnTo>
                <a:lnTo>
                  <a:pt x="8996669" y="2589025"/>
                </a:lnTo>
                <a:lnTo>
                  <a:pt x="8986874" y="2598813"/>
                </a:lnTo>
                <a:lnTo>
                  <a:pt x="8981977" y="2603707"/>
                </a:lnTo>
                <a:lnTo>
                  <a:pt x="8977079" y="2608601"/>
                </a:lnTo>
                <a:lnTo>
                  <a:pt x="8967284" y="2613496"/>
                </a:lnTo>
                <a:lnTo>
                  <a:pt x="8967284" y="2618390"/>
                </a:lnTo>
                <a:lnTo>
                  <a:pt x="8967284" y="2623284"/>
                </a:lnTo>
                <a:lnTo>
                  <a:pt x="8972182" y="2623284"/>
                </a:lnTo>
                <a:lnTo>
                  <a:pt x="8981977" y="2628178"/>
                </a:lnTo>
                <a:lnTo>
                  <a:pt x="8996669" y="2628178"/>
                </a:lnTo>
                <a:lnTo>
                  <a:pt x="9006464" y="2628178"/>
                </a:lnTo>
                <a:lnTo>
                  <a:pt x="9030952" y="2628178"/>
                </a:lnTo>
                <a:lnTo>
                  <a:pt x="9060337" y="2623284"/>
                </a:lnTo>
                <a:lnTo>
                  <a:pt x="9084824" y="2613496"/>
                </a:lnTo>
                <a:lnTo>
                  <a:pt x="9089722" y="2618390"/>
                </a:lnTo>
                <a:lnTo>
                  <a:pt x="9094619" y="2618390"/>
                </a:lnTo>
                <a:lnTo>
                  <a:pt x="9099517" y="2623284"/>
                </a:lnTo>
                <a:lnTo>
                  <a:pt x="9114209" y="2623284"/>
                </a:lnTo>
                <a:lnTo>
                  <a:pt x="9133799" y="2623284"/>
                </a:lnTo>
                <a:lnTo>
                  <a:pt x="9138697" y="2623284"/>
                </a:lnTo>
                <a:lnTo>
                  <a:pt x="9148491" y="2618390"/>
                </a:lnTo>
                <a:lnTo>
                  <a:pt x="9153389" y="2618390"/>
                </a:lnTo>
                <a:lnTo>
                  <a:pt x="9163184" y="2618390"/>
                </a:lnTo>
                <a:lnTo>
                  <a:pt x="9172979" y="2623284"/>
                </a:lnTo>
                <a:lnTo>
                  <a:pt x="9177877" y="2628178"/>
                </a:lnTo>
                <a:lnTo>
                  <a:pt x="9177877" y="2633073"/>
                </a:lnTo>
                <a:lnTo>
                  <a:pt x="9177877" y="2637967"/>
                </a:lnTo>
                <a:lnTo>
                  <a:pt x="9177877" y="2642861"/>
                </a:lnTo>
                <a:lnTo>
                  <a:pt x="9177877" y="2647755"/>
                </a:lnTo>
                <a:lnTo>
                  <a:pt x="9168081" y="2657543"/>
                </a:lnTo>
                <a:lnTo>
                  <a:pt x="9163184" y="2662437"/>
                </a:lnTo>
                <a:lnTo>
                  <a:pt x="9148491" y="2667332"/>
                </a:lnTo>
                <a:lnTo>
                  <a:pt x="9148491" y="2662437"/>
                </a:lnTo>
                <a:lnTo>
                  <a:pt x="9143594" y="2662437"/>
                </a:lnTo>
                <a:lnTo>
                  <a:pt x="9133799" y="2662437"/>
                </a:lnTo>
                <a:lnTo>
                  <a:pt x="9128901" y="2662437"/>
                </a:lnTo>
                <a:lnTo>
                  <a:pt x="9119107" y="2662437"/>
                </a:lnTo>
                <a:lnTo>
                  <a:pt x="9114209" y="2672226"/>
                </a:lnTo>
                <a:lnTo>
                  <a:pt x="9104414" y="2682015"/>
                </a:lnTo>
                <a:lnTo>
                  <a:pt x="9099517" y="2696697"/>
                </a:lnTo>
                <a:lnTo>
                  <a:pt x="9104414" y="2696697"/>
                </a:lnTo>
                <a:lnTo>
                  <a:pt x="9109312" y="2701591"/>
                </a:lnTo>
                <a:lnTo>
                  <a:pt x="9114209" y="2706485"/>
                </a:lnTo>
                <a:lnTo>
                  <a:pt x="9114209" y="2716274"/>
                </a:lnTo>
                <a:lnTo>
                  <a:pt x="9114209" y="2726062"/>
                </a:lnTo>
                <a:lnTo>
                  <a:pt x="9109312" y="2740745"/>
                </a:lnTo>
                <a:lnTo>
                  <a:pt x="9104414" y="2745639"/>
                </a:lnTo>
                <a:lnTo>
                  <a:pt x="9099517" y="2770110"/>
                </a:lnTo>
                <a:lnTo>
                  <a:pt x="9094619" y="2799475"/>
                </a:lnTo>
                <a:lnTo>
                  <a:pt x="9094619" y="2828840"/>
                </a:lnTo>
                <a:lnTo>
                  <a:pt x="9104414" y="2848416"/>
                </a:lnTo>
                <a:lnTo>
                  <a:pt x="9109312" y="2848416"/>
                </a:lnTo>
                <a:lnTo>
                  <a:pt x="9119107" y="2843523"/>
                </a:lnTo>
                <a:lnTo>
                  <a:pt x="9124004" y="2838628"/>
                </a:lnTo>
                <a:lnTo>
                  <a:pt x="9133799" y="2828840"/>
                </a:lnTo>
                <a:lnTo>
                  <a:pt x="9138697" y="2819052"/>
                </a:lnTo>
                <a:lnTo>
                  <a:pt x="9143594" y="2804369"/>
                </a:lnTo>
                <a:lnTo>
                  <a:pt x="9148491" y="2784792"/>
                </a:lnTo>
                <a:lnTo>
                  <a:pt x="9158287" y="2721168"/>
                </a:lnTo>
                <a:lnTo>
                  <a:pt x="9172979" y="2711379"/>
                </a:lnTo>
                <a:lnTo>
                  <a:pt x="9172979" y="2701591"/>
                </a:lnTo>
                <a:lnTo>
                  <a:pt x="9172979" y="2696697"/>
                </a:lnTo>
                <a:lnTo>
                  <a:pt x="9177877" y="2686908"/>
                </a:lnTo>
                <a:lnTo>
                  <a:pt x="9182774" y="2677120"/>
                </a:lnTo>
                <a:lnTo>
                  <a:pt x="9187671" y="2672226"/>
                </a:lnTo>
                <a:lnTo>
                  <a:pt x="9192569" y="2672226"/>
                </a:lnTo>
                <a:lnTo>
                  <a:pt x="9197466" y="2672226"/>
                </a:lnTo>
                <a:lnTo>
                  <a:pt x="9207261" y="2672226"/>
                </a:lnTo>
                <a:lnTo>
                  <a:pt x="9212159" y="2677120"/>
                </a:lnTo>
                <a:lnTo>
                  <a:pt x="9221954" y="2677120"/>
                </a:lnTo>
                <a:lnTo>
                  <a:pt x="9226851" y="2686908"/>
                </a:lnTo>
                <a:lnTo>
                  <a:pt x="9231749" y="2696697"/>
                </a:lnTo>
                <a:lnTo>
                  <a:pt x="9231749" y="2706485"/>
                </a:lnTo>
                <a:lnTo>
                  <a:pt x="9221954" y="2730957"/>
                </a:lnTo>
                <a:lnTo>
                  <a:pt x="9221954" y="2735850"/>
                </a:lnTo>
                <a:lnTo>
                  <a:pt x="9217056" y="2740745"/>
                </a:lnTo>
                <a:lnTo>
                  <a:pt x="9217056" y="2745639"/>
                </a:lnTo>
                <a:lnTo>
                  <a:pt x="9221954" y="2745639"/>
                </a:lnTo>
                <a:lnTo>
                  <a:pt x="9231749" y="2745639"/>
                </a:lnTo>
                <a:lnTo>
                  <a:pt x="9236646" y="2740745"/>
                </a:lnTo>
                <a:lnTo>
                  <a:pt x="9241544" y="2735850"/>
                </a:lnTo>
                <a:lnTo>
                  <a:pt x="9241544" y="2740745"/>
                </a:lnTo>
                <a:lnTo>
                  <a:pt x="9246441" y="2745639"/>
                </a:lnTo>
                <a:lnTo>
                  <a:pt x="9256236" y="2755427"/>
                </a:lnTo>
                <a:lnTo>
                  <a:pt x="9261134" y="2765215"/>
                </a:lnTo>
                <a:lnTo>
                  <a:pt x="9261134" y="2775004"/>
                </a:lnTo>
                <a:lnTo>
                  <a:pt x="9261134" y="2784792"/>
                </a:lnTo>
                <a:lnTo>
                  <a:pt x="9261134" y="2799475"/>
                </a:lnTo>
                <a:lnTo>
                  <a:pt x="9261134" y="2809263"/>
                </a:lnTo>
                <a:lnTo>
                  <a:pt x="9261134" y="2814157"/>
                </a:lnTo>
                <a:lnTo>
                  <a:pt x="9266030" y="2809263"/>
                </a:lnTo>
                <a:lnTo>
                  <a:pt x="9270928" y="2804369"/>
                </a:lnTo>
                <a:lnTo>
                  <a:pt x="9275825" y="2799475"/>
                </a:lnTo>
                <a:lnTo>
                  <a:pt x="9280723" y="2799475"/>
                </a:lnTo>
                <a:lnTo>
                  <a:pt x="9280723" y="2794581"/>
                </a:lnTo>
                <a:lnTo>
                  <a:pt x="9285620" y="2789687"/>
                </a:lnTo>
                <a:lnTo>
                  <a:pt x="9280723" y="2779898"/>
                </a:lnTo>
                <a:lnTo>
                  <a:pt x="9275825" y="2775004"/>
                </a:lnTo>
                <a:lnTo>
                  <a:pt x="9270928" y="2775004"/>
                </a:lnTo>
                <a:lnTo>
                  <a:pt x="9270928" y="2770110"/>
                </a:lnTo>
                <a:lnTo>
                  <a:pt x="9266030" y="2765216"/>
                </a:lnTo>
                <a:lnTo>
                  <a:pt x="9266030" y="2760321"/>
                </a:lnTo>
                <a:lnTo>
                  <a:pt x="9270928" y="2755427"/>
                </a:lnTo>
                <a:lnTo>
                  <a:pt x="9280723" y="2750533"/>
                </a:lnTo>
                <a:lnTo>
                  <a:pt x="9290518" y="2745639"/>
                </a:lnTo>
                <a:lnTo>
                  <a:pt x="9295415" y="2745639"/>
                </a:lnTo>
                <a:lnTo>
                  <a:pt x="9305210" y="2740745"/>
                </a:lnTo>
                <a:lnTo>
                  <a:pt x="9305210" y="2730956"/>
                </a:lnTo>
                <a:lnTo>
                  <a:pt x="9310108" y="2716274"/>
                </a:lnTo>
                <a:lnTo>
                  <a:pt x="9305210" y="2706485"/>
                </a:lnTo>
                <a:lnTo>
                  <a:pt x="9305210" y="2701591"/>
                </a:lnTo>
                <a:lnTo>
                  <a:pt x="9300313" y="2691803"/>
                </a:lnTo>
                <a:lnTo>
                  <a:pt x="9315005" y="2706485"/>
                </a:lnTo>
                <a:lnTo>
                  <a:pt x="9319903" y="2706485"/>
                </a:lnTo>
                <a:lnTo>
                  <a:pt x="9324800" y="2706485"/>
                </a:lnTo>
                <a:lnTo>
                  <a:pt x="9334595" y="2706485"/>
                </a:lnTo>
                <a:lnTo>
                  <a:pt x="9339493" y="2711379"/>
                </a:lnTo>
                <a:lnTo>
                  <a:pt x="9349288" y="2711379"/>
                </a:lnTo>
                <a:lnTo>
                  <a:pt x="9354185" y="2706485"/>
                </a:lnTo>
                <a:lnTo>
                  <a:pt x="9359083" y="2701591"/>
                </a:lnTo>
                <a:lnTo>
                  <a:pt x="9363980" y="2696697"/>
                </a:lnTo>
                <a:lnTo>
                  <a:pt x="9359083" y="2686909"/>
                </a:lnTo>
                <a:lnTo>
                  <a:pt x="9363980" y="2682015"/>
                </a:lnTo>
                <a:lnTo>
                  <a:pt x="9363980" y="2677120"/>
                </a:lnTo>
                <a:lnTo>
                  <a:pt x="9359083" y="2672226"/>
                </a:lnTo>
                <a:lnTo>
                  <a:pt x="9349288" y="2662437"/>
                </a:lnTo>
                <a:lnTo>
                  <a:pt x="9339493" y="2657543"/>
                </a:lnTo>
                <a:lnTo>
                  <a:pt x="9329698" y="2647755"/>
                </a:lnTo>
                <a:lnTo>
                  <a:pt x="9319903" y="2642861"/>
                </a:lnTo>
                <a:lnTo>
                  <a:pt x="9310108" y="2637967"/>
                </a:lnTo>
                <a:lnTo>
                  <a:pt x="9295415" y="2633072"/>
                </a:lnTo>
                <a:lnTo>
                  <a:pt x="9280723" y="2633072"/>
                </a:lnTo>
                <a:lnTo>
                  <a:pt x="9270928" y="2633072"/>
                </a:lnTo>
                <a:lnTo>
                  <a:pt x="9261133" y="2637967"/>
                </a:lnTo>
                <a:lnTo>
                  <a:pt x="9251338" y="2637967"/>
                </a:lnTo>
                <a:lnTo>
                  <a:pt x="9236645" y="2637967"/>
                </a:lnTo>
                <a:lnTo>
                  <a:pt x="9226851" y="2637967"/>
                </a:lnTo>
                <a:lnTo>
                  <a:pt x="9217055" y="2637967"/>
                </a:lnTo>
                <a:lnTo>
                  <a:pt x="9212158" y="2637967"/>
                </a:lnTo>
                <a:lnTo>
                  <a:pt x="9207261" y="2623284"/>
                </a:lnTo>
                <a:lnTo>
                  <a:pt x="9202363" y="2603707"/>
                </a:lnTo>
                <a:lnTo>
                  <a:pt x="9202363" y="2598813"/>
                </a:lnTo>
                <a:lnTo>
                  <a:pt x="9207261" y="2593919"/>
                </a:lnTo>
                <a:lnTo>
                  <a:pt x="9207261" y="2589025"/>
                </a:lnTo>
                <a:lnTo>
                  <a:pt x="9207261" y="2584130"/>
                </a:lnTo>
                <a:lnTo>
                  <a:pt x="9202363" y="2579237"/>
                </a:lnTo>
                <a:lnTo>
                  <a:pt x="9192568" y="2574342"/>
                </a:lnTo>
                <a:lnTo>
                  <a:pt x="9182773" y="2569448"/>
                </a:lnTo>
                <a:lnTo>
                  <a:pt x="9163183" y="2569448"/>
                </a:lnTo>
                <a:lnTo>
                  <a:pt x="9158286" y="2564554"/>
                </a:lnTo>
                <a:lnTo>
                  <a:pt x="9148491" y="2549871"/>
                </a:lnTo>
                <a:lnTo>
                  <a:pt x="9128901" y="2540083"/>
                </a:lnTo>
                <a:close/>
                <a:moveTo>
                  <a:pt x="4633009" y="2530301"/>
                </a:moveTo>
                <a:lnTo>
                  <a:pt x="4637906" y="2540090"/>
                </a:lnTo>
                <a:lnTo>
                  <a:pt x="4642804" y="2544985"/>
                </a:lnTo>
                <a:lnTo>
                  <a:pt x="4652599" y="2544985"/>
                </a:lnTo>
                <a:lnTo>
                  <a:pt x="4662393" y="2544985"/>
                </a:lnTo>
                <a:lnTo>
                  <a:pt x="4662395" y="2544983"/>
                </a:lnTo>
                <a:lnTo>
                  <a:pt x="4657496" y="2544983"/>
                </a:lnTo>
                <a:lnTo>
                  <a:pt x="4647701" y="2544983"/>
                </a:lnTo>
                <a:lnTo>
                  <a:pt x="4642803" y="2540089"/>
                </a:lnTo>
                <a:lnTo>
                  <a:pt x="4637906" y="2535195"/>
                </a:lnTo>
                <a:close/>
                <a:moveTo>
                  <a:pt x="1204784" y="2525405"/>
                </a:moveTo>
                <a:lnTo>
                  <a:pt x="1194988" y="2530300"/>
                </a:lnTo>
                <a:lnTo>
                  <a:pt x="1185194" y="2535195"/>
                </a:lnTo>
                <a:lnTo>
                  <a:pt x="1190091" y="2535195"/>
                </a:lnTo>
                <a:lnTo>
                  <a:pt x="1199885" y="2530301"/>
                </a:lnTo>
                <a:lnTo>
                  <a:pt x="1204783" y="2525407"/>
                </a:lnTo>
                <a:lnTo>
                  <a:pt x="1214578" y="2525407"/>
                </a:lnTo>
                <a:lnTo>
                  <a:pt x="1219475" y="2525407"/>
                </a:lnTo>
                <a:lnTo>
                  <a:pt x="1224373" y="2525407"/>
                </a:lnTo>
                <a:lnTo>
                  <a:pt x="1224373" y="2525405"/>
                </a:lnTo>
                <a:lnTo>
                  <a:pt x="1214579" y="2525405"/>
                </a:lnTo>
                <a:close/>
                <a:moveTo>
                  <a:pt x="1136216" y="2525405"/>
                </a:moveTo>
                <a:lnTo>
                  <a:pt x="1136220" y="2525407"/>
                </a:lnTo>
                <a:lnTo>
                  <a:pt x="1136221" y="2525409"/>
                </a:lnTo>
                <a:lnTo>
                  <a:pt x="1136220" y="2525405"/>
                </a:lnTo>
                <a:close/>
                <a:moveTo>
                  <a:pt x="4701573" y="2520513"/>
                </a:moveTo>
                <a:lnTo>
                  <a:pt x="4696676" y="2525407"/>
                </a:lnTo>
                <a:lnTo>
                  <a:pt x="4696676" y="2530301"/>
                </a:lnTo>
                <a:lnTo>
                  <a:pt x="4696676" y="2530301"/>
                </a:lnTo>
                <a:close/>
                <a:moveTo>
                  <a:pt x="822784" y="2520513"/>
                </a:moveTo>
                <a:lnTo>
                  <a:pt x="832576" y="2525405"/>
                </a:lnTo>
                <a:lnTo>
                  <a:pt x="827680" y="2520513"/>
                </a:lnTo>
                <a:close/>
                <a:moveTo>
                  <a:pt x="1229270" y="2515617"/>
                </a:moveTo>
                <a:lnTo>
                  <a:pt x="1224374" y="2520512"/>
                </a:lnTo>
                <a:lnTo>
                  <a:pt x="1224374" y="2520513"/>
                </a:lnTo>
                <a:lnTo>
                  <a:pt x="1229270" y="2515619"/>
                </a:lnTo>
                <a:close/>
                <a:moveTo>
                  <a:pt x="3256827" y="2510724"/>
                </a:moveTo>
                <a:lnTo>
                  <a:pt x="3237237" y="2515617"/>
                </a:lnTo>
                <a:lnTo>
                  <a:pt x="3237233" y="2515620"/>
                </a:lnTo>
                <a:lnTo>
                  <a:pt x="3237237" y="2515619"/>
                </a:lnTo>
                <a:close/>
                <a:moveTo>
                  <a:pt x="781157" y="2503385"/>
                </a:moveTo>
                <a:lnTo>
                  <a:pt x="783604" y="2505828"/>
                </a:lnTo>
                <a:lnTo>
                  <a:pt x="788495" y="2505828"/>
                </a:lnTo>
                <a:close/>
                <a:moveTo>
                  <a:pt x="1116631" y="2500937"/>
                </a:moveTo>
                <a:lnTo>
                  <a:pt x="1121527" y="2507459"/>
                </a:lnTo>
                <a:lnTo>
                  <a:pt x="1121527" y="2505828"/>
                </a:lnTo>
                <a:close/>
                <a:moveTo>
                  <a:pt x="3276418" y="2500935"/>
                </a:moveTo>
                <a:lnTo>
                  <a:pt x="3271519" y="2505830"/>
                </a:lnTo>
                <a:lnTo>
                  <a:pt x="3276418" y="2500937"/>
                </a:lnTo>
                <a:close/>
                <a:moveTo>
                  <a:pt x="1092141" y="2500935"/>
                </a:moveTo>
                <a:lnTo>
                  <a:pt x="1092144" y="2500935"/>
                </a:lnTo>
                <a:lnTo>
                  <a:pt x="1097041" y="2500935"/>
                </a:lnTo>
                <a:lnTo>
                  <a:pt x="1106836" y="2500935"/>
                </a:lnTo>
                <a:lnTo>
                  <a:pt x="1116630" y="2500935"/>
                </a:lnTo>
                <a:lnTo>
                  <a:pt x="1116629" y="2500935"/>
                </a:lnTo>
                <a:lnTo>
                  <a:pt x="1101936" y="2500935"/>
                </a:lnTo>
                <a:close/>
                <a:moveTo>
                  <a:pt x="4615398" y="2498019"/>
                </a:moveTo>
                <a:lnTo>
                  <a:pt x="4623213" y="2505830"/>
                </a:lnTo>
                <a:lnTo>
                  <a:pt x="4623214" y="2505830"/>
                </a:lnTo>
                <a:lnTo>
                  <a:pt x="4628111" y="2520513"/>
                </a:lnTo>
                <a:lnTo>
                  <a:pt x="4633008" y="2525407"/>
                </a:lnTo>
                <a:lnTo>
                  <a:pt x="4633008" y="2520513"/>
                </a:lnTo>
                <a:lnTo>
                  <a:pt x="4623214" y="2505830"/>
                </a:lnTo>
                <a:close/>
                <a:moveTo>
                  <a:pt x="3570264" y="2496040"/>
                </a:moveTo>
                <a:lnTo>
                  <a:pt x="3570264" y="2496041"/>
                </a:lnTo>
                <a:lnTo>
                  <a:pt x="3580059" y="2496041"/>
                </a:lnTo>
                <a:lnTo>
                  <a:pt x="3580060" y="2496040"/>
                </a:lnTo>
                <a:close/>
                <a:moveTo>
                  <a:pt x="994194" y="2496040"/>
                </a:moveTo>
                <a:lnTo>
                  <a:pt x="974604" y="2510724"/>
                </a:lnTo>
                <a:lnTo>
                  <a:pt x="989297" y="2500935"/>
                </a:lnTo>
                <a:lnTo>
                  <a:pt x="996643" y="2496040"/>
                </a:lnTo>
                <a:close/>
                <a:moveTo>
                  <a:pt x="1376195" y="2491147"/>
                </a:moveTo>
                <a:lnTo>
                  <a:pt x="1381092" y="2496041"/>
                </a:lnTo>
                <a:lnTo>
                  <a:pt x="1390889" y="2496041"/>
                </a:lnTo>
                <a:lnTo>
                  <a:pt x="1400682" y="2496041"/>
                </a:lnTo>
                <a:lnTo>
                  <a:pt x="1415374" y="2496041"/>
                </a:lnTo>
                <a:lnTo>
                  <a:pt x="1415375" y="2496040"/>
                </a:lnTo>
                <a:lnTo>
                  <a:pt x="1400688" y="2496040"/>
                </a:lnTo>
                <a:lnTo>
                  <a:pt x="1390893" y="2496040"/>
                </a:lnTo>
                <a:lnTo>
                  <a:pt x="1381098" y="2496040"/>
                </a:lnTo>
                <a:lnTo>
                  <a:pt x="1376201" y="2491147"/>
                </a:lnTo>
                <a:close/>
                <a:moveTo>
                  <a:pt x="1243962" y="2491147"/>
                </a:moveTo>
                <a:lnTo>
                  <a:pt x="1243962" y="2491149"/>
                </a:lnTo>
                <a:lnTo>
                  <a:pt x="1243963" y="2491147"/>
                </a:lnTo>
                <a:close/>
                <a:moveTo>
                  <a:pt x="759118" y="2486257"/>
                </a:moveTo>
                <a:lnTo>
                  <a:pt x="764013" y="2496039"/>
                </a:lnTo>
                <a:lnTo>
                  <a:pt x="773802" y="2500930"/>
                </a:lnTo>
                <a:lnTo>
                  <a:pt x="764011" y="2491147"/>
                </a:lnTo>
                <a:close/>
                <a:moveTo>
                  <a:pt x="4588931" y="2486253"/>
                </a:moveTo>
                <a:lnTo>
                  <a:pt x="4603624" y="2491147"/>
                </a:lnTo>
                <a:lnTo>
                  <a:pt x="4613418" y="2496040"/>
                </a:lnTo>
                <a:lnTo>
                  <a:pt x="4603623" y="2486253"/>
                </a:lnTo>
                <a:lnTo>
                  <a:pt x="4593828" y="2486253"/>
                </a:lnTo>
                <a:close/>
                <a:moveTo>
                  <a:pt x="1356606" y="2486253"/>
                </a:moveTo>
                <a:lnTo>
                  <a:pt x="1371298" y="2491147"/>
                </a:lnTo>
                <a:lnTo>
                  <a:pt x="1371304" y="2491147"/>
                </a:lnTo>
                <a:lnTo>
                  <a:pt x="1356611" y="2486253"/>
                </a:lnTo>
                <a:close/>
                <a:moveTo>
                  <a:pt x="1248862" y="2486250"/>
                </a:moveTo>
                <a:lnTo>
                  <a:pt x="1243963" y="2491147"/>
                </a:lnTo>
                <a:lnTo>
                  <a:pt x="1248860" y="2491147"/>
                </a:lnTo>
                <a:lnTo>
                  <a:pt x="1253758" y="2486253"/>
                </a:lnTo>
                <a:lnTo>
                  <a:pt x="1253761" y="2486253"/>
                </a:lnTo>
                <a:lnTo>
                  <a:pt x="1253758" y="2486250"/>
                </a:lnTo>
                <a:close/>
                <a:moveTo>
                  <a:pt x="1287919" y="2481479"/>
                </a:moveTo>
                <a:lnTo>
                  <a:pt x="1283143" y="2486250"/>
                </a:lnTo>
                <a:lnTo>
                  <a:pt x="1273348" y="2486250"/>
                </a:lnTo>
                <a:lnTo>
                  <a:pt x="1273345" y="2486253"/>
                </a:lnTo>
                <a:lnTo>
                  <a:pt x="1278245" y="2486253"/>
                </a:lnTo>
                <a:lnTo>
                  <a:pt x="1283143" y="2486253"/>
                </a:lnTo>
                <a:close/>
                <a:moveTo>
                  <a:pt x="1057859" y="2481358"/>
                </a:moveTo>
                <a:lnTo>
                  <a:pt x="1052961" y="2491147"/>
                </a:lnTo>
                <a:lnTo>
                  <a:pt x="1052964" y="2491147"/>
                </a:lnTo>
                <a:lnTo>
                  <a:pt x="1057861" y="2481359"/>
                </a:lnTo>
                <a:lnTo>
                  <a:pt x="1077449" y="2481359"/>
                </a:lnTo>
                <a:lnTo>
                  <a:pt x="1077449" y="2481358"/>
                </a:lnTo>
                <a:close/>
                <a:moveTo>
                  <a:pt x="1013784" y="2481358"/>
                </a:moveTo>
                <a:lnTo>
                  <a:pt x="1013784" y="2481359"/>
                </a:lnTo>
                <a:lnTo>
                  <a:pt x="1018680" y="2481359"/>
                </a:lnTo>
                <a:lnTo>
                  <a:pt x="1018680" y="2481358"/>
                </a:lnTo>
                <a:close/>
                <a:moveTo>
                  <a:pt x="749323" y="2471574"/>
                </a:moveTo>
                <a:lnTo>
                  <a:pt x="754217" y="2481355"/>
                </a:lnTo>
                <a:lnTo>
                  <a:pt x="754217" y="2476465"/>
                </a:lnTo>
                <a:close/>
                <a:moveTo>
                  <a:pt x="1297836" y="2471569"/>
                </a:moveTo>
                <a:lnTo>
                  <a:pt x="1292938" y="2476463"/>
                </a:lnTo>
                <a:lnTo>
                  <a:pt x="1288041" y="2481358"/>
                </a:lnTo>
                <a:lnTo>
                  <a:pt x="1288040" y="2481359"/>
                </a:lnTo>
                <a:lnTo>
                  <a:pt x="1302732" y="2505830"/>
                </a:lnTo>
                <a:lnTo>
                  <a:pt x="1297835" y="2510724"/>
                </a:lnTo>
                <a:lnTo>
                  <a:pt x="1297835" y="2520513"/>
                </a:lnTo>
                <a:lnTo>
                  <a:pt x="1292938" y="2530301"/>
                </a:lnTo>
                <a:lnTo>
                  <a:pt x="1292938" y="2540090"/>
                </a:lnTo>
                <a:lnTo>
                  <a:pt x="1292938" y="2544985"/>
                </a:lnTo>
                <a:lnTo>
                  <a:pt x="1297836" y="2530301"/>
                </a:lnTo>
                <a:lnTo>
                  <a:pt x="1297836" y="2515619"/>
                </a:lnTo>
                <a:lnTo>
                  <a:pt x="1297836" y="2510724"/>
                </a:lnTo>
                <a:lnTo>
                  <a:pt x="1302733" y="2505830"/>
                </a:lnTo>
                <a:lnTo>
                  <a:pt x="1302733" y="2496041"/>
                </a:lnTo>
                <a:lnTo>
                  <a:pt x="1302736" y="2496038"/>
                </a:lnTo>
                <a:lnTo>
                  <a:pt x="1288046" y="2481359"/>
                </a:lnTo>
                <a:lnTo>
                  <a:pt x="1292943" y="2476465"/>
                </a:lnTo>
                <a:lnTo>
                  <a:pt x="1297841" y="2476465"/>
                </a:lnTo>
                <a:lnTo>
                  <a:pt x="1302738" y="2471569"/>
                </a:lnTo>
                <a:lnTo>
                  <a:pt x="1307635" y="2471569"/>
                </a:lnTo>
                <a:lnTo>
                  <a:pt x="1307635" y="2471569"/>
                </a:lnTo>
                <a:lnTo>
                  <a:pt x="1307630" y="2471569"/>
                </a:lnTo>
                <a:close/>
                <a:moveTo>
                  <a:pt x="1307630" y="2466665"/>
                </a:moveTo>
                <a:lnTo>
                  <a:pt x="1307630" y="2466675"/>
                </a:lnTo>
                <a:lnTo>
                  <a:pt x="1307635" y="2466679"/>
                </a:lnTo>
                <a:lnTo>
                  <a:pt x="1307635" y="2466675"/>
                </a:lnTo>
                <a:close/>
                <a:moveTo>
                  <a:pt x="751768" y="2464226"/>
                </a:moveTo>
                <a:lnTo>
                  <a:pt x="749320" y="2466673"/>
                </a:lnTo>
                <a:lnTo>
                  <a:pt x="749320" y="2466675"/>
                </a:lnTo>
                <a:lnTo>
                  <a:pt x="749320" y="2471565"/>
                </a:lnTo>
                <a:close/>
                <a:moveTo>
                  <a:pt x="4770138" y="2456887"/>
                </a:moveTo>
                <a:lnTo>
                  <a:pt x="4755446" y="2461782"/>
                </a:lnTo>
                <a:lnTo>
                  <a:pt x="4740753" y="2471569"/>
                </a:lnTo>
                <a:lnTo>
                  <a:pt x="4730958" y="2486253"/>
                </a:lnTo>
                <a:lnTo>
                  <a:pt x="4716266" y="2496040"/>
                </a:lnTo>
                <a:lnTo>
                  <a:pt x="4706471" y="2510724"/>
                </a:lnTo>
                <a:lnTo>
                  <a:pt x="4716266" y="2496041"/>
                </a:lnTo>
                <a:lnTo>
                  <a:pt x="4730958" y="2486253"/>
                </a:lnTo>
                <a:lnTo>
                  <a:pt x="4740753" y="2471571"/>
                </a:lnTo>
                <a:lnTo>
                  <a:pt x="4755446" y="2461782"/>
                </a:lnTo>
                <a:lnTo>
                  <a:pt x="4770138" y="2456888"/>
                </a:lnTo>
                <a:close/>
                <a:moveTo>
                  <a:pt x="3300912" y="2451991"/>
                </a:moveTo>
                <a:lnTo>
                  <a:pt x="3300905" y="2451992"/>
                </a:lnTo>
                <a:lnTo>
                  <a:pt x="3291110" y="2456887"/>
                </a:lnTo>
                <a:lnTo>
                  <a:pt x="3286212" y="2461782"/>
                </a:lnTo>
                <a:lnTo>
                  <a:pt x="3284579" y="2465044"/>
                </a:lnTo>
                <a:lnTo>
                  <a:pt x="3291110" y="2461782"/>
                </a:lnTo>
                <a:lnTo>
                  <a:pt x="3300905" y="2451994"/>
                </a:lnTo>
                <a:close/>
                <a:moveTo>
                  <a:pt x="759114" y="2451991"/>
                </a:moveTo>
                <a:lnTo>
                  <a:pt x="754217" y="2456887"/>
                </a:lnTo>
                <a:lnTo>
                  <a:pt x="759114" y="2451992"/>
                </a:lnTo>
                <a:lnTo>
                  <a:pt x="759116" y="2451991"/>
                </a:lnTo>
                <a:close/>
                <a:moveTo>
                  <a:pt x="3364570" y="2447098"/>
                </a:moveTo>
                <a:lnTo>
                  <a:pt x="3310701" y="2476466"/>
                </a:lnTo>
                <a:lnTo>
                  <a:pt x="3305803" y="2520507"/>
                </a:lnTo>
                <a:lnTo>
                  <a:pt x="3315596" y="2476466"/>
                </a:lnTo>
                <a:lnTo>
                  <a:pt x="3369468" y="2447098"/>
                </a:lnTo>
                <a:close/>
                <a:moveTo>
                  <a:pt x="3614342" y="2442204"/>
                </a:moveTo>
                <a:lnTo>
                  <a:pt x="3614341" y="2442205"/>
                </a:lnTo>
                <a:lnTo>
                  <a:pt x="3619239" y="2442205"/>
                </a:lnTo>
                <a:lnTo>
                  <a:pt x="3629034" y="2442205"/>
                </a:lnTo>
                <a:lnTo>
                  <a:pt x="3629035" y="2442204"/>
                </a:lnTo>
                <a:lnTo>
                  <a:pt x="3619240" y="2442204"/>
                </a:lnTo>
                <a:close/>
                <a:moveTo>
                  <a:pt x="719935" y="2437313"/>
                </a:moveTo>
                <a:lnTo>
                  <a:pt x="719935" y="2447098"/>
                </a:lnTo>
                <a:lnTo>
                  <a:pt x="729729" y="2451991"/>
                </a:lnTo>
                <a:lnTo>
                  <a:pt x="729730" y="2451992"/>
                </a:lnTo>
                <a:lnTo>
                  <a:pt x="739524" y="2451992"/>
                </a:lnTo>
                <a:lnTo>
                  <a:pt x="739524" y="2451991"/>
                </a:lnTo>
                <a:lnTo>
                  <a:pt x="734626" y="2451991"/>
                </a:lnTo>
                <a:lnTo>
                  <a:pt x="729729" y="2451991"/>
                </a:lnTo>
                <a:lnTo>
                  <a:pt x="729729" y="2447098"/>
                </a:lnTo>
                <a:lnTo>
                  <a:pt x="724832" y="2447098"/>
                </a:lnTo>
                <a:close/>
                <a:moveTo>
                  <a:pt x="1312529" y="2437309"/>
                </a:moveTo>
                <a:lnTo>
                  <a:pt x="1312529" y="2437320"/>
                </a:lnTo>
                <a:lnTo>
                  <a:pt x="1312533" y="2437309"/>
                </a:lnTo>
                <a:close/>
                <a:moveTo>
                  <a:pt x="778704" y="2437309"/>
                </a:moveTo>
                <a:lnTo>
                  <a:pt x="773807" y="2442203"/>
                </a:lnTo>
                <a:lnTo>
                  <a:pt x="773806" y="2442204"/>
                </a:lnTo>
                <a:lnTo>
                  <a:pt x="773807" y="2442204"/>
                </a:lnTo>
                <a:lnTo>
                  <a:pt x="788498" y="2505828"/>
                </a:lnTo>
                <a:lnTo>
                  <a:pt x="788500" y="2505828"/>
                </a:lnTo>
                <a:lnTo>
                  <a:pt x="773808" y="2442204"/>
                </a:lnTo>
                <a:lnTo>
                  <a:pt x="778705" y="2437309"/>
                </a:lnTo>
                <a:close/>
                <a:moveTo>
                  <a:pt x="1311978" y="2437034"/>
                </a:moveTo>
                <a:lnTo>
                  <a:pt x="1312528" y="2437309"/>
                </a:lnTo>
                <a:lnTo>
                  <a:pt x="1312529" y="2437309"/>
                </a:lnTo>
                <a:close/>
                <a:moveTo>
                  <a:pt x="4069797" y="2432415"/>
                </a:moveTo>
                <a:lnTo>
                  <a:pt x="4050251" y="2442182"/>
                </a:lnTo>
                <a:lnTo>
                  <a:pt x="4069796" y="2432417"/>
                </a:lnTo>
                <a:close/>
                <a:moveTo>
                  <a:pt x="3643669" y="2427580"/>
                </a:moveTo>
                <a:lnTo>
                  <a:pt x="3638829" y="2432415"/>
                </a:lnTo>
                <a:lnTo>
                  <a:pt x="3629142" y="2442097"/>
                </a:lnTo>
                <a:lnTo>
                  <a:pt x="3638829" y="2432417"/>
                </a:lnTo>
                <a:close/>
                <a:moveTo>
                  <a:pt x="3384150" y="2427530"/>
                </a:moveTo>
                <a:lnTo>
                  <a:pt x="3379263" y="2432415"/>
                </a:lnTo>
                <a:lnTo>
                  <a:pt x="3374568" y="2437107"/>
                </a:lnTo>
                <a:lnTo>
                  <a:pt x="3374366" y="2437309"/>
                </a:lnTo>
                <a:lnTo>
                  <a:pt x="3374145" y="2437531"/>
                </a:lnTo>
                <a:lnTo>
                  <a:pt x="3374366" y="2437311"/>
                </a:lnTo>
                <a:lnTo>
                  <a:pt x="3374568" y="2437107"/>
                </a:lnTo>
                <a:lnTo>
                  <a:pt x="3379262" y="2432417"/>
                </a:lnTo>
                <a:close/>
                <a:moveTo>
                  <a:pt x="715038" y="2427524"/>
                </a:moveTo>
                <a:lnTo>
                  <a:pt x="715038" y="2432415"/>
                </a:lnTo>
                <a:lnTo>
                  <a:pt x="719934" y="2437308"/>
                </a:lnTo>
                <a:close/>
                <a:moveTo>
                  <a:pt x="3403749" y="2422628"/>
                </a:moveTo>
                <a:lnTo>
                  <a:pt x="3423339" y="2427521"/>
                </a:lnTo>
                <a:lnTo>
                  <a:pt x="3442929" y="2432417"/>
                </a:lnTo>
                <a:lnTo>
                  <a:pt x="3447827" y="2432417"/>
                </a:lnTo>
                <a:lnTo>
                  <a:pt x="3472315" y="2432417"/>
                </a:lnTo>
                <a:lnTo>
                  <a:pt x="3496802" y="2442205"/>
                </a:lnTo>
                <a:lnTo>
                  <a:pt x="3521289" y="2456888"/>
                </a:lnTo>
                <a:lnTo>
                  <a:pt x="3565366" y="2500935"/>
                </a:lnTo>
                <a:lnTo>
                  <a:pt x="3565367" y="2500935"/>
                </a:lnTo>
                <a:lnTo>
                  <a:pt x="3521289" y="2456887"/>
                </a:lnTo>
                <a:lnTo>
                  <a:pt x="3496802" y="2442204"/>
                </a:lnTo>
                <a:lnTo>
                  <a:pt x="3472315" y="2432415"/>
                </a:lnTo>
                <a:lnTo>
                  <a:pt x="3447828" y="2432415"/>
                </a:lnTo>
                <a:lnTo>
                  <a:pt x="3442929" y="2432415"/>
                </a:lnTo>
                <a:lnTo>
                  <a:pt x="3423340" y="2427521"/>
                </a:lnTo>
                <a:lnTo>
                  <a:pt x="3403749" y="2422628"/>
                </a:lnTo>
                <a:close/>
                <a:moveTo>
                  <a:pt x="1292596" y="2422285"/>
                </a:moveTo>
                <a:lnTo>
                  <a:pt x="1292938" y="2422627"/>
                </a:lnTo>
                <a:lnTo>
                  <a:pt x="1296436" y="2426121"/>
                </a:lnTo>
                <a:lnTo>
                  <a:pt x="1292938" y="2422627"/>
                </a:lnTo>
                <a:close/>
                <a:moveTo>
                  <a:pt x="1243963" y="2412839"/>
                </a:moveTo>
                <a:lnTo>
                  <a:pt x="1239065" y="2417733"/>
                </a:lnTo>
                <a:lnTo>
                  <a:pt x="1234168" y="2422627"/>
                </a:lnTo>
                <a:lnTo>
                  <a:pt x="1229271" y="2422627"/>
                </a:lnTo>
                <a:lnTo>
                  <a:pt x="1229271" y="2422627"/>
                </a:lnTo>
                <a:lnTo>
                  <a:pt x="1234169" y="2422627"/>
                </a:lnTo>
                <a:lnTo>
                  <a:pt x="1239066" y="2417733"/>
                </a:lnTo>
                <a:close/>
                <a:moveTo>
                  <a:pt x="1263553" y="2407944"/>
                </a:moveTo>
                <a:lnTo>
                  <a:pt x="1253758" y="2412839"/>
                </a:lnTo>
                <a:lnTo>
                  <a:pt x="1263554" y="2407944"/>
                </a:lnTo>
                <a:close/>
                <a:moveTo>
                  <a:pt x="4094285" y="2403050"/>
                </a:moveTo>
                <a:lnTo>
                  <a:pt x="4094285" y="2403051"/>
                </a:lnTo>
                <a:lnTo>
                  <a:pt x="4113874" y="2403051"/>
                </a:lnTo>
                <a:lnTo>
                  <a:pt x="4143258" y="2412840"/>
                </a:lnTo>
                <a:lnTo>
                  <a:pt x="4177541" y="2432417"/>
                </a:lnTo>
                <a:lnTo>
                  <a:pt x="4231413" y="2451992"/>
                </a:lnTo>
                <a:lnTo>
                  <a:pt x="4231409" y="2452022"/>
                </a:lnTo>
                <a:lnTo>
                  <a:pt x="4231415" y="2451994"/>
                </a:lnTo>
                <a:lnTo>
                  <a:pt x="4231426" y="2451983"/>
                </a:lnTo>
                <a:lnTo>
                  <a:pt x="4231415" y="2451992"/>
                </a:lnTo>
                <a:lnTo>
                  <a:pt x="4177542" y="2432415"/>
                </a:lnTo>
                <a:lnTo>
                  <a:pt x="4143260" y="2412839"/>
                </a:lnTo>
                <a:lnTo>
                  <a:pt x="4113875" y="2403050"/>
                </a:lnTo>
                <a:close/>
                <a:moveTo>
                  <a:pt x="3795538" y="2403050"/>
                </a:moveTo>
                <a:lnTo>
                  <a:pt x="3775388" y="2407077"/>
                </a:lnTo>
                <a:lnTo>
                  <a:pt x="3771051" y="2407945"/>
                </a:lnTo>
                <a:lnTo>
                  <a:pt x="3771051" y="2407945"/>
                </a:lnTo>
                <a:lnTo>
                  <a:pt x="3775388" y="2407077"/>
                </a:lnTo>
                <a:lnTo>
                  <a:pt x="3795537" y="2403051"/>
                </a:lnTo>
                <a:lnTo>
                  <a:pt x="3834717" y="2407945"/>
                </a:lnTo>
                <a:lnTo>
                  <a:pt x="3878794" y="2427521"/>
                </a:lnTo>
                <a:lnTo>
                  <a:pt x="3927769" y="2456888"/>
                </a:lnTo>
                <a:lnTo>
                  <a:pt x="3932667" y="2456888"/>
                </a:lnTo>
                <a:lnTo>
                  <a:pt x="3947359" y="2461782"/>
                </a:lnTo>
                <a:lnTo>
                  <a:pt x="3976744" y="2461782"/>
                </a:lnTo>
                <a:lnTo>
                  <a:pt x="4012391" y="2453865"/>
                </a:lnTo>
                <a:lnTo>
                  <a:pt x="4020822" y="2451992"/>
                </a:lnTo>
                <a:lnTo>
                  <a:pt x="4020823" y="2451992"/>
                </a:lnTo>
                <a:lnTo>
                  <a:pt x="4043206" y="2444537"/>
                </a:lnTo>
                <a:lnTo>
                  <a:pt x="4050206" y="2442205"/>
                </a:lnTo>
                <a:lnTo>
                  <a:pt x="4050208" y="2442204"/>
                </a:lnTo>
                <a:lnTo>
                  <a:pt x="4043206" y="2444537"/>
                </a:lnTo>
                <a:lnTo>
                  <a:pt x="4020822" y="2451992"/>
                </a:lnTo>
                <a:lnTo>
                  <a:pt x="4020821" y="2451992"/>
                </a:lnTo>
                <a:lnTo>
                  <a:pt x="4012391" y="2453865"/>
                </a:lnTo>
                <a:lnTo>
                  <a:pt x="3976745" y="2461782"/>
                </a:lnTo>
                <a:lnTo>
                  <a:pt x="3947360" y="2461782"/>
                </a:lnTo>
                <a:lnTo>
                  <a:pt x="3932668" y="2456887"/>
                </a:lnTo>
                <a:lnTo>
                  <a:pt x="3927770" y="2456887"/>
                </a:lnTo>
                <a:lnTo>
                  <a:pt x="3878796" y="2427521"/>
                </a:lnTo>
                <a:lnTo>
                  <a:pt x="3834718" y="2407945"/>
                </a:lnTo>
                <a:close/>
                <a:moveTo>
                  <a:pt x="705244" y="2398157"/>
                </a:moveTo>
                <a:lnTo>
                  <a:pt x="710140" y="2407944"/>
                </a:lnTo>
                <a:lnTo>
                  <a:pt x="715038" y="2412839"/>
                </a:lnTo>
                <a:lnTo>
                  <a:pt x="719934" y="2412839"/>
                </a:lnTo>
                <a:close/>
                <a:moveTo>
                  <a:pt x="3712280" y="2398156"/>
                </a:moveTo>
                <a:lnTo>
                  <a:pt x="3741665" y="2407945"/>
                </a:lnTo>
                <a:lnTo>
                  <a:pt x="3741666" y="2407945"/>
                </a:lnTo>
                <a:lnTo>
                  <a:pt x="3712281" y="2398156"/>
                </a:lnTo>
                <a:close/>
                <a:moveTo>
                  <a:pt x="3682895" y="2398156"/>
                </a:moveTo>
                <a:lnTo>
                  <a:pt x="3660296" y="2411707"/>
                </a:lnTo>
                <a:lnTo>
                  <a:pt x="3658409" y="2412839"/>
                </a:lnTo>
                <a:lnTo>
                  <a:pt x="3658408" y="2412840"/>
                </a:lnTo>
                <a:lnTo>
                  <a:pt x="3660296" y="2411707"/>
                </a:lnTo>
                <a:lnTo>
                  <a:pt x="3682896" y="2398156"/>
                </a:lnTo>
                <a:close/>
                <a:moveTo>
                  <a:pt x="940321" y="2388367"/>
                </a:moveTo>
                <a:lnTo>
                  <a:pt x="920731" y="2393260"/>
                </a:lnTo>
                <a:lnTo>
                  <a:pt x="920732" y="2393263"/>
                </a:lnTo>
                <a:lnTo>
                  <a:pt x="940322" y="2388367"/>
                </a:lnTo>
                <a:close/>
                <a:moveTo>
                  <a:pt x="1029233" y="2387609"/>
                </a:moveTo>
                <a:lnTo>
                  <a:pt x="1028474" y="2388366"/>
                </a:lnTo>
                <a:lnTo>
                  <a:pt x="1028474" y="2388366"/>
                </a:lnTo>
                <a:lnTo>
                  <a:pt x="1033372" y="2388366"/>
                </a:lnTo>
                <a:lnTo>
                  <a:pt x="1033372" y="2388366"/>
                </a:lnTo>
                <a:lnTo>
                  <a:pt x="1028474" y="2388366"/>
                </a:lnTo>
                <a:close/>
                <a:moveTo>
                  <a:pt x="690552" y="2383475"/>
                </a:moveTo>
                <a:lnTo>
                  <a:pt x="695448" y="2393260"/>
                </a:lnTo>
                <a:lnTo>
                  <a:pt x="705241" y="2398154"/>
                </a:lnTo>
                <a:close/>
                <a:moveTo>
                  <a:pt x="734626" y="2383472"/>
                </a:moveTo>
                <a:lnTo>
                  <a:pt x="734626" y="2383473"/>
                </a:lnTo>
                <a:lnTo>
                  <a:pt x="739524" y="2388366"/>
                </a:lnTo>
                <a:close/>
                <a:moveTo>
                  <a:pt x="1057859" y="2378579"/>
                </a:moveTo>
                <a:lnTo>
                  <a:pt x="1062757" y="2388366"/>
                </a:lnTo>
                <a:lnTo>
                  <a:pt x="1077449" y="2388366"/>
                </a:lnTo>
                <a:lnTo>
                  <a:pt x="1085953" y="2396864"/>
                </a:lnTo>
                <a:lnTo>
                  <a:pt x="1077449" y="2388366"/>
                </a:lnTo>
                <a:lnTo>
                  <a:pt x="1062757" y="2388366"/>
                </a:lnTo>
                <a:close/>
                <a:moveTo>
                  <a:pt x="1048064" y="2378579"/>
                </a:moveTo>
                <a:lnTo>
                  <a:pt x="1048064" y="2383473"/>
                </a:lnTo>
                <a:lnTo>
                  <a:pt x="1048065" y="2383473"/>
                </a:lnTo>
                <a:lnTo>
                  <a:pt x="1048065" y="2378579"/>
                </a:lnTo>
                <a:close/>
                <a:moveTo>
                  <a:pt x="1018680" y="2378579"/>
                </a:moveTo>
                <a:lnTo>
                  <a:pt x="1023577" y="2388366"/>
                </a:lnTo>
                <a:lnTo>
                  <a:pt x="1023577" y="2388366"/>
                </a:lnTo>
                <a:close/>
                <a:moveTo>
                  <a:pt x="783600" y="2373685"/>
                </a:moveTo>
                <a:lnTo>
                  <a:pt x="759114" y="2398154"/>
                </a:lnTo>
                <a:lnTo>
                  <a:pt x="754217" y="2393260"/>
                </a:lnTo>
                <a:lnTo>
                  <a:pt x="759114" y="2398155"/>
                </a:lnTo>
                <a:lnTo>
                  <a:pt x="759114" y="2403049"/>
                </a:lnTo>
                <a:lnTo>
                  <a:pt x="759114" y="2412839"/>
                </a:lnTo>
                <a:lnTo>
                  <a:pt x="764011" y="2417733"/>
                </a:lnTo>
                <a:lnTo>
                  <a:pt x="768909" y="2427521"/>
                </a:lnTo>
                <a:lnTo>
                  <a:pt x="773807" y="2432415"/>
                </a:lnTo>
                <a:lnTo>
                  <a:pt x="773808" y="2432415"/>
                </a:lnTo>
                <a:lnTo>
                  <a:pt x="768911" y="2422628"/>
                </a:lnTo>
                <a:lnTo>
                  <a:pt x="764013" y="2417733"/>
                </a:lnTo>
                <a:lnTo>
                  <a:pt x="759115" y="2407945"/>
                </a:lnTo>
                <a:lnTo>
                  <a:pt x="759115" y="2398156"/>
                </a:lnTo>
                <a:lnTo>
                  <a:pt x="783603" y="2373685"/>
                </a:lnTo>
                <a:close/>
                <a:moveTo>
                  <a:pt x="773809" y="2368792"/>
                </a:moveTo>
                <a:lnTo>
                  <a:pt x="778705" y="2371238"/>
                </a:lnTo>
                <a:lnTo>
                  <a:pt x="778705" y="2368792"/>
                </a:lnTo>
                <a:close/>
                <a:moveTo>
                  <a:pt x="1028473" y="2363895"/>
                </a:moveTo>
                <a:lnTo>
                  <a:pt x="1028473" y="2368790"/>
                </a:lnTo>
                <a:lnTo>
                  <a:pt x="1033372" y="2373685"/>
                </a:lnTo>
                <a:lnTo>
                  <a:pt x="1033372" y="2373683"/>
                </a:lnTo>
                <a:lnTo>
                  <a:pt x="1028474" y="2368790"/>
                </a:lnTo>
                <a:lnTo>
                  <a:pt x="1028474" y="2363895"/>
                </a:lnTo>
                <a:close/>
                <a:moveTo>
                  <a:pt x="773816" y="2363885"/>
                </a:moveTo>
                <a:lnTo>
                  <a:pt x="773807" y="2363895"/>
                </a:lnTo>
                <a:lnTo>
                  <a:pt x="773807" y="2368790"/>
                </a:lnTo>
                <a:lnTo>
                  <a:pt x="773808" y="2368790"/>
                </a:lnTo>
                <a:lnTo>
                  <a:pt x="773808" y="2363895"/>
                </a:lnTo>
                <a:close/>
                <a:moveTo>
                  <a:pt x="1028473" y="2354108"/>
                </a:moveTo>
                <a:lnTo>
                  <a:pt x="1028473" y="2359002"/>
                </a:lnTo>
                <a:lnTo>
                  <a:pt x="1033372" y="2363895"/>
                </a:lnTo>
                <a:lnTo>
                  <a:pt x="1033372" y="2363895"/>
                </a:lnTo>
                <a:lnTo>
                  <a:pt x="1028474" y="2359001"/>
                </a:lnTo>
                <a:lnTo>
                  <a:pt x="1028474" y="2354108"/>
                </a:lnTo>
                <a:close/>
                <a:moveTo>
                  <a:pt x="4280391" y="2349209"/>
                </a:moveTo>
                <a:lnTo>
                  <a:pt x="4280389" y="2349213"/>
                </a:lnTo>
                <a:lnTo>
                  <a:pt x="4280389" y="2349217"/>
                </a:lnTo>
                <a:lnTo>
                  <a:pt x="4280390" y="2349215"/>
                </a:lnTo>
                <a:close/>
                <a:moveTo>
                  <a:pt x="788499" y="2344319"/>
                </a:moveTo>
                <a:lnTo>
                  <a:pt x="788482" y="2344344"/>
                </a:lnTo>
                <a:lnTo>
                  <a:pt x="788500" y="2344319"/>
                </a:lnTo>
                <a:close/>
                <a:moveTo>
                  <a:pt x="1028474" y="2329635"/>
                </a:moveTo>
                <a:lnTo>
                  <a:pt x="1028473" y="2329636"/>
                </a:lnTo>
                <a:lnTo>
                  <a:pt x="1028473" y="2334530"/>
                </a:lnTo>
                <a:lnTo>
                  <a:pt x="1033372" y="2339425"/>
                </a:lnTo>
                <a:lnTo>
                  <a:pt x="1033372" y="2339424"/>
                </a:lnTo>
                <a:lnTo>
                  <a:pt x="1028474" y="2334530"/>
                </a:lnTo>
                <a:close/>
                <a:moveTo>
                  <a:pt x="803191" y="2310061"/>
                </a:moveTo>
                <a:lnTo>
                  <a:pt x="803191" y="2314954"/>
                </a:lnTo>
                <a:lnTo>
                  <a:pt x="803191" y="2319848"/>
                </a:lnTo>
                <a:lnTo>
                  <a:pt x="803191" y="2329635"/>
                </a:lnTo>
                <a:lnTo>
                  <a:pt x="803191" y="2339424"/>
                </a:lnTo>
                <a:lnTo>
                  <a:pt x="803191" y="2344319"/>
                </a:lnTo>
                <a:lnTo>
                  <a:pt x="803193" y="2344319"/>
                </a:lnTo>
                <a:lnTo>
                  <a:pt x="803193" y="2339425"/>
                </a:lnTo>
                <a:lnTo>
                  <a:pt x="803193" y="2329637"/>
                </a:lnTo>
                <a:lnTo>
                  <a:pt x="803193" y="2319848"/>
                </a:lnTo>
                <a:lnTo>
                  <a:pt x="803193" y="2310061"/>
                </a:lnTo>
                <a:close/>
                <a:moveTo>
                  <a:pt x="1033372" y="2300270"/>
                </a:moveTo>
                <a:lnTo>
                  <a:pt x="1033372" y="2300272"/>
                </a:lnTo>
                <a:lnTo>
                  <a:pt x="1038270" y="2305165"/>
                </a:lnTo>
                <a:lnTo>
                  <a:pt x="1043167" y="2310061"/>
                </a:lnTo>
                <a:lnTo>
                  <a:pt x="1043167" y="2310058"/>
                </a:lnTo>
                <a:lnTo>
                  <a:pt x="1038270" y="2305165"/>
                </a:lnTo>
                <a:close/>
                <a:moveTo>
                  <a:pt x="803193" y="2300267"/>
                </a:moveTo>
                <a:lnTo>
                  <a:pt x="803191" y="2300270"/>
                </a:lnTo>
                <a:lnTo>
                  <a:pt x="798294" y="2300270"/>
                </a:lnTo>
                <a:lnTo>
                  <a:pt x="798294" y="2305165"/>
                </a:lnTo>
                <a:lnTo>
                  <a:pt x="798296" y="2305165"/>
                </a:lnTo>
                <a:lnTo>
                  <a:pt x="798296" y="2300273"/>
                </a:lnTo>
                <a:lnTo>
                  <a:pt x="803193" y="2300273"/>
                </a:lnTo>
                <a:close/>
                <a:moveTo>
                  <a:pt x="1322322" y="2285588"/>
                </a:moveTo>
                <a:lnTo>
                  <a:pt x="1332118" y="2290482"/>
                </a:lnTo>
                <a:lnTo>
                  <a:pt x="1337016" y="2300270"/>
                </a:lnTo>
                <a:lnTo>
                  <a:pt x="1346810" y="2310058"/>
                </a:lnTo>
                <a:lnTo>
                  <a:pt x="1356606" y="2319848"/>
                </a:lnTo>
                <a:lnTo>
                  <a:pt x="1361503" y="2334530"/>
                </a:lnTo>
                <a:lnTo>
                  <a:pt x="1366401" y="2344319"/>
                </a:lnTo>
                <a:lnTo>
                  <a:pt x="1371298" y="2349213"/>
                </a:lnTo>
                <a:lnTo>
                  <a:pt x="1371298" y="2354108"/>
                </a:lnTo>
                <a:lnTo>
                  <a:pt x="1376196" y="2368790"/>
                </a:lnTo>
                <a:lnTo>
                  <a:pt x="1381093" y="2383473"/>
                </a:lnTo>
                <a:lnTo>
                  <a:pt x="1385990" y="2388366"/>
                </a:lnTo>
                <a:lnTo>
                  <a:pt x="1385990" y="2393260"/>
                </a:lnTo>
                <a:lnTo>
                  <a:pt x="1381093" y="2398155"/>
                </a:lnTo>
                <a:lnTo>
                  <a:pt x="1327220" y="2432415"/>
                </a:lnTo>
                <a:lnTo>
                  <a:pt x="1327220" y="2437309"/>
                </a:lnTo>
                <a:lnTo>
                  <a:pt x="1327226" y="2437309"/>
                </a:lnTo>
                <a:lnTo>
                  <a:pt x="1327226" y="2432415"/>
                </a:lnTo>
                <a:lnTo>
                  <a:pt x="1381098" y="2398156"/>
                </a:lnTo>
                <a:lnTo>
                  <a:pt x="1385995" y="2393263"/>
                </a:lnTo>
                <a:lnTo>
                  <a:pt x="1385995" y="2388367"/>
                </a:lnTo>
                <a:lnTo>
                  <a:pt x="1381098" y="2383473"/>
                </a:lnTo>
                <a:lnTo>
                  <a:pt x="1376201" y="2368790"/>
                </a:lnTo>
                <a:lnTo>
                  <a:pt x="1371304" y="2354108"/>
                </a:lnTo>
                <a:lnTo>
                  <a:pt x="1371304" y="2349213"/>
                </a:lnTo>
                <a:lnTo>
                  <a:pt x="1366406" y="2344319"/>
                </a:lnTo>
                <a:lnTo>
                  <a:pt x="1361508" y="2334530"/>
                </a:lnTo>
                <a:lnTo>
                  <a:pt x="1356611" y="2319848"/>
                </a:lnTo>
                <a:lnTo>
                  <a:pt x="1346815" y="2310061"/>
                </a:lnTo>
                <a:lnTo>
                  <a:pt x="1337021" y="2300273"/>
                </a:lnTo>
                <a:lnTo>
                  <a:pt x="1332123" y="2290482"/>
                </a:lnTo>
                <a:lnTo>
                  <a:pt x="1322329" y="2285588"/>
                </a:lnTo>
                <a:close/>
                <a:moveTo>
                  <a:pt x="4309785" y="2285583"/>
                </a:moveTo>
                <a:lnTo>
                  <a:pt x="4309774" y="2285588"/>
                </a:lnTo>
                <a:lnTo>
                  <a:pt x="4309773" y="2285590"/>
                </a:lnTo>
                <a:lnTo>
                  <a:pt x="4309774" y="2285589"/>
                </a:lnTo>
                <a:close/>
                <a:moveTo>
                  <a:pt x="1018758" y="2280851"/>
                </a:moveTo>
                <a:lnTo>
                  <a:pt x="1023577" y="2290482"/>
                </a:lnTo>
                <a:lnTo>
                  <a:pt x="1028473" y="2295377"/>
                </a:lnTo>
                <a:lnTo>
                  <a:pt x="1028474" y="2295377"/>
                </a:lnTo>
                <a:lnTo>
                  <a:pt x="1023577" y="2290482"/>
                </a:lnTo>
                <a:close/>
                <a:moveTo>
                  <a:pt x="1013783" y="2280693"/>
                </a:moveTo>
                <a:lnTo>
                  <a:pt x="1013783" y="2280695"/>
                </a:lnTo>
                <a:lnTo>
                  <a:pt x="1018680" y="2280695"/>
                </a:lnTo>
                <a:lnTo>
                  <a:pt x="1018680" y="2280693"/>
                </a:lnTo>
                <a:close/>
                <a:moveTo>
                  <a:pt x="4388134" y="2266011"/>
                </a:moveTo>
                <a:lnTo>
                  <a:pt x="4388048" y="2266022"/>
                </a:lnTo>
                <a:lnTo>
                  <a:pt x="4388134" y="2266013"/>
                </a:lnTo>
                <a:lnTo>
                  <a:pt x="4422417" y="2270907"/>
                </a:lnTo>
                <a:lnTo>
                  <a:pt x="4446904" y="2285589"/>
                </a:lnTo>
                <a:lnTo>
                  <a:pt x="4461597" y="2314956"/>
                </a:lnTo>
                <a:lnTo>
                  <a:pt x="4466494" y="2319849"/>
                </a:lnTo>
                <a:lnTo>
                  <a:pt x="4466494" y="2324742"/>
                </a:lnTo>
                <a:lnTo>
                  <a:pt x="4471392" y="2339427"/>
                </a:lnTo>
                <a:lnTo>
                  <a:pt x="4481187" y="2354108"/>
                </a:lnTo>
                <a:lnTo>
                  <a:pt x="4486084" y="2368792"/>
                </a:lnTo>
                <a:lnTo>
                  <a:pt x="4490981" y="2388367"/>
                </a:lnTo>
                <a:lnTo>
                  <a:pt x="4495879" y="2393263"/>
                </a:lnTo>
                <a:lnTo>
                  <a:pt x="4514720" y="2412091"/>
                </a:lnTo>
                <a:lnTo>
                  <a:pt x="4515469" y="2412839"/>
                </a:lnTo>
                <a:lnTo>
                  <a:pt x="4515469" y="2412839"/>
                </a:lnTo>
                <a:lnTo>
                  <a:pt x="4515469" y="2412840"/>
                </a:lnTo>
                <a:lnTo>
                  <a:pt x="4517587" y="2415484"/>
                </a:lnTo>
                <a:lnTo>
                  <a:pt x="4535059" y="2437311"/>
                </a:lnTo>
                <a:lnTo>
                  <a:pt x="4549751" y="2461782"/>
                </a:lnTo>
                <a:lnTo>
                  <a:pt x="4554649" y="2491147"/>
                </a:lnTo>
                <a:lnTo>
                  <a:pt x="4559546" y="2491147"/>
                </a:lnTo>
                <a:lnTo>
                  <a:pt x="4564444" y="2491147"/>
                </a:lnTo>
                <a:lnTo>
                  <a:pt x="4569341" y="2486253"/>
                </a:lnTo>
                <a:lnTo>
                  <a:pt x="4564444" y="2486253"/>
                </a:lnTo>
                <a:lnTo>
                  <a:pt x="4559546" y="2491147"/>
                </a:lnTo>
                <a:lnTo>
                  <a:pt x="4549751" y="2461782"/>
                </a:lnTo>
                <a:lnTo>
                  <a:pt x="4535059" y="2437309"/>
                </a:lnTo>
                <a:lnTo>
                  <a:pt x="4517587" y="2415484"/>
                </a:lnTo>
                <a:lnTo>
                  <a:pt x="4515469" y="2412839"/>
                </a:lnTo>
                <a:lnTo>
                  <a:pt x="4514720" y="2412091"/>
                </a:lnTo>
                <a:lnTo>
                  <a:pt x="4495879" y="2393263"/>
                </a:lnTo>
                <a:lnTo>
                  <a:pt x="4490981" y="2388367"/>
                </a:lnTo>
                <a:lnTo>
                  <a:pt x="4486084" y="2368790"/>
                </a:lnTo>
                <a:lnTo>
                  <a:pt x="4481186" y="2349213"/>
                </a:lnTo>
                <a:lnTo>
                  <a:pt x="4476289" y="2334530"/>
                </a:lnTo>
                <a:lnTo>
                  <a:pt x="4471391" y="2324742"/>
                </a:lnTo>
                <a:lnTo>
                  <a:pt x="4466494" y="2314954"/>
                </a:lnTo>
                <a:lnTo>
                  <a:pt x="4446904" y="2285588"/>
                </a:lnTo>
                <a:lnTo>
                  <a:pt x="4427314" y="2270907"/>
                </a:lnTo>
                <a:close/>
                <a:moveTo>
                  <a:pt x="808089" y="2266007"/>
                </a:moveTo>
                <a:lnTo>
                  <a:pt x="808089" y="2266011"/>
                </a:lnTo>
                <a:lnTo>
                  <a:pt x="812986" y="2275800"/>
                </a:lnTo>
                <a:lnTo>
                  <a:pt x="808089" y="2290482"/>
                </a:lnTo>
                <a:lnTo>
                  <a:pt x="805640" y="2295377"/>
                </a:lnTo>
                <a:lnTo>
                  <a:pt x="808091" y="2295377"/>
                </a:lnTo>
                <a:lnTo>
                  <a:pt x="808091" y="2290482"/>
                </a:lnTo>
                <a:lnTo>
                  <a:pt x="812988" y="2285588"/>
                </a:lnTo>
                <a:lnTo>
                  <a:pt x="812988" y="2275800"/>
                </a:lnTo>
                <a:lnTo>
                  <a:pt x="808091" y="2266011"/>
                </a:lnTo>
                <a:close/>
                <a:moveTo>
                  <a:pt x="5000320" y="2221962"/>
                </a:moveTo>
                <a:lnTo>
                  <a:pt x="5005217" y="2226858"/>
                </a:lnTo>
                <a:lnTo>
                  <a:pt x="5010115" y="2226858"/>
                </a:lnTo>
                <a:lnTo>
                  <a:pt x="5015012" y="2236648"/>
                </a:lnTo>
                <a:lnTo>
                  <a:pt x="5019910" y="2236648"/>
                </a:lnTo>
                <a:lnTo>
                  <a:pt x="5019910" y="2241542"/>
                </a:lnTo>
                <a:lnTo>
                  <a:pt x="5015012" y="2251329"/>
                </a:lnTo>
                <a:lnTo>
                  <a:pt x="5010115" y="2261118"/>
                </a:lnTo>
                <a:lnTo>
                  <a:pt x="5010115" y="2275800"/>
                </a:lnTo>
                <a:lnTo>
                  <a:pt x="5010115" y="2290484"/>
                </a:lnTo>
                <a:lnTo>
                  <a:pt x="5010115" y="2300273"/>
                </a:lnTo>
                <a:lnTo>
                  <a:pt x="5015012" y="2310061"/>
                </a:lnTo>
                <a:lnTo>
                  <a:pt x="5015012" y="2319849"/>
                </a:lnTo>
                <a:lnTo>
                  <a:pt x="5019910" y="2344321"/>
                </a:lnTo>
                <a:lnTo>
                  <a:pt x="5024807" y="2373686"/>
                </a:lnTo>
                <a:lnTo>
                  <a:pt x="5029705" y="2403051"/>
                </a:lnTo>
                <a:lnTo>
                  <a:pt x="5029705" y="2417734"/>
                </a:lnTo>
                <a:lnTo>
                  <a:pt x="5029705" y="2427521"/>
                </a:lnTo>
                <a:lnTo>
                  <a:pt x="5034602" y="2437311"/>
                </a:lnTo>
                <a:lnTo>
                  <a:pt x="5034602" y="2447098"/>
                </a:lnTo>
                <a:lnTo>
                  <a:pt x="5034602" y="2456888"/>
                </a:lnTo>
                <a:lnTo>
                  <a:pt x="5024807" y="2471571"/>
                </a:lnTo>
                <a:lnTo>
                  <a:pt x="5015012" y="2481359"/>
                </a:lnTo>
                <a:lnTo>
                  <a:pt x="4995422" y="2510724"/>
                </a:lnTo>
                <a:lnTo>
                  <a:pt x="4995422" y="2540090"/>
                </a:lnTo>
                <a:lnTo>
                  <a:pt x="5005217" y="2564562"/>
                </a:lnTo>
                <a:lnTo>
                  <a:pt x="5010115" y="2579244"/>
                </a:lnTo>
                <a:lnTo>
                  <a:pt x="5010115" y="2593926"/>
                </a:lnTo>
                <a:lnTo>
                  <a:pt x="5010115" y="2608609"/>
                </a:lnTo>
                <a:lnTo>
                  <a:pt x="5010115" y="2613504"/>
                </a:lnTo>
                <a:lnTo>
                  <a:pt x="5010115" y="2618397"/>
                </a:lnTo>
                <a:lnTo>
                  <a:pt x="4985627" y="2593926"/>
                </a:lnTo>
                <a:lnTo>
                  <a:pt x="4975832" y="2623291"/>
                </a:lnTo>
                <a:lnTo>
                  <a:pt x="4956242" y="2613504"/>
                </a:lnTo>
                <a:lnTo>
                  <a:pt x="4956242" y="2608609"/>
                </a:lnTo>
                <a:lnTo>
                  <a:pt x="4956242" y="2603716"/>
                </a:lnTo>
                <a:lnTo>
                  <a:pt x="4961140" y="2589033"/>
                </a:lnTo>
                <a:lnTo>
                  <a:pt x="4966037" y="2579244"/>
                </a:lnTo>
                <a:lnTo>
                  <a:pt x="4970935" y="2569454"/>
                </a:lnTo>
                <a:lnTo>
                  <a:pt x="4970935" y="2564562"/>
                </a:lnTo>
                <a:lnTo>
                  <a:pt x="4970935" y="2544985"/>
                </a:lnTo>
                <a:lnTo>
                  <a:pt x="4970935" y="2510724"/>
                </a:lnTo>
                <a:lnTo>
                  <a:pt x="4970935" y="2466676"/>
                </a:lnTo>
                <a:lnTo>
                  <a:pt x="4975832" y="2422628"/>
                </a:lnTo>
                <a:lnTo>
                  <a:pt x="4970935" y="2383473"/>
                </a:lnTo>
                <a:lnTo>
                  <a:pt x="4970935" y="2368792"/>
                </a:lnTo>
                <a:lnTo>
                  <a:pt x="4966037" y="2359003"/>
                </a:lnTo>
                <a:lnTo>
                  <a:pt x="4966037" y="2349215"/>
                </a:lnTo>
                <a:lnTo>
                  <a:pt x="4961140" y="2334530"/>
                </a:lnTo>
                <a:lnTo>
                  <a:pt x="4961140" y="2329637"/>
                </a:lnTo>
                <a:lnTo>
                  <a:pt x="4961140" y="2324742"/>
                </a:lnTo>
                <a:lnTo>
                  <a:pt x="4975832" y="2275800"/>
                </a:lnTo>
                <a:lnTo>
                  <a:pt x="4975832" y="2266012"/>
                </a:lnTo>
                <a:lnTo>
                  <a:pt x="4980730" y="2256223"/>
                </a:lnTo>
                <a:lnTo>
                  <a:pt x="4985627" y="2246435"/>
                </a:lnTo>
                <a:lnTo>
                  <a:pt x="4990525" y="2236648"/>
                </a:lnTo>
                <a:lnTo>
                  <a:pt x="4995422" y="2226858"/>
                </a:lnTo>
                <a:close/>
                <a:moveTo>
                  <a:pt x="377107" y="2187703"/>
                </a:moveTo>
                <a:lnTo>
                  <a:pt x="372209" y="2192597"/>
                </a:lnTo>
                <a:lnTo>
                  <a:pt x="367311" y="2197491"/>
                </a:lnTo>
                <a:lnTo>
                  <a:pt x="367312" y="2197491"/>
                </a:lnTo>
                <a:lnTo>
                  <a:pt x="372209" y="2192597"/>
                </a:lnTo>
                <a:close/>
                <a:moveTo>
                  <a:pt x="1288040" y="2158338"/>
                </a:moveTo>
                <a:lnTo>
                  <a:pt x="1288040" y="2163232"/>
                </a:lnTo>
                <a:lnTo>
                  <a:pt x="1292938" y="2168126"/>
                </a:lnTo>
                <a:lnTo>
                  <a:pt x="1297836" y="2173023"/>
                </a:lnTo>
                <a:lnTo>
                  <a:pt x="1307630" y="2177918"/>
                </a:lnTo>
                <a:lnTo>
                  <a:pt x="1312528" y="2182811"/>
                </a:lnTo>
                <a:lnTo>
                  <a:pt x="1317426" y="2187703"/>
                </a:lnTo>
                <a:lnTo>
                  <a:pt x="1322322" y="2197491"/>
                </a:lnTo>
                <a:lnTo>
                  <a:pt x="1327220" y="2212175"/>
                </a:lnTo>
                <a:lnTo>
                  <a:pt x="1332118" y="2221962"/>
                </a:lnTo>
                <a:lnTo>
                  <a:pt x="1337016" y="2231751"/>
                </a:lnTo>
                <a:lnTo>
                  <a:pt x="1341913" y="2241540"/>
                </a:lnTo>
                <a:lnTo>
                  <a:pt x="1346810" y="2256223"/>
                </a:lnTo>
                <a:lnTo>
                  <a:pt x="1341913" y="2266011"/>
                </a:lnTo>
                <a:lnTo>
                  <a:pt x="1337016" y="2275800"/>
                </a:lnTo>
                <a:lnTo>
                  <a:pt x="1332118" y="2280693"/>
                </a:lnTo>
                <a:lnTo>
                  <a:pt x="1327220" y="2285588"/>
                </a:lnTo>
                <a:lnTo>
                  <a:pt x="1327226" y="2285588"/>
                </a:lnTo>
                <a:lnTo>
                  <a:pt x="1332123" y="2280695"/>
                </a:lnTo>
                <a:lnTo>
                  <a:pt x="1337021" y="2275800"/>
                </a:lnTo>
                <a:lnTo>
                  <a:pt x="1341919" y="2266011"/>
                </a:lnTo>
                <a:lnTo>
                  <a:pt x="1346815" y="2256223"/>
                </a:lnTo>
                <a:lnTo>
                  <a:pt x="1341919" y="2241541"/>
                </a:lnTo>
                <a:lnTo>
                  <a:pt x="1337021" y="2231753"/>
                </a:lnTo>
                <a:lnTo>
                  <a:pt x="1332123" y="2221962"/>
                </a:lnTo>
                <a:lnTo>
                  <a:pt x="1327226" y="2212175"/>
                </a:lnTo>
                <a:lnTo>
                  <a:pt x="1322329" y="2197492"/>
                </a:lnTo>
                <a:lnTo>
                  <a:pt x="1317430" y="2187703"/>
                </a:lnTo>
                <a:lnTo>
                  <a:pt x="1312533" y="2182811"/>
                </a:lnTo>
                <a:lnTo>
                  <a:pt x="1307635" y="2177918"/>
                </a:lnTo>
                <a:lnTo>
                  <a:pt x="1297841" y="2173023"/>
                </a:lnTo>
                <a:lnTo>
                  <a:pt x="1292943" y="2168126"/>
                </a:lnTo>
                <a:lnTo>
                  <a:pt x="1288046" y="2163232"/>
                </a:lnTo>
                <a:lnTo>
                  <a:pt x="1288046" y="2158338"/>
                </a:lnTo>
                <a:close/>
                <a:moveTo>
                  <a:pt x="342825" y="2143657"/>
                </a:moveTo>
                <a:lnTo>
                  <a:pt x="372209" y="2148551"/>
                </a:lnTo>
                <a:lnTo>
                  <a:pt x="347729" y="2163229"/>
                </a:lnTo>
                <a:lnTo>
                  <a:pt x="382004" y="2143657"/>
                </a:lnTo>
                <a:lnTo>
                  <a:pt x="386901" y="2143657"/>
                </a:lnTo>
                <a:lnTo>
                  <a:pt x="391799" y="2143657"/>
                </a:lnTo>
                <a:lnTo>
                  <a:pt x="401593" y="2143657"/>
                </a:lnTo>
                <a:lnTo>
                  <a:pt x="411388" y="2143657"/>
                </a:lnTo>
                <a:lnTo>
                  <a:pt x="416286" y="2148551"/>
                </a:lnTo>
                <a:lnTo>
                  <a:pt x="421183" y="2158338"/>
                </a:lnTo>
                <a:lnTo>
                  <a:pt x="426081" y="2163232"/>
                </a:lnTo>
                <a:lnTo>
                  <a:pt x="430978" y="2173023"/>
                </a:lnTo>
                <a:lnTo>
                  <a:pt x="430978" y="2182811"/>
                </a:lnTo>
                <a:lnTo>
                  <a:pt x="430978" y="2197491"/>
                </a:lnTo>
                <a:lnTo>
                  <a:pt x="421183" y="2212175"/>
                </a:lnTo>
                <a:lnTo>
                  <a:pt x="416286" y="2217068"/>
                </a:lnTo>
                <a:lnTo>
                  <a:pt x="411388" y="2221962"/>
                </a:lnTo>
                <a:lnTo>
                  <a:pt x="406491" y="2217068"/>
                </a:lnTo>
                <a:lnTo>
                  <a:pt x="401594" y="2217068"/>
                </a:lnTo>
                <a:lnTo>
                  <a:pt x="401594" y="2221962"/>
                </a:lnTo>
                <a:lnTo>
                  <a:pt x="406492" y="2226856"/>
                </a:lnTo>
                <a:lnTo>
                  <a:pt x="406492" y="2236647"/>
                </a:lnTo>
                <a:lnTo>
                  <a:pt x="411389" y="2246434"/>
                </a:lnTo>
                <a:lnTo>
                  <a:pt x="416287" y="2256223"/>
                </a:lnTo>
                <a:lnTo>
                  <a:pt x="416287" y="2261117"/>
                </a:lnTo>
                <a:lnTo>
                  <a:pt x="421184" y="2266011"/>
                </a:lnTo>
                <a:lnTo>
                  <a:pt x="421184" y="2270905"/>
                </a:lnTo>
                <a:lnTo>
                  <a:pt x="416287" y="2280693"/>
                </a:lnTo>
                <a:lnTo>
                  <a:pt x="411389" y="2295377"/>
                </a:lnTo>
                <a:lnTo>
                  <a:pt x="401594" y="2305165"/>
                </a:lnTo>
                <a:lnTo>
                  <a:pt x="382004" y="2319848"/>
                </a:lnTo>
                <a:lnTo>
                  <a:pt x="352619" y="2334530"/>
                </a:lnTo>
                <a:lnTo>
                  <a:pt x="323235" y="2344319"/>
                </a:lnTo>
                <a:lnTo>
                  <a:pt x="313440" y="2349213"/>
                </a:lnTo>
                <a:lnTo>
                  <a:pt x="298747" y="2349213"/>
                </a:lnTo>
                <a:lnTo>
                  <a:pt x="288952" y="2344319"/>
                </a:lnTo>
                <a:lnTo>
                  <a:pt x="284055" y="2339424"/>
                </a:lnTo>
                <a:lnTo>
                  <a:pt x="284055" y="2334530"/>
                </a:lnTo>
                <a:lnTo>
                  <a:pt x="284055" y="2329636"/>
                </a:lnTo>
                <a:lnTo>
                  <a:pt x="284055" y="2324741"/>
                </a:lnTo>
                <a:lnTo>
                  <a:pt x="288952" y="2319848"/>
                </a:lnTo>
                <a:lnTo>
                  <a:pt x="288952" y="2314954"/>
                </a:lnTo>
                <a:lnTo>
                  <a:pt x="288952" y="2305165"/>
                </a:lnTo>
                <a:lnTo>
                  <a:pt x="288952" y="2295377"/>
                </a:lnTo>
                <a:lnTo>
                  <a:pt x="288952" y="2285588"/>
                </a:lnTo>
                <a:lnTo>
                  <a:pt x="288952" y="2275800"/>
                </a:lnTo>
                <a:lnTo>
                  <a:pt x="284055" y="2256223"/>
                </a:lnTo>
                <a:lnTo>
                  <a:pt x="279157" y="2246434"/>
                </a:lnTo>
                <a:lnTo>
                  <a:pt x="274260" y="2236647"/>
                </a:lnTo>
                <a:lnTo>
                  <a:pt x="264465" y="2231753"/>
                </a:lnTo>
                <a:lnTo>
                  <a:pt x="259567" y="2231753"/>
                </a:lnTo>
                <a:lnTo>
                  <a:pt x="254670" y="2231753"/>
                </a:lnTo>
                <a:lnTo>
                  <a:pt x="249773" y="2221962"/>
                </a:lnTo>
                <a:lnTo>
                  <a:pt x="249773" y="2217068"/>
                </a:lnTo>
                <a:lnTo>
                  <a:pt x="249773" y="2207281"/>
                </a:lnTo>
                <a:lnTo>
                  <a:pt x="254670" y="2202387"/>
                </a:lnTo>
                <a:lnTo>
                  <a:pt x="269362" y="2197491"/>
                </a:lnTo>
                <a:lnTo>
                  <a:pt x="298747" y="2207281"/>
                </a:lnTo>
                <a:lnTo>
                  <a:pt x="308542" y="2202387"/>
                </a:lnTo>
                <a:lnTo>
                  <a:pt x="318337" y="2197491"/>
                </a:lnTo>
                <a:lnTo>
                  <a:pt x="323235" y="2187703"/>
                </a:lnTo>
                <a:lnTo>
                  <a:pt x="328132" y="2182811"/>
                </a:lnTo>
                <a:lnTo>
                  <a:pt x="328132" y="2177918"/>
                </a:lnTo>
                <a:lnTo>
                  <a:pt x="323235" y="2177918"/>
                </a:lnTo>
                <a:lnTo>
                  <a:pt x="323235" y="2158338"/>
                </a:lnTo>
                <a:close/>
                <a:moveTo>
                  <a:pt x="7728251" y="2058052"/>
                </a:moveTo>
                <a:lnTo>
                  <a:pt x="7733118" y="2065348"/>
                </a:lnTo>
                <a:lnTo>
                  <a:pt x="7747810" y="2084924"/>
                </a:lnTo>
                <a:lnTo>
                  <a:pt x="7751978" y="2093254"/>
                </a:lnTo>
                <a:lnTo>
                  <a:pt x="7752708" y="2094713"/>
                </a:lnTo>
                <a:lnTo>
                  <a:pt x="7754167" y="2097628"/>
                </a:lnTo>
                <a:lnTo>
                  <a:pt x="7762503" y="2114289"/>
                </a:lnTo>
                <a:lnTo>
                  <a:pt x="7772298" y="2128972"/>
                </a:lnTo>
                <a:lnTo>
                  <a:pt x="7786990" y="2143655"/>
                </a:lnTo>
                <a:lnTo>
                  <a:pt x="7796785" y="2153443"/>
                </a:lnTo>
                <a:lnTo>
                  <a:pt x="7801683" y="2158337"/>
                </a:lnTo>
                <a:lnTo>
                  <a:pt x="7806580" y="2158337"/>
                </a:lnTo>
                <a:lnTo>
                  <a:pt x="7806580" y="2158336"/>
                </a:lnTo>
                <a:lnTo>
                  <a:pt x="7801682" y="2158336"/>
                </a:lnTo>
                <a:lnTo>
                  <a:pt x="7796785" y="2153442"/>
                </a:lnTo>
                <a:lnTo>
                  <a:pt x="7786990" y="2143653"/>
                </a:lnTo>
                <a:lnTo>
                  <a:pt x="7772297" y="2128971"/>
                </a:lnTo>
                <a:lnTo>
                  <a:pt x="7762502" y="2114288"/>
                </a:lnTo>
                <a:lnTo>
                  <a:pt x="7754167" y="2097628"/>
                </a:lnTo>
                <a:lnTo>
                  <a:pt x="7752707" y="2094712"/>
                </a:lnTo>
                <a:lnTo>
                  <a:pt x="7751978" y="2093254"/>
                </a:lnTo>
                <a:lnTo>
                  <a:pt x="7747810" y="2084923"/>
                </a:lnTo>
                <a:lnTo>
                  <a:pt x="7733117" y="2065346"/>
                </a:lnTo>
                <a:close/>
                <a:moveTo>
                  <a:pt x="901140" y="2016416"/>
                </a:moveTo>
                <a:lnTo>
                  <a:pt x="910935" y="2016416"/>
                </a:lnTo>
                <a:lnTo>
                  <a:pt x="915832" y="2026196"/>
                </a:lnTo>
                <a:lnTo>
                  <a:pt x="915832" y="2035985"/>
                </a:lnTo>
                <a:lnTo>
                  <a:pt x="915832" y="2045772"/>
                </a:lnTo>
                <a:lnTo>
                  <a:pt x="920730" y="2055561"/>
                </a:lnTo>
                <a:lnTo>
                  <a:pt x="925627" y="2060456"/>
                </a:lnTo>
                <a:lnTo>
                  <a:pt x="925627" y="2070244"/>
                </a:lnTo>
                <a:lnTo>
                  <a:pt x="930524" y="2075138"/>
                </a:lnTo>
                <a:lnTo>
                  <a:pt x="930524" y="2084927"/>
                </a:lnTo>
                <a:lnTo>
                  <a:pt x="920730" y="2089821"/>
                </a:lnTo>
                <a:lnTo>
                  <a:pt x="915832" y="2094714"/>
                </a:lnTo>
                <a:lnTo>
                  <a:pt x="915832" y="2104501"/>
                </a:lnTo>
                <a:lnTo>
                  <a:pt x="910935" y="2109396"/>
                </a:lnTo>
                <a:lnTo>
                  <a:pt x="915832" y="2119186"/>
                </a:lnTo>
                <a:lnTo>
                  <a:pt x="915832" y="2124079"/>
                </a:lnTo>
                <a:lnTo>
                  <a:pt x="915832" y="2128972"/>
                </a:lnTo>
                <a:lnTo>
                  <a:pt x="915832" y="2158338"/>
                </a:lnTo>
                <a:lnTo>
                  <a:pt x="866858" y="2168125"/>
                </a:lnTo>
                <a:lnTo>
                  <a:pt x="866858" y="2148551"/>
                </a:lnTo>
                <a:lnTo>
                  <a:pt x="847268" y="2128972"/>
                </a:lnTo>
                <a:lnTo>
                  <a:pt x="847268" y="2124079"/>
                </a:lnTo>
                <a:lnTo>
                  <a:pt x="847268" y="2114289"/>
                </a:lnTo>
                <a:lnTo>
                  <a:pt x="842371" y="2104501"/>
                </a:lnTo>
                <a:lnTo>
                  <a:pt x="842371" y="2094714"/>
                </a:lnTo>
                <a:lnTo>
                  <a:pt x="842371" y="2080031"/>
                </a:lnTo>
                <a:lnTo>
                  <a:pt x="847268" y="2070244"/>
                </a:lnTo>
                <a:lnTo>
                  <a:pt x="847268" y="2065348"/>
                </a:lnTo>
                <a:close/>
                <a:moveTo>
                  <a:pt x="465262" y="1943004"/>
                </a:moveTo>
                <a:lnTo>
                  <a:pt x="475057" y="1943004"/>
                </a:lnTo>
                <a:lnTo>
                  <a:pt x="484852" y="1947898"/>
                </a:lnTo>
                <a:lnTo>
                  <a:pt x="489750" y="1947898"/>
                </a:lnTo>
                <a:lnTo>
                  <a:pt x="494647" y="1947898"/>
                </a:lnTo>
                <a:lnTo>
                  <a:pt x="494647" y="1952793"/>
                </a:lnTo>
                <a:lnTo>
                  <a:pt x="499545" y="1957687"/>
                </a:lnTo>
                <a:lnTo>
                  <a:pt x="494647" y="1962581"/>
                </a:lnTo>
                <a:lnTo>
                  <a:pt x="494647" y="1972370"/>
                </a:lnTo>
                <a:lnTo>
                  <a:pt x="489750" y="1977263"/>
                </a:lnTo>
                <a:lnTo>
                  <a:pt x="484852" y="1982158"/>
                </a:lnTo>
                <a:lnTo>
                  <a:pt x="479955" y="1991947"/>
                </a:lnTo>
                <a:lnTo>
                  <a:pt x="479955" y="1996841"/>
                </a:lnTo>
                <a:lnTo>
                  <a:pt x="479955" y="2006629"/>
                </a:lnTo>
                <a:lnTo>
                  <a:pt x="479955" y="2011523"/>
                </a:lnTo>
                <a:lnTo>
                  <a:pt x="484852" y="2011523"/>
                </a:lnTo>
                <a:lnTo>
                  <a:pt x="504444" y="2016418"/>
                </a:lnTo>
                <a:lnTo>
                  <a:pt x="504444" y="2021302"/>
                </a:lnTo>
                <a:lnTo>
                  <a:pt x="509342" y="2021302"/>
                </a:lnTo>
                <a:lnTo>
                  <a:pt x="514239" y="2026196"/>
                </a:lnTo>
                <a:lnTo>
                  <a:pt x="524034" y="2026196"/>
                </a:lnTo>
                <a:lnTo>
                  <a:pt x="524034" y="2031091"/>
                </a:lnTo>
                <a:lnTo>
                  <a:pt x="528932" y="2035985"/>
                </a:lnTo>
                <a:lnTo>
                  <a:pt x="533829" y="2045775"/>
                </a:lnTo>
                <a:lnTo>
                  <a:pt x="533829" y="2050667"/>
                </a:lnTo>
                <a:lnTo>
                  <a:pt x="514239" y="2094717"/>
                </a:lnTo>
                <a:lnTo>
                  <a:pt x="533829" y="2109398"/>
                </a:lnTo>
                <a:lnTo>
                  <a:pt x="543624" y="2119187"/>
                </a:lnTo>
                <a:lnTo>
                  <a:pt x="553419" y="2148551"/>
                </a:lnTo>
                <a:lnTo>
                  <a:pt x="558316" y="2173023"/>
                </a:lnTo>
                <a:lnTo>
                  <a:pt x="558316" y="2187703"/>
                </a:lnTo>
                <a:lnTo>
                  <a:pt x="587702" y="2207282"/>
                </a:lnTo>
                <a:lnTo>
                  <a:pt x="602394" y="2236648"/>
                </a:lnTo>
                <a:lnTo>
                  <a:pt x="607291" y="2266012"/>
                </a:lnTo>
                <a:lnTo>
                  <a:pt x="612190" y="2275800"/>
                </a:lnTo>
                <a:lnTo>
                  <a:pt x="617086" y="2280695"/>
                </a:lnTo>
                <a:lnTo>
                  <a:pt x="626882" y="2285588"/>
                </a:lnTo>
                <a:lnTo>
                  <a:pt x="636676" y="2290482"/>
                </a:lnTo>
                <a:lnTo>
                  <a:pt x="641575" y="2300273"/>
                </a:lnTo>
                <a:lnTo>
                  <a:pt x="646472" y="2305165"/>
                </a:lnTo>
                <a:lnTo>
                  <a:pt x="646472" y="2310061"/>
                </a:lnTo>
                <a:lnTo>
                  <a:pt x="646472" y="2319849"/>
                </a:lnTo>
                <a:lnTo>
                  <a:pt x="646472" y="2329637"/>
                </a:lnTo>
                <a:lnTo>
                  <a:pt x="641575" y="2339427"/>
                </a:lnTo>
                <a:lnTo>
                  <a:pt x="636676" y="2344319"/>
                </a:lnTo>
                <a:lnTo>
                  <a:pt x="631779" y="2344319"/>
                </a:lnTo>
                <a:lnTo>
                  <a:pt x="661165" y="2368792"/>
                </a:lnTo>
                <a:lnTo>
                  <a:pt x="602394" y="2388367"/>
                </a:lnTo>
                <a:lnTo>
                  <a:pt x="538727" y="2403051"/>
                </a:lnTo>
                <a:lnTo>
                  <a:pt x="484852" y="2403051"/>
                </a:lnTo>
                <a:lnTo>
                  <a:pt x="465262" y="2407945"/>
                </a:lnTo>
                <a:lnTo>
                  <a:pt x="421184" y="2432417"/>
                </a:lnTo>
                <a:lnTo>
                  <a:pt x="396697" y="2422628"/>
                </a:lnTo>
                <a:lnTo>
                  <a:pt x="445672" y="2373685"/>
                </a:lnTo>
                <a:lnTo>
                  <a:pt x="504444" y="2349215"/>
                </a:lnTo>
                <a:lnTo>
                  <a:pt x="514239" y="2344319"/>
                </a:lnTo>
                <a:lnTo>
                  <a:pt x="524034" y="2339427"/>
                </a:lnTo>
                <a:lnTo>
                  <a:pt x="524034" y="2334530"/>
                </a:lnTo>
                <a:lnTo>
                  <a:pt x="524034" y="2329637"/>
                </a:lnTo>
                <a:lnTo>
                  <a:pt x="514239" y="2334530"/>
                </a:lnTo>
                <a:lnTo>
                  <a:pt x="489750" y="2344319"/>
                </a:lnTo>
                <a:lnTo>
                  <a:pt x="445672" y="2334530"/>
                </a:lnTo>
                <a:lnTo>
                  <a:pt x="440775" y="2334530"/>
                </a:lnTo>
                <a:lnTo>
                  <a:pt x="440775" y="2329637"/>
                </a:lnTo>
                <a:lnTo>
                  <a:pt x="440775" y="2324742"/>
                </a:lnTo>
                <a:lnTo>
                  <a:pt x="440775" y="2319849"/>
                </a:lnTo>
                <a:lnTo>
                  <a:pt x="445672" y="2319849"/>
                </a:lnTo>
                <a:lnTo>
                  <a:pt x="445672" y="2314954"/>
                </a:lnTo>
                <a:lnTo>
                  <a:pt x="465262" y="2285588"/>
                </a:lnTo>
                <a:lnTo>
                  <a:pt x="450570" y="2280695"/>
                </a:lnTo>
                <a:lnTo>
                  <a:pt x="450570" y="2256223"/>
                </a:lnTo>
                <a:lnTo>
                  <a:pt x="494647" y="2256223"/>
                </a:lnTo>
                <a:lnTo>
                  <a:pt x="494647" y="2221962"/>
                </a:lnTo>
                <a:lnTo>
                  <a:pt x="479955" y="2221962"/>
                </a:lnTo>
                <a:lnTo>
                  <a:pt x="484852" y="2192598"/>
                </a:lnTo>
                <a:lnTo>
                  <a:pt x="504444" y="2173023"/>
                </a:lnTo>
                <a:lnTo>
                  <a:pt x="475057" y="2168126"/>
                </a:lnTo>
                <a:lnTo>
                  <a:pt x="450570" y="2187703"/>
                </a:lnTo>
                <a:lnTo>
                  <a:pt x="445672" y="2182811"/>
                </a:lnTo>
                <a:lnTo>
                  <a:pt x="440775" y="2177918"/>
                </a:lnTo>
                <a:lnTo>
                  <a:pt x="440775" y="2173023"/>
                </a:lnTo>
                <a:lnTo>
                  <a:pt x="445672" y="2163232"/>
                </a:lnTo>
                <a:lnTo>
                  <a:pt x="450570" y="2153445"/>
                </a:lnTo>
                <a:lnTo>
                  <a:pt x="450570" y="2148551"/>
                </a:lnTo>
                <a:lnTo>
                  <a:pt x="455467" y="2143657"/>
                </a:lnTo>
                <a:lnTo>
                  <a:pt x="455467" y="2138761"/>
                </a:lnTo>
                <a:lnTo>
                  <a:pt x="455467" y="2128974"/>
                </a:lnTo>
                <a:lnTo>
                  <a:pt x="435878" y="2119187"/>
                </a:lnTo>
                <a:lnTo>
                  <a:pt x="430980" y="2114294"/>
                </a:lnTo>
                <a:lnTo>
                  <a:pt x="426082" y="2104503"/>
                </a:lnTo>
                <a:lnTo>
                  <a:pt x="426082" y="2099610"/>
                </a:lnTo>
                <a:lnTo>
                  <a:pt x="426082" y="2089821"/>
                </a:lnTo>
                <a:lnTo>
                  <a:pt x="426082" y="2084930"/>
                </a:lnTo>
                <a:lnTo>
                  <a:pt x="430980" y="2080033"/>
                </a:lnTo>
                <a:lnTo>
                  <a:pt x="430980" y="2075138"/>
                </a:lnTo>
                <a:lnTo>
                  <a:pt x="411390" y="2080033"/>
                </a:lnTo>
                <a:lnTo>
                  <a:pt x="406493" y="2070245"/>
                </a:lnTo>
                <a:lnTo>
                  <a:pt x="406493" y="2060456"/>
                </a:lnTo>
                <a:lnTo>
                  <a:pt x="411390" y="2050667"/>
                </a:lnTo>
                <a:lnTo>
                  <a:pt x="416287" y="2035985"/>
                </a:lnTo>
                <a:lnTo>
                  <a:pt x="421184" y="2031091"/>
                </a:lnTo>
                <a:lnTo>
                  <a:pt x="430980" y="2021302"/>
                </a:lnTo>
                <a:lnTo>
                  <a:pt x="435878" y="2006629"/>
                </a:lnTo>
                <a:lnTo>
                  <a:pt x="435878" y="1996841"/>
                </a:lnTo>
                <a:lnTo>
                  <a:pt x="435878" y="1987052"/>
                </a:lnTo>
                <a:lnTo>
                  <a:pt x="430980" y="1982158"/>
                </a:lnTo>
                <a:lnTo>
                  <a:pt x="455467" y="1947898"/>
                </a:lnTo>
                <a:close/>
                <a:moveTo>
                  <a:pt x="7429474" y="1879367"/>
                </a:moveTo>
                <a:lnTo>
                  <a:pt x="7429474" y="1879368"/>
                </a:lnTo>
                <a:lnTo>
                  <a:pt x="7458859" y="1879368"/>
                </a:lnTo>
                <a:lnTo>
                  <a:pt x="7478449" y="1894051"/>
                </a:lnTo>
                <a:lnTo>
                  <a:pt x="7502936" y="1908734"/>
                </a:lnTo>
                <a:lnTo>
                  <a:pt x="7527423" y="1928310"/>
                </a:lnTo>
                <a:lnTo>
                  <a:pt x="7551911" y="1947887"/>
                </a:lnTo>
                <a:lnTo>
                  <a:pt x="7571501" y="1962570"/>
                </a:lnTo>
                <a:lnTo>
                  <a:pt x="7576398" y="1967464"/>
                </a:lnTo>
                <a:lnTo>
                  <a:pt x="7586193" y="1967464"/>
                </a:lnTo>
                <a:lnTo>
                  <a:pt x="7600886" y="1957675"/>
                </a:lnTo>
                <a:lnTo>
                  <a:pt x="7610681" y="1952781"/>
                </a:lnTo>
                <a:lnTo>
                  <a:pt x="7620476" y="1942993"/>
                </a:lnTo>
                <a:lnTo>
                  <a:pt x="7625373" y="1938099"/>
                </a:lnTo>
                <a:lnTo>
                  <a:pt x="7630271" y="1938099"/>
                </a:lnTo>
                <a:lnTo>
                  <a:pt x="7644963" y="1947887"/>
                </a:lnTo>
                <a:lnTo>
                  <a:pt x="7664553" y="1972358"/>
                </a:lnTo>
                <a:lnTo>
                  <a:pt x="7689040" y="2001723"/>
                </a:lnTo>
                <a:lnTo>
                  <a:pt x="7705514" y="2024771"/>
                </a:lnTo>
                <a:lnTo>
                  <a:pt x="7689040" y="2001722"/>
                </a:lnTo>
                <a:lnTo>
                  <a:pt x="7664553" y="1972357"/>
                </a:lnTo>
                <a:lnTo>
                  <a:pt x="7644963" y="1947886"/>
                </a:lnTo>
                <a:lnTo>
                  <a:pt x="7630270" y="1938097"/>
                </a:lnTo>
                <a:lnTo>
                  <a:pt x="7625373" y="1938097"/>
                </a:lnTo>
                <a:lnTo>
                  <a:pt x="7620475" y="1942992"/>
                </a:lnTo>
                <a:lnTo>
                  <a:pt x="7610680" y="1952780"/>
                </a:lnTo>
                <a:lnTo>
                  <a:pt x="7600885" y="1957674"/>
                </a:lnTo>
                <a:lnTo>
                  <a:pt x="7586193" y="1967462"/>
                </a:lnTo>
                <a:lnTo>
                  <a:pt x="7576398" y="1967462"/>
                </a:lnTo>
                <a:lnTo>
                  <a:pt x="7571500" y="1962568"/>
                </a:lnTo>
                <a:lnTo>
                  <a:pt x="7551910" y="1947886"/>
                </a:lnTo>
                <a:lnTo>
                  <a:pt x="7527423" y="1928309"/>
                </a:lnTo>
                <a:lnTo>
                  <a:pt x="7502936" y="1908732"/>
                </a:lnTo>
                <a:lnTo>
                  <a:pt x="7478448" y="1894050"/>
                </a:lnTo>
                <a:lnTo>
                  <a:pt x="7458858" y="1879367"/>
                </a:lnTo>
                <a:close/>
                <a:moveTo>
                  <a:pt x="999091" y="1835335"/>
                </a:moveTo>
                <a:lnTo>
                  <a:pt x="989297" y="1859803"/>
                </a:lnTo>
                <a:lnTo>
                  <a:pt x="979502" y="1869591"/>
                </a:lnTo>
                <a:lnTo>
                  <a:pt x="969710" y="1874485"/>
                </a:lnTo>
                <a:lnTo>
                  <a:pt x="974603" y="1874485"/>
                </a:lnTo>
                <a:lnTo>
                  <a:pt x="984398" y="1869591"/>
                </a:lnTo>
                <a:lnTo>
                  <a:pt x="994193" y="1859802"/>
                </a:lnTo>
                <a:lnTo>
                  <a:pt x="994193" y="1850014"/>
                </a:lnTo>
                <a:lnTo>
                  <a:pt x="999091" y="1840225"/>
                </a:lnTo>
                <a:close/>
                <a:moveTo>
                  <a:pt x="1552502" y="1757026"/>
                </a:moveTo>
                <a:lnTo>
                  <a:pt x="1474146" y="1835332"/>
                </a:lnTo>
                <a:lnTo>
                  <a:pt x="1474146" y="1835338"/>
                </a:lnTo>
                <a:lnTo>
                  <a:pt x="1552504" y="1757028"/>
                </a:lnTo>
                <a:lnTo>
                  <a:pt x="1552506" y="1757026"/>
                </a:lnTo>
                <a:close/>
                <a:moveTo>
                  <a:pt x="1003988" y="1712993"/>
                </a:moveTo>
                <a:lnTo>
                  <a:pt x="999092" y="1752132"/>
                </a:lnTo>
                <a:lnTo>
                  <a:pt x="999092" y="1781497"/>
                </a:lnTo>
                <a:lnTo>
                  <a:pt x="999092" y="1796179"/>
                </a:lnTo>
                <a:lnTo>
                  <a:pt x="999092" y="1825526"/>
                </a:lnTo>
                <a:lnTo>
                  <a:pt x="1003988" y="1761919"/>
                </a:lnTo>
                <a:close/>
                <a:moveTo>
                  <a:pt x="1557401" y="1698297"/>
                </a:moveTo>
                <a:lnTo>
                  <a:pt x="1557401" y="1742343"/>
                </a:lnTo>
                <a:lnTo>
                  <a:pt x="1557401" y="1752132"/>
                </a:lnTo>
                <a:lnTo>
                  <a:pt x="1557401" y="1752133"/>
                </a:lnTo>
                <a:lnTo>
                  <a:pt x="1562297" y="1732557"/>
                </a:lnTo>
                <a:close/>
                <a:moveTo>
                  <a:pt x="1542706" y="1654241"/>
                </a:moveTo>
                <a:lnTo>
                  <a:pt x="1542712" y="1654248"/>
                </a:lnTo>
                <a:lnTo>
                  <a:pt x="1542715" y="1654252"/>
                </a:lnTo>
                <a:lnTo>
                  <a:pt x="1542715" y="1654250"/>
                </a:lnTo>
                <a:close/>
                <a:moveTo>
                  <a:pt x="10796494" y="1580822"/>
                </a:moveTo>
                <a:lnTo>
                  <a:pt x="10801392" y="1580822"/>
                </a:lnTo>
                <a:lnTo>
                  <a:pt x="10806289" y="1580822"/>
                </a:lnTo>
                <a:lnTo>
                  <a:pt x="10816084" y="1590610"/>
                </a:lnTo>
                <a:lnTo>
                  <a:pt x="10825879" y="1600399"/>
                </a:lnTo>
                <a:lnTo>
                  <a:pt x="10830777" y="1610187"/>
                </a:lnTo>
                <a:lnTo>
                  <a:pt x="10840572" y="1619976"/>
                </a:lnTo>
                <a:lnTo>
                  <a:pt x="10845469" y="1624870"/>
                </a:lnTo>
                <a:lnTo>
                  <a:pt x="10845469" y="1634658"/>
                </a:lnTo>
                <a:lnTo>
                  <a:pt x="10855264" y="1639553"/>
                </a:lnTo>
                <a:lnTo>
                  <a:pt x="10860162" y="1649341"/>
                </a:lnTo>
                <a:lnTo>
                  <a:pt x="10865059" y="1649341"/>
                </a:lnTo>
                <a:lnTo>
                  <a:pt x="10869957" y="1649341"/>
                </a:lnTo>
                <a:lnTo>
                  <a:pt x="10869957" y="1644447"/>
                </a:lnTo>
                <a:lnTo>
                  <a:pt x="10869957" y="1639553"/>
                </a:lnTo>
                <a:lnTo>
                  <a:pt x="10869957" y="1629764"/>
                </a:lnTo>
                <a:lnTo>
                  <a:pt x="10869957" y="1619976"/>
                </a:lnTo>
                <a:lnTo>
                  <a:pt x="10874854" y="1610187"/>
                </a:lnTo>
                <a:lnTo>
                  <a:pt x="10884649" y="1600399"/>
                </a:lnTo>
                <a:lnTo>
                  <a:pt x="10899342" y="1595505"/>
                </a:lnTo>
                <a:lnTo>
                  <a:pt x="10909137" y="1595505"/>
                </a:lnTo>
                <a:lnTo>
                  <a:pt x="10918932" y="1600399"/>
                </a:lnTo>
                <a:lnTo>
                  <a:pt x="10928727" y="1610187"/>
                </a:lnTo>
                <a:lnTo>
                  <a:pt x="10933624" y="1615082"/>
                </a:lnTo>
                <a:lnTo>
                  <a:pt x="10933624" y="1619976"/>
                </a:lnTo>
                <a:lnTo>
                  <a:pt x="10938521" y="1624870"/>
                </a:lnTo>
                <a:lnTo>
                  <a:pt x="10948316" y="1629764"/>
                </a:lnTo>
                <a:lnTo>
                  <a:pt x="10953214" y="1634658"/>
                </a:lnTo>
                <a:lnTo>
                  <a:pt x="10963009" y="1634658"/>
                </a:lnTo>
                <a:lnTo>
                  <a:pt x="10967906" y="1629764"/>
                </a:lnTo>
                <a:lnTo>
                  <a:pt x="10972804" y="1624870"/>
                </a:lnTo>
                <a:lnTo>
                  <a:pt x="10982599" y="1619976"/>
                </a:lnTo>
                <a:lnTo>
                  <a:pt x="10992394" y="1615082"/>
                </a:lnTo>
                <a:lnTo>
                  <a:pt x="11002189" y="1610187"/>
                </a:lnTo>
                <a:lnTo>
                  <a:pt x="11011984" y="1605293"/>
                </a:lnTo>
                <a:lnTo>
                  <a:pt x="11016881" y="1605293"/>
                </a:lnTo>
                <a:lnTo>
                  <a:pt x="11021779" y="1600399"/>
                </a:lnTo>
                <a:lnTo>
                  <a:pt x="11036471" y="1605293"/>
                </a:lnTo>
                <a:lnTo>
                  <a:pt x="11041369" y="1605293"/>
                </a:lnTo>
                <a:lnTo>
                  <a:pt x="11051164" y="1610187"/>
                </a:lnTo>
                <a:lnTo>
                  <a:pt x="11051164" y="1619976"/>
                </a:lnTo>
                <a:lnTo>
                  <a:pt x="11051164" y="1624870"/>
                </a:lnTo>
                <a:lnTo>
                  <a:pt x="11051164" y="1629764"/>
                </a:lnTo>
                <a:lnTo>
                  <a:pt x="11051164" y="1634658"/>
                </a:lnTo>
                <a:lnTo>
                  <a:pt x="11056061" y="1634658"/>
                </a:lnTo>
                <a:lnTo>
                  <a:pt x="11065856" y="1639553"/>
                </a:lnTo>
                <a:lnTo>
                  <a:pt x="11070754" y="1649341"/>
                </a:lnTo>
                <a:lnTo>
                  <a:pt x="11080549" y="1659129"/>
                </a:lnTo>
                <a:lnTo>
                  <a:pt x="11085446" y="1668918"/>
                </a:lnTo>
                <a:lnTo>
                  <a:pt x="11090343" y="1678706"/>
                </a:lnTo>
                <a:lnTo>
                  <a:pt x="11095241" y="1683600"/>
                </a:lnTo>
                <a:lnTo>
                  <a:pt x="11095241" y="1688495"/>
                </a:lnTo>
                <a:lnTo>
                  <a:pt x="11085446" y="1722754"/>
                </a:lnTo>
                <a:lnTo>
                  <a:pt x="11060959" y="1757014"/>
                </a:lnTo>
                <a:lnTo>
                  <a:pt x="11031574" y="1776590"/>
                </a:lnTo>
                <a:lnTo>
                  <a:pt x="11007086" y="1791273"/>
                </a:lnTo>
                <a:lnTo>
                  <a:pt x="10997291" y="1796167"/>
                </a:lnTo>
                <a:lnTo>
                  <a:pt x="10992394" y="1796167"/>
                </a:lnTo>
                <a:lnTo>
                  <a:pt x="10982599" y="1791273"/>
                </a:lnTo>
                <a:lnTo>
                  <a:pt x="10972804" y="1791273"/>
                </a:lnTo>
                <a:lnTo>
                  <a:pt x="10963009" y="1791273"/>
                </a:lnTo>
                <a:lnTo>
                  <a:pt x="10948316" y="1796167"/>
                </a:lnTo>
                <a:lnTo>
                  <a:pt x="10943419" y="1801061"/>
                </a:lnTo>
                <a:lnTo>
                  <a:pt x="10933624" y="1805956"/>
                </a:lnTo>
                <a:lnTo>
                  <a:pt x="10923829" y="1810850"/>
                </a:lnTo>
                <a:lnTo>
                  <a:pt x="10909137" y="1815744"/>
                </a:lnTo>
                <a:lnTo>
                  <a:pt x="10904239" y="1820638"/>
                </a:lnTo>
                <a:lnTo>
                  <a:pt x="10899342" y="1820638"/>
                </a:lnTo>
                <a:lnTo>
                  <a:pt x="10855264" y="1791273"/>
                </a:lnTo>
                <a:lnTo>
                  <a:pt x="10811187" y="1747225"/>
                </a:lnTo>
                <a:lnTo>
                  <a:pt x="10776904" y="1747225"/>
                </a:lnTo>
                <a:lnTo>
                  <a:pt x="10767109" y="1737437"/>
                </a:lnTo>
                <a:lnTo>
                  <a:pt x="10762212" y="1727648"/>
                </a:lnTo>
                <a:lnTo>
                  <a:pt x="10762212" y="1722754"/>
                </a:lnTo>
                <a:lnTo>
                  <a:pt x="10767109" y="1717860"/>
                </a:lnTo>
                <a:lnTo>
                  <a:pt x="10767109" y="1712966"/>
                </a:lnTo>
                <a:lnTo>
                  <a:pt x="10772007" y="1712966"/>
                </a:lnTo>
                <a:lnTo>
                  <a:pt x="10776904" y="1712966"/>
                </a:lnTo>
                <a:lnTo>
                  <a:pt x="10816084" y="1698283"/>
                </a:lnTo>
                <a:lnTo>
                  <a:pt x="10801392" y="1668918"/>
                </a:lnTo>
                <a:lnTo>
                  <a:pt x="10762212" y="1659129"/>
                </a:lnTo>
                <a:lnTo>
                  <a:pt x="10791597" y="1590610"/>
                </a:lnTo>
                <a:close/>
                <a:moveTo>
                  <a:pt x="9221953" y="1522094"/>
                </a:moveTo>
                <a:lnTo>
                  <a:pt x="9226851" y="1546565"/>
                </a:lnTo>
                <a:lnTo>
                  <a:pt x="9236645" y="1546565"/>
                </a:lnTo>
                <a:lnTo>
                  <a:pt x="9246441" y="1551459"/>
                </a:lnTo>
                <a:lnTo>
                  <a:pt x="9256235" y="1556354"/>
                </a:lnTo>
                <a:lnTo>
                  <a:pt x="9266031" y="1561248"/>
                </a:lnTo>
                <a:lnTo>
                  <a:pt x="9275825" y="1571036"/>
                </a:lnTo>
                <a:lnTo>
                  <a:pt x="9285621" y="1575930"/>
                </a:lnTo>
                <a:lnTo>
                  <a:pt x="9290518" y="1580825"/>
                </a:lnTo>
                <a:lnTo>
                  <a:pt x="9305211" y="1585719"/>
                </a:lnTo>
                <a:lnTo>
                  <a:pt x="9315005" y="1595507"/>
                </a:lnTo>
                <a:lnTo>
                  <a:pt x="9324801" y="1605296"/>
                </a:lnTo>
                <a:lnTo>
                  <a:pt x="9334595" y="1615084"/>
                </a:lnTo>
                <a:lnTo>
                  <a:pt x="9339493" y="1619978"/>
                </a:lnTo>
                <a:lnTo>
                  <a:pt x="9339493" y="1624872"/>
                </a:lnTo>
                <a:lnTo>
                  <a:pt x="9319903" y="1639555"/>
                </a:lnTo>
                <a:lnTo>
                  <a:pt x="9275825" y="1629767"/>
                </a:lnTo>
                <a:lnTo>
                  <a:pt x="9226851" y="1659132"/>
                </a:lnTo>
                <a:lnTo>
                  <a:pt x="9217055" y="1664026"/>
                </a:lnTo>
                <a:lnTo>
                  <a:pt x="9207261" y="1664026"/>
                </a:lnTo>
                <a:lnTo>
                  <a:pt x="9197465" y="1664026"/>
                </a:lnTo>
                <a:lnTo>
                  <a:pt x="9192568" y="1659132"/>
                </a:lnTo>
                <a:lnTo>
                  <a:pt x="9187671" y="1654238"/>
                </a:lnTo>
                <a:lnTo>
                  <a:pt x="9182773" y="1649344"/>
                </a:lnTo>
                <a:lnTo>
                  <a:pt x="9182773" y="1644449"/>
                </a:lnTo>
                <a:lnTo>
                  <a:pt x="9182773" y="1639555"/>
                </a:lnTo>
                <a:lnTo>
                  <a:pt x="9177875" y="1634661"/>
                </a:lnTo>
                <a:lnTo>
                  <a:pt x="9172978" y="1629767"/>
                </a:lnTo>
                <a:lnTo>
                  <a:pt x="9168081" y="1629767"/>
                </a:lnTo>
                <a:lnTo>
                  <a:pt x="9158285" y="1629767"/>
                </a:lnTo>
                <a:lnTo>
                  <a:pt x="9153388" y="1629767"/>
                </a:lnTo>
                <a:lnTo>
                  <a:pt x="9148491" y="1634661"/>
                </a:lnTo>
                <a:lnTo>
                  <a:pt x="9143593" y="1634661"/>
                </a:lnTo>
                <a:lnTo>
                  <a:pt x="9158285" y="1610190"/>
                </a:lnTo>
                <a:lnTo>
                  <a:pt x="9158285" y="1595507"/>
                </a:lnTo>
                <a:lnTo>
                  <a:pt x="9158285" y="1580825"/>
                </a:lnTo>
                <a:lnTo>
                  <a:pt x="9168081" y="1571036"/>
                </a:lnTo>
                <a:lnTo>
                  <a:pt x="9172978" y="1566142"/>
                </a:lnTo>
                <a:lnTo>
                  <a:pt x="9182773" y="1561248"/>
                </a:lnTo>
                <a:lnTo>
                  <a:pt x="9187671" y="1556354"/>
                </a:lnTo>
                <a:lnTo>
                  <a:pt x="9192568" y="1556354"/>
                </a:lnTo>
                <a:lnTo>
                  <a:pt x="9197465" y="1556354"/>
                </a:lnTo>
                <a:close/>
                <a:moveTo>
                  <a:pt x="1540760" y="1504442"/>
                </a:moveTo>
                <a:lnTo>
                  <a:pt x="1537813" y="1522105"/>
                </a:lnTo>
                <a:lnTo>
                  <a:pt x="1532916" y="1566152"/>
                </a:lnTo>
                <a:lnTo>
                  <a:pt x="1532916" y="1610200"/>
                </a:lnTo>
                <a:lnTo>
                  <a:pt x="1532916" y="1639566"/>
                </a:lnTo>
                <a:lnTo>
                  <a:pt x="1532931" y="1639587"/>
                </a:lnTo>
                <a:lnTo>
                  <a:pt x="1532920" y="1639567"/>
                </a:lnTo>
                <a:lnTo>
                  <a:pt x="1532920" y="1624884"/>
                </a:lnTo>
                <a:lnTo>
                  <a:pt x="1532920" y="1610202"/>
                </a:lnTo>
                <a:close/>
                <a:moveTo>
                  <a:pt x="1542712" y="1478050"/>
                </a:moveTo>
                <a:lnTo>
                  <a:pt x="1542712" y="1478058"/>
                </a:lnTo>
                <a:lnTo>
                  <a:pt x="1542712" y="1478111"/>
                </a:lnTo>
                <a:lnTo>
                  <a:pt x="1542715" y="1478058"/>
                </a:lnTo>
                <a:close/>
                <a:moveTo>
                  <a:pt x="1101935" y="1434013"/>
                </a:moveTo>
                <a:lnTo>
                  <a:pt x="1097041" y="1438904"/>
                </a:lnTo>
                <a:lnTo>
                  <a:pt x="1093777" y="1445427"/>
                </a:lnTo>
                <a:lnTo>
                  <a:pt x="1097040" y="1443797"/>
                </a:lnTo>
                <a:close/>
                <a:moveTo>
                  <a:pt x="1351709" y="1345914"/>
                </a:moveTo>
                <a:lnTo>
                  <a:pt x="1346811" y="1355701"/>
                </a:lnTo>
                <a:lnTo>
                  <a:pt x="1341914" y="1360597"/>
                </a:lnTo>
                <a:lnTo>
                  <a:pt x="1337016" y="1365490"/>
                </a:lnTo>
                <a:lnTo>
                  <a:pt x="1337016" y="1365491"/>
                </a:lnTo>
                <a:lnTo>
                  <a:pt x="1341914" y="1360597"/>
                </a:lnTo>
                <a:lnTo>
                  <a:pt x="1346811" y="1355703"/>
                </a:lnTo>
                <a:lnTo>
                  <a:pt x="1351709" y="1350808"/>
                </a:lnTo>
                <a:close/>
                <a:moveTo>
                  <a:pt x="1552502" y="1326336"/>
                </a:moveTo>
                <a:lnTo>
                  <a:pt x="1552502" y="1394856"/>
                </a:lnTo>
                <a:lnTo>
                  <a:pt x="1523121" y="1429115"/>
                </a:lnTo>
                <a:lnTo>
                  <a:pt x="1525385" y="1431377"/>
                </a:lnTo>
                <a:lnTo>
                  <a:pt x="1552504" y="1399751"/>
                </a:lnTo>
                <a:lnTo>
                  <a:pt x="1552504" y="1326338"/>
                </a:lnTo>
                <a:close/>
                <a:moveTo>
                  <a:pt x="9633341" y="1301856"/>
                </a:moveTo>
                <a:lnTo>
                  <a:pt x="9635790" y="1301856"/>
                </a:lnTo>
                <a:lnTo>
                  <a:pt x="9633341" y="1306750"/>
                </a:lnTo>
                <a:close/>
                <a:moveTo>
                  <a:pt x="1312540" y="1292087"/>
                </a:moveTo>
                <a:lnTo>
                  <a:pt x="1333517" y="1308856"/>
                </a:lnTo>
                <a:lnTo>
                  <a:pt x="1332119" y="1306760"/>
                </a:lnTo>
                <a:close/>
                <a:moveTo>
                  <a:pt x="1285592" y="1252924"/>
                </a:moveTo>
                <a:lnTo>
                  <a:pt x="1288041" y="1257818"/>
                </a:lnTo>
                <a:lnTo>
                  <a:pt x="1295388" y="1265158"/>
                </a:lnTo>
                <a:lnTo>
                  <a:pt x="1292939" y="1257818"/>
                </a:lnTo>
                <a:close/>
                <a:moveTo>
                  <a:pt x="9457031" y="1252913"/>
                </a:moveTo>
                <a:lnTo>
                  <a:pt x="9461929" y="1252913"/>
                </a:lnTo>
                <a:lnTo>
                  <a:pt x="9466827" y="1252913"/>
                </a:lnTo>
                <a:lnTo>
                  <a:pt x="9481519" y="1252913"/>
                </a:lnTo>
                <a:lnTo>
                  <a:pt x="9491314" y="1257807"/>
                </a:lnTo>
                <a:lnTo>
                  <a:pt x="9496211" y="1262701"/>
                </a:lnTo>
                <a:lnTo>
                  <a:pt x="9501109" y="1272490"/>
                </a:lnTo>
                <a:lnTo>
                  <a:pt x="9501109" y="1282278"/>
                </a:lnTo>
                <a:lnTo>
                  <a:pt x="9501109" y="1292066"/>
                </a:lnTo>
                <a:lnTo>
                  <a:pt x="9501109" y="1301855"/>
                </a:lnTo>
                <a:lnTo>
                  <a:pt x="9501109" y="1306749"/>
                </a:lnTo>
                <a:lnTo>
                  <a:pt x="9501109" y="1311643"/>
                </a:lnTo>
                <a:lnTo>
                  <a:pt x="9501109" y="1316537"/>
                </a:lnTo>
                <a:lnTo>
                  <a:pt x="9501109" y="1321431"/>
                </a:lnTo>
                <a:lnTo>
                  <a:pt x="9496211" y="1326326"/>
                </a:lnTo>
                <a:lnTo>
                  <a:pt x="9486417" y="1331220"/>
                </a:lnTo>
                <a:lnTo>
                  <a:pt x="9481519" y="1331220"/>
                </a:lnTo>
                <a:lnTo>
                  <a:pt x="9471724" y="1331220"/>
                </a:lnTo>
                <a:lnTo>
                  <a:pt x="9466827" y="1331220"/>
                </a:lnTo>
                <a:lnTo>
                  <a:pt x="9461929" y="1331220"/>
                </a:lnTo>
                <a:lnTo>
                  <a:pt x="9457031" y="1331220"/>
                </a:lnTo>
                <a:lnTo>
                  <a:pt x="9447237" y="1326326"/>
                </a:lnTo>
                <a:lnTo>
                  <a:pt x="9442339" y="1316537"/>
                </a:lnTo>
                <a:lnTo>
                  <a:pt x="9442339" y="1306749"/>
                </a:lnTo>
                <a:lnTo>
                  <a:pt x="9442339" y="1296961"/>
                </a:lnTo>
                <a:lnTo>
                  <a:pt x="9442339" y="1292066"/>
                </a:lnTo>
                <a:lnTo>
                  <a:pt x="9442339" y="1287172"/>
                </a:lnTo>
                <a:lnTo>
                  <a:pt x="9442339" y="1272490"/>
                </a:lnTo>
                <a:lnTo>
                  <a:pt x="9447237" y="1262701"/>
                </a:lnTo>
                <a:lnTo>
                  <a:pt x="9452134" y="1257807"/>
                </a:lnTo>
                <a:close/>
                <a:moveTo>
                  <a:pt x="1234159" y="1203991"/>
                </a:moveTo>
                <a:lnTo>
                  <a:pt x="1190093" y="1243135"/>
                </a:lnTo>
                <a:lnTo>
                  <a:pt x="1183565" y="1254552"/>
                </a:lnTo>
                <a:lnTo>
                  <a:pt x="1185194" y="1252923"/>
                </a:lnTo>
                <a:lnTo>
                  <a:pt x="1190092" y="1248029"/>
                </a:lnTo>
                <a:lnTo>
                  <a:pt x="1194989" y="1243135"/>
                </a:lnTo>
                <a:lnTo>
                  <a:pt x="1204784" y="1233347"/>
                </a:lnTo>
                <a:lnTo>
                  <a:pt x="1214579" y="1223558"/>
                </a:lnTo>
                <a:lnTo>
                  <a:pt x="1224374" y="1213770"/>
                </a:lnTo>
                <a:close/>
                <a:moveTo>
                  <a:pt x="1247880" y="1195174"/>
                </a:moveTo>
                <a:lnTo>
                  <a:pt x="1234175" y="1203978"/>
                </a:lnTo>
                <a:lnTo>
                  <a:pt x="1243964" y="1199087"/>
                </a:lnTo>
                <a:close/>
                <a:moveTo>
                  <a:pt x="1254131" y="1191158"/>
                </a:moveTo>
                <a:lnTo>
                  <a:pt x="1254131" y="1191159"/>
                </a:lnTo>
                <a:lnTo>
                  <a:pt x="1262323" y="1232090"/>
                </a:lnTo>
                <a:close/>
                <a:moveTo>
                  <a:pt x="1530476" y="1186850"/>
                </a:moveTo>
                <a:lnTo>
                  <a:pt x="1523121" y="1189299"/>
                </a:lnTo>
                <a:lnTo>
                  <a:pt x="1503532" y="1233347"/>
                </a:lnTo>
                <a:lnTo>
                  <a:pt x="1503532" y="1272501"/>
                </a:lnTo>
                <a:lnTo>
                  <a:pt x="1503535" y="1272505"/>
                </a:lnTo>
                <a:lnTo>
                  <a:pt x="1503535" y="1233349"/>
                </a:lnTo>
                <a:lnTo>
                  <a:pt x="1523126" y="1189301"/>
                </a:lnTo>
                <a:lnTo>
                  <a:pt x="1528023" y="1189301"/>
                </a:lnTo>
                <a:close/>
                <a:moveTo>
                  <a:pt x="1552506" y="1164825"/>
                </a:moveTo>
                <a:lnTo>
                  <a:pt x="1552502" y="1164827"/>
                </a:lnTo>
                <a:lnTo>
                  <a:pt x="1552502" y="1164829"/>
                </a:lnTo>
                <a:lnTo>
                  <a:pt x="1547609" y="1169723"/>
                </a:lnTo>
                <a:lnTo>
                  <a:pt x="1547609" y="1174617"/>
                </a:lnTo>
                <a:lnTo>
                  <a:pt x="1547602" y="1174623"/>
                </a:lnTo>
                <a:lnTo>
                  <a:pt x="1547613" y="1174618"/>
                </a:lnTo>
                <a:lnTo>
                  <a:pt x="1552504" y="1164830"/>
                </a:lnTo>
                <a:close/>
                <a:moveTo>
                  <a:pt x="1302735" y="1159934"/>
                </a:moveTo>
                <a:lnTo>
                  <a:pt x="1302734" y="1159935"/>
                </a:lnTo>
                <a:lnTo>
                  <a:pt x="1322323" y="1159935"/>
                </a:lnTo>
                <a:lnTo>
                  <a:pt x="1346811" y="1174617"/>
                </a:lnTo>
                <a:lnTo>
                  <a:pt x="1351709" y="1179511"/>
                </a:lnTo>
                <a:lnTo>
                  <a:pt x="1371299" y="1179511"/>
                </a:lnTo>
                <a:lnTo>
                  <a:pt x="1378297" y="1178113"/>
                </a:lnTo>
                <a:lnTo>
                  <a:pt x="1346813" y="1174617"/>
                </a:lnTo>
                <a:lnTo>
                  <a:pt x="1337018" y="1164827"/>
                </a:lnTo>
                <a:lnTo>
                  <a:pt x="1327223" y="1159934"/>
                </a:lnTo>
                <a:lnTo>
                  <a:pt x="1317428" y="1159934"/>
                </a:lnTo>
                <a:lnTo>
                  <a:pt x="1307634" y="1159934"/>
                </a:lnTo>
                <a:close/>
                <a:moveTo>
                  <a:pt x="8795871" y="1145240"/>
                </a:moveTo>
                <a:lnTo>
                  <a:pt x="8800769" y="1150134"/>
                </a:lnTo>
                <a:lnTo>
                  <a:pt x="8810564" y="1159923"/>
                </a:lnTo>
                <a:lnTo>
                  <a:pt x="8815461" y="1169711"/>
                </a:lnTo>
                <a:lnTo>
                  <a:pt x="8815461" y="1179499"/>
                </a:lnTo>
                <a:lnTo>
                  <a:pt x="8820359" y="1189288"/>
                </a:lnTo>
                <a:lnTo>
                  <a:pt x="8820359" y="1199076"/>
                </a:lnTo>
                <a:lnTo>
                  <a:pt x="8825256" y="1203970"/>
                </a:lnTo>
                <a:lnTo>
                  <a:pt x="8830154" y="1208864"/>
                </a:lnTo>
                <a:lnTo>
                  <a:pt x="8835051" y="1218653"/>
                </a:lnTo>
                <a:lnTo>
                  <a:pt x="8839949" y="1233335"/>
                </a:lnTo>
                <a:lnTo>
                  <a:pt x="8839949" y="1248018"/>
                </a:lnTo>
                <a:lnTo>
                  <a:pt x="8844846" y="1252912"/>
                </a:lnTo>
                <a:lnTo>
                  <a:pt x="8844846" y="1257806"/>
                </a:lnTo>
                <a:lnTo>
                  <a:pt x="8839949" y="1252912"/>
                </a:lnTo>
                <a:lnTo>
                  <a:pt x="8830154" y="1252912"/>
                </a:lnTo>
                <a:lnTo>
                  <a:pt x="8815461" y="1252912"/>
                </a:lnTo>
                <a:lnTo>
                  <a:pt x="8805666" y="1252912"/>
                </a:lnTo>
                <a:lnTo>
                  <a:pt x="8795871" y="1257806"/>
                </a:lnTo>
                <a:lnTo>
                  <a:pt x="8786076" y="1257806"/>
                </a:lnTo>
                <a:lnTo>
                  <a:pt x="8781179" y="1257806"/>
                </a:lnTo>
                <a:lnTo>
                  <a:pt x="8766486" y="1257806"/>
                </a:lnTo>
                <a:lnTo>
                  <a:pt x="8751794" y="1252912"/>
                </a:lnTo>
                <a:lnTo>
                  <a:pt x="8737101" y="1248018"/>
                </a:lnTo>
                <a:lnTo>
                  <a:pt x="8732204" y="1243124"/>
                </a:lnTo>
                <a:lnTo>
                  <a:pt x="8722409" y="1238229"/>
                </a:lnTo>
                <a:lnTo>
                  <a:pt x="8722409" y="1223547"/>
                </a:lnTo>
                <a:lnTo>
                  <a:pt x="8722409" y="1218653"/>
                </a:lnTo>
                <a:lnTo>
                  <a:pt x="8727306" y="1213758"/>
                </a:lnTo>
                <a:lnTo>
                  <a:pt x="8732204" y="1208864"/>
                </a:lnTo>
                <a:lnTo>
                  <a:pt x="8737101" y="1208864"/>
                </a:lnTo>
                <a:lnTo>
                  <a:pt x="8741999" y="1208864"/>
                </a:lnTo>
                <a:lnTo>
                  <a:pt x="8746896" y="1203970"/>
                </a:lnTo>
                <a:lnTo>
                  <a:pt x="8751794" y="1199076"/>
                </a:lnTo>
                <a:lnTo>
                  <a:pt x="8761589" y="1194182"/>
                </a:lnTo>
                <a:lnTo>
                  <a:pt x="8766486" y="1189288"/>
                </a:lnTo>
                <a:lnTo>
                  <a:pt x="8776281" y="1189288"/>
                </a:lnTo>
                <a:lnTo>
                  <a:pt x="8781179" y="1189288"/>
                </a:lnTo>
                <a:lnTo>
                  <a:pt x="8786076" y="1150134"/>
                </a:lnTo>
                <a:close/>
                <a:moveTo>
                  <a:pt x="1434965" y="1140359"/>
                </a:moveTo>
                <a:lnTo>
                  <a:pt x="1430070" y="1145251"/>
                </a:lnTo>
                <a:lnTo>
                  <a:pt x="1430070" y="1150145"/>
                </a:lnTo>
                <a:close/>
                <a:moveTo>
                  <a:pt x="1443130" y="1128938"/>
                </a:moveTo>
                <a:lnTo>
                  <a:pt x="1439865" y="1130568"/>
                </a:lnTo>
                <a:lnTo>
                  <a:pt x="1434967" y="1140356"/>
                </a:lnTo>
                <a:lnTo>
                  <a:pt x="1439864" y="1135462"/>
                </a:lnTo>
                <a:close/>
                <a:moveTo>
                  <a:pt x="1449660" y="1125674"/>
                </a:moveTo>
                <a:lnTo>
                  <a:pt x="1449659" y="1125675"/>
                </a:lnTo>
                <a:lnTo>
                  <a:pt x="1454556" y="1125675"/>
                </a:lnTo>
                <a:lnTo>
                  <a:pt x="1454558" y="1125674"/>
                </a:lnTo>
                <a:close/>
                <a:moveTo>
                  <a:pt x="8933001" y="988625"/>
                </a:moveTo>
                <a:lnTo>
                  <a:pt x="8937899" y="988625"/>
                </a:lnTo>
                <a:lnTo>
                  <a:pt x="8942796" y="988625"/>
                </a:lnTo>
                <a:lnTo>
                  <a:pt x="8947694" y="988625"/>
                </a:lnTo>
                <a:lnTo>
                  <a:pt x="8952591" y="993519"/>
                </a:lnTo>
                <a:lnTo>
                  <a:pt x="8957489" y="1008201"/>
                </a:lnTo>
                <a:lnTo>
                  <a:pt x="8962386" y="1013095"/>
                </a:lnTo>
                <a:lnTo>
                  <a:pt x="8977079" y="1027778"/>
                </a:lnTo>
                <a:lnTo>
                  <a:pt x="8991771" y="1052249"/>
                </a:lnTo>
                <a:lnTo>
                  <a:pt x="9001566" y="1071826"/>
                </a:lnTo>
                <a:lnTo>
                  <a:pt x="9006464" y="1091402"/>
                </a:lnTo>
                <a:lnTo>
                  <a:pt x="9006464" y="1096297"/>
                </a:lnTo>
                <a:lnTo>
                  <a:pt x="9006464" y="1106085"/>
                </a:lnTo>
                <a:lnTo>
                  <a:pt x="9011361" y="1115873"/>
                </a:lnTo>
                <a:lnTo>
                  <a:pt x="9016259" y="1125662"/>
                </a:lnTo>
                <a:lnTo>
                  <a:pt x="9021156" y="1130556"/>
                </a:lnTo>
                <a:lnTo>
                  <a:pt x="9021156" y="1135450"/>
                </a:lnTo>
                <a:lnTo>
                  <a:pt x="9021156" y="1145239"/>
                </a:lnTo>
                <a:lnTo>
                  <a:pt x="9021156" y="1159921"/>
                </a:lnTo>
                <a:lnTo>
                  <a:pt x="9021156" y="1174604"/>
                </a:lnTo>
                <a:lnTo>
                  <a:pt x="9016259" y="1189286"/>
                </a:lnTo>
                <a:lnTo>
                  <a:pt x="9011361" y="1203969"/>
                </a:lnTo>
                <a:lnTo>
                  <a:pt x="9006464" y="1208863"/>
                </a:lnTo>
                <a:lnTo>
                  <a:pt x="9006464" y="1213757"/>
                </a:lnTo>
                <a:lnTo>
                  <a:pt x="9011361" y="1218652"/>
                </a:lnTo>
                <a:lnTo>
                  <a:pt x="9016259" y="1223546"/>
                </a:lnTo>
                <a:lnTo>
                  <a:pt x="9026053" y="1228440"/>
                </a:lnTo>
                <a:lnTo>
                  <a:pt x="9030951" y="1233334"/>
                </a:lnTo>
                <a:lnTo>
                  <a:pt x="9040746" y="1233334"/>
                </a:lnTo>
                <a:lnTo>
                  <a:pt x="9045643" y="1233334"/>
                </a:lnTo>
                <a:lnTo>
                  <a:pt x="9050541" y="1228440"/>
                </a:lnTo>
                <a:lnTo>
                  <a:pt x="9055439" y="1228440"/>
                </a:lnTo>
                <a:lnTo>
                  <a:pt x="9060336" y="1223546"/>
                </a:lnTo>
                <a:lnTo>
                  <a:pt x="9065233" y="1223546"/>
                </a:lnTo>
                <a:lnTo>
                  <a:pt x="9070131" y="1228440"/>
                </a:lnTo>
                <a:lnTo>
                  <a:pt x="9070131" y="1233334"/>
                </a:lnTo>
                <a:lnTo>
                  <a:pt x="9070131" y="1248017"/>
                </a:lnTo>
                <a:lnTo>
                  <a:pt x="9070131" y="1257805"/>
                </a:lnTo>
                <a:lnTo>
                  <a:pt x="9075028" y="1267593"/>
                </a:lnTo>
                <a:lnTo>
                  <a:pt x="9079926" y="1272488"/>
                </a:lnTo>
                <a:lnTo>
                  <a:pt x="9084823" y="1272488"/>
                </a:lnTo>
                <a:lnTo>
                  <a:pt x="9089721" y="1267593"/>
                </a:lnTo>
                <a:lnTo>
                  <a:pt x="9094618" y="1262699"/>
                </a:lnTo>
                <a:lnTo>
                  <a:pt x="9099516" y="1257805"/>
                </a:lnTo>
                <a:lnTo>
                  <a:pt x="9109311" y="1248017"/>
                </a:lnTo>
                <a:lnTo>
                  <a:pt x="9109311" y="1243122"/>
                </a:lnTo>
                <a:lnTo>
                  <a:pt x="9114208" y="1238228"/>
                </a:lnTo>
                <a:lnTo>
                  <a:pt x="9119106" y="1223546"/>
                </a:lnTo>
                <a:lnTo>
                  <a:pt x="9124003" y="1218652"/>
                </a:lnTo>
                <a:lnTo>
                  <a:pt x="9124003" y="1213757"/>
                </a:lnTo>
                <a:lnTo>
                  <a:pt x="9128901" y="1218652"/>
                </a:lnTo>
                <a:lnTo>
                  <a:pt x="9128901" y="1223546"/>
                </a:lnTo>
                <a:lnTo>
                  <a:pt x="9133798" y="1228440"/>
                </a:lnTo>
                <a:lnTo>
                  <a:pt x="9143593" y="1311641"/>
                </a:lnTo>
                <a:lnTo>
                  <a:pt x="9153388" y="1321430"/>
                </a:lnTo>
                <a:lnTo>
                  <a:pt x="9163183" y="1326324"/>
                </a:lnTo>
                <a:lnTo>
                  <a:pt x="9168081" y="1331218"/>
                </a:lnTo>
                <a:lnTo>
                  <a:pt x="9177876" y="1326324"/>
                </a:lnTo>
                <a:lnTo>
                  <a:pt x="9182773" y="1321430"/>
                </a:lnTo>
                <a:lnTo>
                  <a:pt x="9187671" y="1316535"/>
                </a:lnTo>
                <a:lnTo>
                  <a:pt x="9187671" y="1311641"/>
                </a:lnTo>
                <a:lnTo>
                  <a:pt x="9197465" y="1282276"/>
                </a:lnTo>
                <a:lnTo>
                  <a:pt x="9207261" y="1262699"/>
                </a:lnTo>
                <a:lnTo>
                  <a:pt x="9212158" y="1248017"/>
                </a:lnTo>
                <a:lnTo>
                  <a:pt x="9221953" y="1238228"/>
                </a:lnTo>
                <a:lnTo>
                  <a:pt x="9226851" y="1233334"/>
                </a:lnTo>
                <a:lnTo>
                  <a:pt x="9217055" y="1159921"/>
                </a:lnTo>
                <a:lnTo>
                  <a:pt x="9221953" y="1159921"/>
                </a:lnTo>
                <a:lnTo>
                  <a:pt x="9231748" y="1159921"/>
                </a:lnTo>
                <a:lnTo>
                  <a:pt x="9241543" y="1164815"/>
                </a:lnTo>
                <a:lnTo>
                  <a:pt x="9251338" y="1169710"/>
                </a:lnTo>
                <a:lnTo>
                  <a:pt x="9266030" y="1169710"/>
                </a:lnTo>
                <a:lnTo>
                  <a:pt x="9275825" y="1169710"/>
                </a:lnTo>
                <a:lnTo>
                  <a:pt x="9285620" y="1164815"/>
                </a:lnTo>
                <a:lnTo>
                  <a:pt x="9290518" y="1223546"/>
                </a:lnTo>
                <a:lnTo>
                  <a:pt x="9295415" y="1218652"/>
                </a:lnTo>
                <a:lnTo>
                  <a:pt x="9300313" y="1218652"/>
                </a:lnTo>
                <a:lnTo>
                  <a:pt x="9305210" y="1223546"/>
                </a:lnTo>
                <a:lnTo>
                  <a:pt x="9315005" y="1228440"/>
                </a:lnTo>
                <a:lnTo>
                  <a:pt x="9319903" y="1233334"/>
                </a:lnTo>
                <a:lnTo>
                  <a:pt x="9324800" y="1238228"/>
                </a:lnTo>
                <a:lnTo>
                  <a:pt x="9324800" y="1248017"/>
                </a:lnTo>
                <a:lnTo>
                  <a:pt x="9324800" y="1257805"/>
                </a:lnTo>
                <a:lnTo>
                  <a:pt x="9319903" y="1262699"/>
                </a:lnTo>
                <a:lnTo>
                  <a:pt x="9315005" y="1267593"/>
                </a:lnTo>
                <a:lnTo>
                  <a:pt x="9310108" y="1267593"/>
                </a:lnTo>
                <a:lnTo>
                  <a:pt x="9305210" y="1267593"/>
                </a:lnTo>
                <a:lnTo>
                  <a:pt x="9300313" y="1267593"/>
                </a:lnTo>
                <a:lnTo>
                  <a:pt x="9285620" y="1277382"/>
                </a:lnTo>
                <a:lnTo>
                  <a:pt x="9280723" y="1282276"/>
                </a:lnTo>
                <a:lnTo>
                  <a:pt x="9280723" y="1292064"/>
                </a:lnTo>
                <a:lnTo>
                  <a:pt x="9280723" y="1301853"/>
                </a:lnTo>
                <a:lnTo>
                  <a:pt x="9285620" y="1311641"/>
                </a:lnTo>
                <a:lnTo>
                  <a:pt x="9295415" y="1316535"/>
                </a:lnTo>
                <a:lnTo>
                  <a:pt x="9300313" y="1321430"/>
                </a:lnTo>
                <a:lnTo>
                  <a:pt x="9310108" y="1326324"/>
                </a:lnTo>
                <a:lnTo>
                  <a:pt x="9315005" y="1331218"/>
                </a:lnTo>
                <a:lnTo>
                  <a:pt x="9319903" y="1345900"/>
                </a:lnTo>
                <a:lnTo>
                  <a:pt x="9324800" y="1360583"/>
                </a:lnTo>
                <a:lnTo>
                  <a:pt x="9324800" y="1370371"/>
                </a:lnTo>
                <a:lnTo>
                  <a:pt x="9319903" y="1385054"/>
                </a:lnTo>
                <a:lnTo>
                  <a:pt x="9319903" y="1394842"/>
                </a:lnTo>
                <a:lnTo>
                  <a:pt x="9315005" y="1399737"/>
                </a:lnTo>
                <a:lnTo>
                  <a:pt x="9305210" y="1404631"/>
                </a:lnTo>
                <a:lnTo>
                  <a:pt x="9300313" y="1414419"/>
                </a:lnTo>
                <a:lnTo>
                  <a:pt x="9295415" y="1424208"/>
                </a:lnTo>
                <a:lnTo>
                  <a:pt x="9290518" y="1433996"/>
                </a:lnTo>
                <a:lnTo>
                  <a:pt x="9285620" y="1443784"/>
                </a:lnTo>
                <a:lnTo>
                  <a:pt x="9280723" y="1453573"/>
                </a:lnTo>
                <a:lnTo>
                  <a:pt x="9275825" y="1453573"/>
                </a:lnTo>
                <a:lnTo>
                  <a:pt x="9270928" y="1458467"/>
                </a:lnTo>
                <a:lnTo>
                  <a:pt x="9261133" y="1463361"/>
                </a:lnTo>
                <a:lnTo>
                  <a:pt x="9251338" y="1463361"/>
                </a:lnTo>
                <a:lnTo>
                  <a:pt x="9236645" y="1463361"/>
                </a:lnTo>
                <a:lnTo>
                  <a:pt x="9221953" y="1453573"/>
                </a:lnTo>
                <a:lnTo>
                  <a:pt x="9207261" y="1482938"/>
                </a:lnTo>
                <a:lnTo>
                  <a:pt x="9202363" y="1478043"/>
                </a:lnTo>
                <a:lnTo>
                  <a:pt x="9192568" y="1478043"/>
                </a:lnTo>
                <a:lnTo>
                  <a:pt x="9182773" y="1473149"/>
                </a:lnTo>
                <a:lnTo>
                  <a:pt x="9168081" y="1473149"/>
                </a:lnTo>
                <a:lnTo>
                  <a:pt x="9153388" y="1468255"/>
                </a:lnTo>
                <a:lnTo>
                  <a:pt x="9143593" y="1468255"/>
                </a:lnTo>
                <a:lnTo>
                  <a:pt x="9133798" y="1473149"/>
                </a:lnTo>
                <a:lnTo>
                  <a:pt x="9128901" y="1473149"/>
                </a:lnTo>
                <a:lnTo>
                  <a:pt x="9124003" y="1468255"/>
                </a:lnTo>
                <a:lnTo>
                  <a:pt x="9114208" y="1468255"/>
                </a:lnTo>
                <a:lnTo>
                  <a:pt x="9104413" y="1468255"/>
                </a:lnTo>
                <a:lnTo>
                  <a:pt x="9094618" y="1463361"/>
                </a:lnTo>
                <a:lnTo>
                  <a:pt x="9084823" y="1463361"/>
                </a:lnTo>
                <a:lnTo>
                  <a:pt x="9075028" y="1463361"/>
                </a:lnTo>
                <a:lnTo>
                  <a:pt x="9070131" y="1468255"/>
                </a:lnTo>
                <a:lnTo>
                  <a:pt x="9065233" y="1468255"/>
                </a:lnTo>
                <a:lnTo>
                  <a:pt x="9065233" y="1478043"/>
                </a:lnTo>
                <a:lnTo>
                  <a:pt x="9138696" y="1517197"/>
                </a:lnTo>
                <a:lnTo>
                  <a:pt x="9143593" y="1512303"/>
                </a:lnTo>
                <a:lnTo>
                  <a:pt x="9148491" y="1512303"/>
                </a:lnTo>
                <a:lnTo>
                  <a:pt x="9153388" y="1517197"/>
                </a:lnTo>
                <a:lnTo>
                  <a:pt x="9153388" y="1522091"/>
                </a:lnTo>
                <a:lnTo>
                  <a:pt x="9148491" y="1526985"/>
                </a:lnTo>
                <a:lnTo>
                  <a:pt x="9143593" y="1541668"/>
                </a:lnTo>
                <a:lnTo>
                  <a:pt x="9138696" y="1551456"/>
                </a:lnTo>
                <a:lnTo>
                  <a:pt x="9119106" y="1571033"/>
                </a:lnTo>
                <a:lnTo>
                  <a:pt x="9104413" y="1600398"/>
                </a:lnTo>
                <a:lnTo>
                  <a:pt x="9099516" y="1639552"/>
                </a:lnTo>
                <a:lnTo>
                  <a:pt x="9099516" y="1649340"/>
                </a:lnTo>
                <a:lnTo>
                  <a:pt x="9099516" y="1678705"/>
                </a:lnTo>
                <a:lnTo>
                  <a:pt x="9089721" y="1703176"/>
                </a:lnTo>
                <a:lnTo>
                  <a:pt x="9079926" y="1717859"/>
                </a:lnTo>
                <a:lnTo>
                  <a:pt x="9075028" y="1712965"/>
                </a:lnTo>
                <a:lnTo>
                  <a:pt x="9070131" y="1712965"/>
                </a:lnTo>
                <a:lnTo>
                  <a:pt x="9060336" y="1708071"/>
                </a:lnTo>
                <a:lnTo>
                  <a:pt x="9050541" y="1703176"/>
                </a:lnTo>
                <a:lnTo>
                  <a:pt x="9035849" y="1703176"/>
                </a:lnTo>
                <a:lnTo>
                  <a:pt x="9026053" y="1698282"/>
                </a:lnTo>
                <a:lnTo>
                  <a:pt x="9021156" y="1703176"/>
                </a:lnTo>
                <a:lnTo>
                  <a:pt x="9016259" y="1703176"/>
                </a:lnTo>
                <a:lnTo>
                  <a:pt x="9011361" y="1703176"/>
                </a:lnTo>
                <a:lnTo>
                  <a:pt x="9011361" y="1708071"/>
                </a:lnTo>
                <a:lnTo>
                  <a:pt x="9006464" y="1712965"/>
                </a:lnTo>
                <a:lnTo>
                  <a:pt x="9006464" y="1717859"/>
                </a:lnTo>
                <a:lnTo>
                  <a:pt x="9011361" y="1727647"/>
                </a:lnTo>
                <a:lnTo>
                  <a:pt x="9006464" y="1732542"/>
                </a:lnTo>
                <a:lnTo>
                  <a:pt x="9006464" y="1737436"/>
                </a:lnTo>
                <a:lnTo>
                  <a:pt x="9001566" y="1742330"/>
                </a:lnTo>
                <a:lnTo>
                  <a:pt x="8991771" y="1752118"/>
                </a:lnTo>
                <a:lnTo>
                  <a:pt x="8981976" y="1761907"/>
                </a:lnTo>
                <a:lnTo>
                  <a:pt x="8967284" y="1766801"/>
                </a:lnTo>
                <a:lnTo>
                  <a:pt x="8957489" y="1771695"/>
                </a:lnTo>
                <a:lnTo>
                  <a:pt x="8942796" y="1796166"/>
                </a:lnTo>
                <a:lnTo>
                  <a:pt x="8918309" y="1825531"/>
                </a:lnTo>
                <a:lnTo>
                  <a:pt x="8893821" y="1864684"/>
                </a:lnTo>
                <a:lnTo>
                  <a:pt x="8879129" y="1898944"/>
                </a:lnTo>
                <a:lnTo>
                  <a:pt x="8874231" y="1928309"/>
                </a:lnTo>
                <a:lnTo>
                  <a:pt x="8874231" y="1933203"/>
                </a:lnTo>
                <a:lnTo>
                  <a:pt x="8874231" y="1938097"/>
                </a:lnTo>
                <a:lnTo>
                  <a:pt x="8879129" y="1947886"/>
                </a:lnTo>
                <a:lnTo>
                  <a:pt x="8879129" y="1962568"/>
                </a:lnTo>
                <a:lnTo>
                  <a:pt x="8884026" y="1972357"/>
                </a:lnTo>
                <a:lnTo>
                  <a:pt x="8893821" y="1987039"/>
                </a:lnTo>
                <a:lnTo>
                  <a:pt x="8903616" y="1991934"/>
                </a:lnTo>
                <a:lnTo>
                  <a:pt x="8918309" y="1996828"/>
                </a:lnTo>
                <a:lnTo>
                  <a:pt x="8937899" y="1991934"/>
                </a:lnTo>
                <a:lnTo>
                  <a:pt x="8942796" y="1996828"/>
                </a:lnTo>
                <a:lnTo>
                  <a:pt x="8947694" y="2006616"/>
                </a:lnTo>
                <a:lnTo>
                  <a:pt x="8952591" y="2016404"/>
                </a:lnTo>
                <a:lnTo>
                  <a:pt x="8957489" y="2035982"/>
                </a:lnTo>
                <a:lnTo>
                  <a:pt x="8967284" y="2035982"/>
                </a:lnTo>
                <a:lnTo>
                  <a:pt x="8972181" y="2040875"/>
                </a:lnTo>
                <a:lnTo>
                  <a:pt x="8986874" y="2050664"/>
                </a:lnTo>
                <a:lnTo>
                  <a:pt x="8996669" y="2065346"/>
                </a:lnTo>
                <a:lnTo>
                  <a:pt x="9006464" y="2080029"/>
                </a:lnTo>
                <a:lnTo>
                  <a:pt x="9021156" y="2104500"/>
                </a:lnTo>
                <a:lnTo>
                  <a:pt x="9021156" y="2109394"/>
                </a:lnTo>
                <a:lnTo>
                  <a:pt x="9026053" y="2133865"/>
                </a:lnTo>
                <a:lnTo>
                  <a:pt x="9045643" y="2158336"/>
                </a:lnTo>
                <a:lnTo>
                  <a:pt x="9070131" y="2182807"/>
                </a:lnTo>
                <a:lnTo>
                  <a:pt x="9109311" y="2192595"/>
                </a:lnTo>
                <a:lnTo>
                  <a:pt x="9119106" y="2192595"/>
                </a:lnTo>
                <a:lnTo>
                  <a:pt x="9148491" y="2187701"/>
                </a:lnTo>
                <a:lnTo>
                  <a:pt x="9177876" y="2187701"/>
                </a:lnTo>
                <a:lnTo>
                  <a:pt x="9207261" y="2192595"/>
                </a:lnTo>
                <a:lnTo>
                  <a:pt x="9212158" y="2192595"/>
                </a:lnTo>
                <a:lnTo>
                  <a:pt x="9217055" y="2192595"/>
                </a:lnTo>
                <a:lnTo>
                  <a:pt x="9221953" y="2197489"/>
                </a:lnTo>
                <a:lnTo>
                  <a:pt x="9231748" y="2202384"/>
                </a:lnTo>
                <a:lnTo>
                  <a:pt x="9236645" y="2212172"/>
                </a:lnTo>
                <a:lnTo>
                  <a:pt x="9246440" y="2221960"/>
                </a:lnTo>
                <a:lnTo>
                  <a:pt x="9251338" y="2236643"/>
                </a:lnTo>
                <a:lnTo>
                  <a:pt x="9251338" y="2261114"/>
                </a:lnTo>
                <a:lnTo>
                  <a:pt x="9251338" y="2266008"/>
                </a:lnTo>
                <a:lnTo>
                  <a:pt x="9256235" y="2270903"/>
                </a:lnTo>
                <a:lnTo>
                  <a:pt x="9256235" y="2285585"/>
                </a:lnTo>
                <a:lnTo>
                  <a:pt x="9261133" y="2295374"/>
                </a:lnTo>
                <a:lnTo>
                  <a:pt x="9266030" y="2310056"/>
                </a:lnTo>
                <a:lnTo>
                  <a:pt x="9270928" y="2314950"/>
                </a:lnTo>
                <a:lnTo>
                  <a:pt x="9270928" y="2319844"/>
                </a:lnTo>
                <a:lnTo>
                  <a:pt x="9270928" y="2324738"/>
                </a:lnTo>
                <a:lnTo>
                  <a:pt x="9270928" y="2329632"/>
                </a:lnTo>
                <a:lnTo>
                  <a:pt x="9270928" y="2334527"/>
                </a:lnTo>
                <a:lnTo>
                  <a:pt x="9275825" y="2344315"/>
                </a:lnTo>
                <a:lnTo>
                  <a:pt x="9285620" y="2349210"/>
                </a:lnTo>
                <a:lnTo>
                  <a:pt x="9295415" y="2354104"/>
                </a:lnTo>
                <a:lnTo>
                  <a:pt x="9300313" y="2358998"/>
                </a:lnTo>
                <a:lnTo>
                  <a:pt x="9300313" y="2363892"/>
                </a:lnTo>
                <a:lnTo>
                  <a:pt x="9305210" y="2373681"/>
                </a:lnTo>
                <a:lnTo>
                  <a:pt x="9310108" y="2383469"/>
                </a:lnTo>
                <a:lnTo>
                  <a:pt x="9315005" y="2393257"/>
                </a:lnTo>
                <a:lnTo>
                  <a:pt x="9315005" y="2398151"/>
                </a:lnTo>
                <a:lnTo>
                  <a:pt x="9319903" y="2403046"/>
                </a:lnTo>
                <a:lnTo>
                  <a:pt x="9324800" y="2407940"/>
                </a:lnTo>
                <a:lnTo>
                  <a:pt x="9329698" y="2412834"/>
                </a:lnTo>
                <a:lnTo>
                  <a:pt x="9334595" y="2417728"/>
                </a:lnTo>
                <a:lnTo>
                  <a:pt x="9344390" y="2417728"/>
                </a:lnTo>
                <a:lnTo>
                  <a:pt x="9354185" y="2412834"/>
                </a:lnTo>
                <a:lnTo>
                  <a:pt x="9363980" y="2403046"/>
                </a:lnTo>
                <a:lnTo>
                  <a:pt x="9368878" y="2398151"/>
                </a:lnTo>
                <a:lnTo>
                  <a:pt x="9373775" y="2388363"/>
                </a:lnTo>
                <a:lnTo>
                  <a:pt x="9383570" y="2378574"/>
                </a:lnTo>
                <a:lnTo>
                  <a:pt x="9388467" y="2363892"/>
                </a:lnTo>
                <a:lnTo>
                  <a:pt x="9388467" y="2344315"/>
                </a:lnTo>
                <a:lnTo>
                  <a:pt x="9383570" y="2339421"/>
                </a:lnTo>
                <a:lnTo>
                  <a:pt x="9373775" y="2329632"/>
                </a:lnTo>
                <a:lnTo>
                  <a:pt x="9368878" y="2319844"/>
                </a:lnTo>
                <a:lnTo>
                  <a:pt x="9363980" y="2310056"/>
                </a:lnTo>
                <a:lnTo>
                  <a:pt x="9363980" y="2295374"/>
                </a:lnTo>
                <a:lnTo>
                  <a:pt x="9363980" y="2290479"/>
                </a:lnTo>
                <a:lnTo>
                  <a:pt x="9363980" y="2285585"/>
                </a:lnTo>
                <a:lnTo>
                  <a:pt x="9363980" y="2270903"/>
                </a:lnTo>
                <a:lnTo>
                  <a:pt x="9363980" y="2261114"/>
                </a:lnTo>
                <a:lnTo>
                  <a:pt x="9363980" y="2246431"/>
                </a:lnTo>
                <a:lnTo>
                  <a:pt x="9363980" y="2236643"/>
                </a:lnTo>
                <a:lnTo>
                  <a:pt x="9363980" y="2226854"/>
                </a:lnTo>
                <a:lnTo>
                  <a:pt x="9359083" y="2221960"/>
                </a:lnTo>
                <a:lnTo>
                  <a:pt x="9368878" y="2217066"/>
                </a:lnTo>
                <a:lnTo>
                  <a:pt x="9378673" y="2212172"/>
                </a:lnTo>
                <a:lnTo>
                  <a:pt x="9388467" y="2202384"/>
                </a:lnTo>
                <a:lnTo>
                  <a:pt x="9398263" y="2187701"/>
                </a:lnTo>
                <a:lnTo>
                  <a:pt x="9403160" y="2173018"/>
                </a:lnTo>
                <a:lnTo>
                  <a:pt x="9408057" y="2173018"/>
                </a:lnTo>
                <a:lnTo>
                  <a:pt x="9412955" y="2168124"/>
                </a:lnTo>
                <a:lnTo>
                  <a:pt x="9417852" y="2168124"/>
                </a:lnTo>
                <a:lnTo>
                  <a:pt x="9422750" y="2158336"/>
                </a:lnTo>
                <a:lnTo>
                  <a:pt x="9427647" y="2148548"/>
                </a:lnTo>
                <a:lnTo>
                  <a:pt x="9432545" y="2138759"/>
                </a:lnTo>
                <a:lnTo>
                  <a:pt x="9432545" y="2119182"/>
                </a:lnTo>
                <a:lnTo>
                  <a:pt x="9427647" y="2109394"/>
                </a:lnTo>
                <a:lnTo>
                  <a:pt x="9422750" y="2080029"/>
                </a:lnTo>
                <a:lnTo>
                  <a:pt x="9412955" y="2040875"/>
                </a:lnTo>
                <a:lnTo>
                  <a:pt x="9403160" y="2006616"/>
                </a:lnTo>
                <a:lnTo>
                  <a:pt x="9393365" y="1987039"/>
                </a:lnTo>
                <a:lnTo>
                  <a:pt x="9398263" y="1972357"/>
                </a:lnTo>
                <a:lnTo>
                  <a:pt x="9408057" y="1938097"/>
                </a:lnTo>
                <a:lnTo>
                  <a:pt x="9422750" y="1884261"/>
                </a:lnTo>
                <a:lnTo>
                  <a:pt x="9422750" y="1874473"/>
                </a:lnTo>
                <a:lnTo>
                  <a:pt x="9422750" y="1864684"/>
                </a:lnTo>
                <a:lnTo>
                  <a:pt x="9417852" y="1854896"/>
                </a:lnTo>
                <a:lnTo>
                  <a:pt x="9412955" y="1840214"/>
                </a:lnTo>
                <a:lnTo>
                  <a:pt x="9403160" y="1830425"/>
                </a:lnTo>
                <a:lnTo>
                  <a:pt x="9403160" y="1825531"/>
                </a:lnTo>
                <a:lnTo>
                  <a:pt x="9403160" y="1820637"/>
                </a:lnTo>
                <a:lnTo>
                  <a:pt x="9403160" y="1810849"/>
                </a:lnTo>
                <a:lnTo>
                  <a:pt x="9403160" y="1801060"/>
                </a:lnTo>
                <a:lnTo>
                  <a:pt x="9403160" y="1791272"/>
                </a:lnTo>
                <a:lnTo>
                  <a:pt x="9408057" y="1786378"/>
                </a:lnTo>
                <a:lnTo>
                  <a:pt x="9412955" y="1781483"/>
                </a:lnTo>
                <a:lnTo>
                  <a:pt x="9412955" y="1771695"/>
                </a:lnTo>
                <a:lnTo>
                  <a:pt x="9412955" y="1766801"/>
                </a:lnTo>
                <a:lnTo>
                  <a:pt x="9417852" y="1757012"/>
                </a:lnTo>
                <a:lnTo>
                  <a:pt x="9422750" y="1752118"/>
                </a:lnTo>
                <a:lnTo>
                  <a:pt x="9432545" y="1742330"/>
                </a:lnTo>
                <a:lnTo>
                  <a:pt x="9437442" y="1742330"/>
                </a:lnTo>
                <a:lnTo>
                  <a:pt x="9452135" y="1742330"/>
                </a:lnTo>
                <a:lnTo>
                  <a:pt x="9461930" y="1747224"/>
                </a:lnTo>
                <a:lnTo>
                  <a:pt x="9559879" y="1752118"/>
                </a:lnTo>
                <a:lnTo>
                  <a:pt x="9569675" y="1752118"/>
                </a:lnTo>
                <a:lnTo>
                  <a:pt x="9579469" y="1752118"/>
                </a:lnTo>
                <a:lnTo>
                  <a:pt x="9589265" y="1757012"/>
                </a:lnTo>
                <a:lnTo>
                  <a:pt x="9599059" y="1761907"/>
                </a:lnTo>
                <a:lnTo>
                  <a:pt x="9608855" y="1771695"/>
                </a:lnTo>
                <a:lnTo>
                  <a:pt x="9618649" y="1786378"/>
                </a:lnTo>
                <a:lnTo>
                  <a:pt x="9623547" y="1786378"/>
                </a:lnTo>
                <a:lnTo>
                  <a:pt x="9628444" y="1791272"/>
                </a:lnTo>
                <a:lnTo>
                  <a:pt x="9633342" y="1801060"/>
                </a:lnTo>
                <a:lnTo>
                  <a:pt x="9643137" y="1805954"/>
                </a:lnTo>
                <a:lnTo>
                  <a:pt x="9652932" y="1815743"/>
                </a:lnTo>
                <a:lnTo>
                  <a:pt x="9662727" y="1820637"/>
                </a:lnTo>
                <a:lnTo>
                  <a:pt x="9672522" y="1825531"/>
                </a:lnTo>
                <a:lnTo>
                  <a:pt x="9677419" y="1830425"/>
                </a:lnTo>
                <a:lnTo>
                  <a:pt x="9677419" y="1840214"/>
                </a:lnTo>
                <a:lnTo>
                  <a:pt x="9677419" y="1845108"/>
                </a:lnTo>
                <a:lnTo>
                  <a:pt x="9672522" y="1854896"/>
                </a:lnTo>
                <a:lnTo>
                  <a:pt x="9687214" y="1884261"/>
                </a:lnTo>
                <a:lnTo>
                  <a:pt x="9682317" y="1894050"/>
                </a:lnTo>
                <a:lnTo>
                  <a:pt x="9677419" y="1913626"/>
                </a:lnTo>
                <a:lnTo>
                  <a:pt x="9677419" y="1938097"/>
                </a:lnTo>
                <a:lnTo>
                  <a:pt x="9687214" y="1962568"/>
                </a:lnTo>
                <a:lnTo>
                  <a:pt x="9692112" y="1967462"/>
                </a:lnTo>
                <a:lnTo>
                  <a:pt x="9697009" y="1977251"/>
                </a:lnTo>
                <a:lnTo>
                  <a:pt x="9711701" y="1987039"/>
                </a:lnTo>
                <a:lnTo>
                  <a:pt x="9736189" y="1987039"/>
                </a:lnTo>
                <a:lnTo>
                  <a:pt x="9765574" y="1977251"/>
                </a:lnTo>
                <a:lnTo>
                  <a:pt x="9775369" y="1977251"/>
                </a:lnTo>
                <a:lnTo>
                  <a:pt x="9790061" y="1967462"/>
                </a:lnTo>
                <a:lnTo>
                  <a:pt x="9804754" y="1952780"/>
                </a:lnTo>
                <a:lnTo>
                  <a:pt x="9814549" y="1933203"/>
                </a:lnTo>
                <a:lnTo>
                  <a:pt x="9809651" y="1898944"/>
                </a:lnTo>
                <a:lnTo>
                  <a:pt x="9814549" y="1898944"/>
                </a:lnTo>
                <a:lnTo>
                  <a:pt x="9814549" y="1894050"/>
                </a:lnTo>
                <a:lnTo>
                  <a:pt x="9819446" y="1894050"/>
                </a:lnTo>
                <a:lnTo>
                  <a:pt x="9829241" y="1894050"/>
                </a:lnTo>
                <a:lnTo>
                  <a:pt x="9834139" y="1898944"/>
                </a:lnTo>
                <a:lnTo>
                  <a:pt x="9843934" y="1903838"/>
                </a:lnTo>
                <a:lnTo>
                  <a:pt x="9848831" y="1913626"/>
                </a:lnTo>
                <a:lnTo>
                  <a:pt x="9858626" y="1928309"/>
                </a:lnTo>
                <a:lnTo>
                  <a:pt x="9863524" y="1952780"/>
                </a:lnTo>
                <a:lnTo>
                  <a:pt x="9868421" y="1962568"/>
                </a:lnTo>
                <a:lnTo>
                  <a:pt x="9883114" y="1987039"/>
                </a:lnTo>
                <a:lnTo>
                  <a:pt x="9902703" y="2021299"/>
                </a:lnTo>
                <a:lnTo>
                  <a:pt x="9917396" y="2055558"/>
                </a:lnTo>
                <a:lnTo>
                  <a:pt x="9932089" y="2084923"/>
                </a:lnTo>
                <a:lnTo>
                  <a:pt x="9936986" y="2104500"/>
                </a:lnTo>
                <a:lnTo>
                  <a:pt x="9936986" y="2099606"/>
                </a:lnTo>
                <a:lnTo>
                  <a:pt x="9936986" y="2094712"/>
                </a:lnTo>
                <a:lnTo>
                  <a:pt x="9941883" y="2104500"/>
                </a:lnTo>
                <a:lnTo>
                  <a:pt x="9951679" y="2133865"/>
                </a:lnTo>
                <a:lnTo>
                  <a:pt x="9961473" y="2173018"/>
                </a:lnTo>
                <a:lnTo>
                  <a:pt x="9976166" y="2212172"/>
                </a:lnTo>
                <a:lnTo>
                  <a:pt x="9981063" y="2217066"/>
                </a:lnTo>
                <a:lnTo>
                  <a:pt x="9985961" y="2217066"/>
                </a:lnTo>
                <a:lnTo>
                  <a:pt x="9990858" y="2221960"/>
                </a:lnTo>
                <a:lnTo>
                  <a:pt x="9995756" y="2217066"/>
                </a:lnTo>
                <a:lnTo>
                  <a:pt x="10005551" y="2212172"/>
                </a:lnTo>
                <a:lnTo>
                  <a:pt x="10049628" y="2212172"/>
                </a:lnTo>
                <a:lnTo>
                  <a:pt x="10054526" y="2212172"/>
                </a:lnTo>
                <a:lnTo>
                  <a:pt x="10054526" y="2217066"/>
                </a:lnTo>
                <a:lnTo>
                  <a:pt x="10059423" y="2221960"/>
                </a:lnTo>
                <a:lnTo>
                  <a:pt x="10064321" y="2236643"/>
                </a:lnTo>
                <a:lnTo>
                  <a:pt x="10069218" y="2256220"/>
                </a:lnTo>
                <a:lnTo>
                  <a:pt x="10079013" y="2256220"/>
                </a:lnTo>
                <a:lnTo>
                  <a:pt x="10083911" y="2261114"/>
                </a:lnTo>
                <a:lnTo>
                  <a:pt x="10093705" y="2270903"/>
                </a:lnTo>
                <a:lnTo>
                  <a:pt x="10103501" y="2285585"/>
                </a:lnTo>
                <a:lnTo>
                  <a:pt x="10108398" y="2310056"/>
                </a:lnTo>
                <a:lnTo>
                  <a:pt x="10108398" y="2339421"/>
                </a:lnTo>
                <a:lnTo>
                  <a:pt x="10098603" y="2363892"/>
                </a:lnTo>
                <a:lnTo>
                  <a:pt x="10079013" y="2378574"/>
                </a:lnTo>
                <a:lnTo>
                  <a:pt x="10074115" y="2373681"/>
                </a:lnTo>
                <a:lnTo>
                  <a:pt x="10064321" y="2373681"/>
                </a:lnTo>
                <a:lnTo>
                  <a:pt x="10054526" y="2378574"/>
                </a:lnTo>
                <a:lnTo>
                  <a:pt x="10044731" y="2383469"/>
                </a:lnTo>
                <a:lnTo>
                  <a:pt x="10034936" y="2393257"/>
                </a:lnTo>
                <a:lnTo>
                  <a:pt x="10025141" y="2407940"/>
                </a:lnTo>
                <a:lnTo>
                  <a:pt x="10025141" y="2412834"/>
                </a:lnTo>
                <a:lnTo>
                  <a:pt x="10025141" y="2417728"/>
                </a:lnTo>
                <a:lnTo>
                  <a:pt x="10020243" y="2427516"/>
                </a:lnTo>
                <a:lnTo>
                  <a:pt x="10015346" y="2432410"/>
                </a:lnTo>
                <a:lnTo>
                  <a:pt x="10005551" y="2442199"/>
                </a:lnTo>
                <a:lnTo>
                  <a:pt x="9990858" y="2447093"/>
                </a:lnTo>
                <a:lnTo>
                  <a:pt x="9971269" y="2451987"/>
                </a:lnTo>
                <a:lnTo>
                  <a:pt x="9961473" y="2451987"/>
                </a:lnTo>
                <a:lnTo>
                  <a:pt x="9932089" y="2456882"/>
                </a:lnTo>
                <a:lnTo>
                  <a:pt x="9892909" y="2456882"/>
                </a:lnTo>
                <a:lnTo>
                  <a:pt x="9853729" y="2456882"/>
                </a:lnTo>
                <a:lnTo>
                  <a:pt x="9814549" y="2451987"/>
                </a:lnTo>
                <a:lnTo>
                  <a:pt x="9799856" y="2451987"/>
                </a:lnTo>
                <a:lnTo>
                  <a:pt x="9760677" y="2471564"/>
                </a:lnTo>
                <a:lnTo>
                  <a:pt x="9706804" y="2505824"/>
                </a:lnTo>
                <a:lnTo>
                  <a:pt x="9701907" y="2510717"/>
                </a:lnTo>
                <a:lnTo>
                  <a:pt x="9687214" y="2535188"/>
                </a:lnTo>
                <a:lnTo>
                  <a:pt x="9662727" y="2564554"/>
                </a:lnTo>
                <a:lnTo>
                  <a:pt x="9638239" y="2593919"/>
                </a:lnTo>
                <a:lnTo>
                  <a:pt x="9613752" y="2623284"/>
                </a:lnTo>
                <a:lnTo>
                  <a:pt x="9628444" y="2618390"/>
                </a:lnTo>
                <a:lnTo>
                  <a:pt x="9652932" y="2603707"/>
                </a:lnTo>
                <a:lnTo>
                  <a:pt x="9677419" y="2579237"/>
                </a:lnTo>
                <a:lnTo>
                  <a:pt x="9701907" y="2554766"/>
                </a:lnTo>
                <a:lnTo>
                  <a:pt x="9706804" y="2549871"/>
                </a:lnTo>
                <a:lnTo>
                  <a:pt x="9721497" y="2540083"/>
                </a:lnTo>
                <a:lnTo>
                  <a:pt x="9750881" y="2525400"/>
                </a:lnTo>
                <a:lnTo>
                  <a:pt x="9790061" y="2510717"/>
                </a:lnTo>
                <a:lnTo>
                  <a:pt x="9794959" y="2510717"/>
                </a:lnTo>
                <a:lnTo>
                  <a:pt x="9799856" y="2505824"/>
                </a:lnTo>
                <a:lnTo>
                  <a:pt x="9809651" y="2505824"/>
                </a:lnTo>
                <a:lnTo>
                  <a:pt x="9819446" y="2505824"/>
                </a:lnTo>
                <a:lnTo>
                  <a:pt x="9824344" y="2510717"/>
                </a:lnTo>
                <a:lnTo>
                  <a:pt x="9829241" y="2515612"/>
                </a:lnTo>
                <a:lnTo>
                  <a:pt x="9834139" y="2525400"/>
                </a:lnTo>
                <a:lnTo>
                  <a:pt x="9834139" y="2530294"/>
                </a:lnTo>
                <a:lnTo>
                  <a:pt x="9829241" y="2535188"/>
                </a:lnTo>
                <a:lnTo>
                  <a:pt x="9824344" y="2544977"/>
                </a:lnTo>
                <a:lnTo>
                  <a:pt x="9814549" y="2549871"/>
                </a:lnTo>
                <a:lnTo>
                  <a:pt x="9804754" y="2554766"/>
                </a:lnTo>
                <a:lnTo>
                  <a:pt x="9790061" y="2554766"/>
                </a:lnTo>
                <a:lnTo>
                  <a:pt x="9790061" y="2569448"/>
                </a:lnTo>
                <a:lnTo>
                  <a:pt x="9794959" y="2569448"/>
                </a:lnTo>
                <a:lnTo>
                  <a:pt x="9799856" y="2564554"/>
                </a:lnTo>
                <a:lnTo>
                  <a:pt x="9804754" y="2569448"/>
                </a:lnTo>
                <a:lnTo>
                  <a:pt x="9809651" y="2569448"/>
                </a:lnTo>
                <a:lnTo>
                  <a:pt x="9814549" y="2574342"/>
                </a:lnTo>
                <a:lnTo>
                  <a:pt x="9814549" y="2584130"/>
                </a:lnTo>
                <a:lnTo>
                  <a:pt x="9814549" y="2589025"/>
                </a:lnTo>
                <a:lnTo>
                  <a:pt x="9809651" y="2593919"/>
                </a:lnTo>
                <a:lnTo>
                  <a:pt x="9809651" y="2598813"/>
                </a:lnTo>
                <a:lnTo>
                  <a:pt x="9804754" y="2608601"/>
                </a:lnTo>
                <a:lnTo>
                  <a:pt x="9809651" y="2618390"/>
                </a:lnTo>
                <a:lnTo>
                  <a:pt x="9819446" y="2628178"/>
                </a:lnTo>
                <a:lnTo>
                  <a:pt x="9824344" y="2633072"/>
                </a:lnTo>
                <a:lnTo>
                  <a:pt x="9829241" y="2637967"/>
                </a:lnTo>
                <a:lnTo>
                  <a:pt x="9834139" y="2647755"/>
                </a:lnTo>
                <a:lnTo>
                  <a:pt x="9843934" y="2657543"/>
                </a:lnTo>
                <a:lnTo>
                  <a:pt x="9853729" y="2667332"/>
                </a:lnTo>
                <a:lnTo>
                  <a:pt x="9868421" y="2677120"/>
                </a:lnTo>
                <a:lnTo>
                  <a:pt x="9878216" y="2686909"/>
                </a:lnTo>
                <a:lnTo>
                  <a:pt x="9888011" y="2691803"/>
                </a:lnTo>
                <a:lnTo>
                  <a:pt x="9892909" y="2691803"/>
                </a:lnTo>
                <a:lnTo>
                  <a:pt x="9897806" y="2696697"/>
                </a:lnTo>
                <a:lnTo>
                  <a:pt x="9902703" y="2701591"/>
                </a:lnTo>
                <a:lnTo>
                  <a:pt x="9907601" y="2706485"/>
                </a:lnTo>
                <a:lnTo>
                  <a:pt x="9907601" y="2711379"/>
                </a:lnTo>
                <a:lnTo>
                  <a:pt x="9902703" y="2716274"/>
                </a:lnTo>
                <a:lnTo>
                  <a:pt x="9892909" y="2721168"/>
                </a:lnTo>
                <a:lnTo>
                  <a:pt x="9883114" y="2726062"/>
                </a:lnTo>
                <a:lnTo>
                  <a:pt x="9858626" y="2735850"/>
                </a:lnTo>
                <a:lnTo>
                  <a:pt x="9829241" y="2745639"/>
                </a:lnTo>
                <a:lnTo>
                  <a:pt x="9799856" y="2755427"/>
                </a:lnTo>
                <a:lnTo>
                  <a:pt x="9785164" y="2755427"/>
                </a:lnTo>
                <a:lnTo>
                  <a:pt x="9780267" y="2750533"/>
                </a:lnTo>
                <a:lnTo>
                  <a:pt x="9780267" y="2745639"/>
                </a:lnTo>
                <a:lnTo>
                  <a:pt x="9780267" y="2735850"/>
                </a:lnTo>
                <a:lnTo>
                  <a:pt x="9780267" y="2730956"/>
                </a:lnTo>
                <a:lnTo>
                  <a:pt x="9785164" y="2721168"/>
                </a:lnTo>
                <a:lnTo>
                  <a:pt x="9794959" y="2716274"/>
                </a:lnTo>
                <a:lnTo>
                  <a:pt x="9809651" y="2706485"/>
                </a:lnTo>
                <a:lnTo>
                  <a:pt x="9814549" y="2706485"/>
                </a:lnTo>
                <a:lnTo>
                  <a:pt x="9819446" y="2701591"/>
                </a:lnTo>
                <a:lnTo>
                  <a:pt x="9824344" y="2696697"/>
                </a:lnTo>
                <a:lnTo>
                  <a:pt x="9829241" y="2691803"/>
                </a:lnTo>
                <a:lnTo>
                  <a:pt x="9834139" y="2686909"/>
                </a:lnTo>
                <a:lnTo>
                  <a:pt x="9834139" y="2682015"/>
                </a:lnTo>
                <a:lnTo>
                  <a:pt x="9829241" y="2677120"/>
                </a:lnTo>
                <a:lnTo>
                  <a:pt x="9824344" y="2677120"/>
                </a:lnTo>
                <a:lnTo>
                  <a:pt x="9809651" y="2677120"/>
                </a:lnTo>
                <a:lnTo>
                  <a:pt x="9804754" y="2682015"/>
                </a:lnTo>
                <a:lnTo>
                  <a:pt x="9790061" y="2691803"/>
                </a:lnTo>
                <a:lnTo>
                  <a:pt x="9770471" y="2701591"/>
                </a:lnTo>
                <a:lnTo>
                  <a:pt x="9745986" y="2696697"/>
                </a:lnTo>
                <a:lnTo>
                  <a:pt x="9755780" y="2701591"/>
                </a:lnTo>
                <a:lnTo>
                  <a:pt x="9755780" y="2706485"/>
                </a:lnTo>
                <a:lnTo>
                  <a:pt x="9750883" y="2706485"/>
                </a:lnTo>
                <a:lnTo>
                  <a:pt x="9745985" y="2711379"/>
                </a:lnTo>
                <a:lnTo>
                  <a:pt x="9736190" y="2716274"/>
                </a:lnTo>
                <a:lnTo>
                  <a:pt x="9736190" y="2721168"/>
                </a:lnTo>
                <a:lnTo>
                  <a:pt x="9726395" y="2721168"/>
                </a:lnTo>
                <a:lnTo>
                  <a:pt x="9716600" y="2726062"/>
                </a:lnTo>
                <a:lnTo>
                  <a:pt x="9706805" y="2730957"/>
                </a:lnTo>
                <a:lnTo>
                  <a:pt x="9692113" y="2730957"/>
                </a:lnTo>
                <a:lnTo>
                  <a:pt x="9682318" y="2735850"/>
                </a:lnTo>
                <a:lnTo>
                  <a:pt x="9677420" y="2740745"/>
                </a:lnTo>
                <a:lnTo>
                  <a:pt x="9672523" y="2745639"/>
                </a:lnTo>
                <a:lnTo>
                  <a:pt x="9667625" y="2755427"/>
                </a:lnTo>
                <a:lnTo>
                  <a:pt x="9657830" y="2765215"/>
                </a:lnTo>
                <a:lnTo>
                  <a:pt x="9652933" y="2775004"/>
                </a:lnTo>
                <a:lnTo>
                  <a:pt x="9643138" y="2779898"/>
                </a:lnTo>
                <a:lnTo>
                  <a:pt x="9643138" y="2784792"/>
                </a:lnTo>
                <a:lnTo>
                  <a:pt x="9638240" y="2784792"/>
                </a:lnTo>
                <a:lnTo>
                  <a:pt x="9633343" y="2789686"/>
                </a:lnTo>
                <a:lnTo>
                  <a:pt x="9623548" y="2799475"/>
                </a:lnTo>
                <a:lnTo>
                  <a:pt x="9618650" y="2804369"/>
                </a:lnTo>
                <a:lnTo>
                  <a:pt x="9613753" y="2809263"/>
                </a:lnTo>
                <a:lnTo>
                  <a:pt x="9613753" y="2819052"/>
                </a:lnTo>
                <a:lnTo>
                  <a:pt x="9613753" y="2823945"/>
                </a:lnTo>
                <a:lnTo>
                  <a:pt x="9623548" y="2823945"/>
                </a:lnTo>
                <a:lnTo>
                  <a:pt x="9628445" y="2823945"/>
                </a:lnTo>
                <a:lnTo>
                  <a:pt x="9633343" y="2828840"/>
                </a:lnTo>
                <a:lnTo>
                  <a:pt x="9643138" y="2828840"/>
                </a:lnTo>
                <a:lnTo>
                  <a:pt x="9648035" y="2828840"/>
                </a:lnTo>
                <a:lnTo>
                  <a:pt x="9657830" y="2833734"/>
                </a:lnTo>
                <a:lnTo>
                  <a:pt x="9662728" y="2838628"/>
                </a:lnTo>
                <a:lnTo>
                  <a:pt x="9667625" y="2843523"/>
                </a:lnTo>
                <a:lnTo>
                  <a:pt x="9662728" y="2848416"/>
                </a:lnTo>
                <a:lnTo>
                  <a:pt x="9652933" y="2853311"/>
                </a:lnTo>
                <a:lnTo>
                  <a:pt x="9643138" y="2858205"/>
                </a:lnTo>
                <a:lnTo>
                  <a:pt x="9633343" y="2858205"/>
                </a:lnTo>
                <a:lnTo>
                  <a:pt x="9618650" y="2858205"/>
                </a:lnTo>
                <a:lnTo>
                  <a:pt x="9603958" y="2858205"/>
                </a:lnTo>
                <a:lnTo>
                  <a:pt x="9594163" y="2858205"/>
                </a:lnTo>
                <a:lnTo>
                  <a:pt x="9584368" y="2863099"/>
                </a:lnTo>
                <a:lnTo>
                  <a:pt x="9569675" y="2867993"/>
                </a:lnTo>
                <a:lnTo>
                  <a:pt x="9554983" y="2867993"/>
                </a:lnTo>
                <a:lnTo>
                  <a:pt x="9540291" y="2867993"/>
                </a:lnTo>
                <a:lnTo>
                  <a:pt x="9530495" y="2863099"/>
                </a:lnTo>
                <a:lnTo>
                  <a:pt x="9530495" y="2867993"/>
                </a:lnTo>
                <a:lnTo>
                  <a:pt x="9525598" y="2867993"/>
                </a:lnTo>
                <a:lnTo>
                  <a:pt x="9520701" y="2872887"/>
                </a:lnTo>
                <a:lnTo>
                  <a:pt x="9520701" y="2877782"/>
                </a:lnTo>
                <a:lnTo>
                  <a:pt x="9520701" y="2887570"/>
                </a:lnTo>
                <a:lnTo>
                  <a:pt x="9530495" y="2892465"/>
                </a:lnTo>
                <a:lnTo>
                  <a:pt x="9530495" y="2897358"/>
                </a:lnTo>
                <a:lnTo>
                  <a:pt x="9530495" y="2907147"/>
                </a:lnTo>
                <a:lnTo>
                  <a:pt x="9530495" y="2916935"/>
                </a:lnTo>
                <a:lnTo>
                  <a:pt x="9530495" y="2931618"/>
                </a:lnTo>
                <a:lnTo>
                  <a:pt x="9530495" y="2946300"/>
                </a:lnTo>
                <a:lnTo>
                  <a:pt x="9530495" y="2956089"/>
                </a:lnTo>
                <a:lnTo>
                  <a:pt x="9530495" y="2965877"/>
                </a:lnTo>
                <a:lnTo>
                  <a:pt x="9525598" y="2975665"/>
                </a:lnTo>
                <a:lnTo>
                  <a:pt x="9525598" y="2985454"/>
                </a:lnTo>
                <a:lnTo>
                  <a:pt x="9520701" y="2990348"/>
                </a:lnTo>
                <a:lnTo>
                  <a:pt x="9515803" y="2995242"/>
                </a:lnTo>
                <a:lnTo>
                  <a:pt x="9510906" y="2990348"/>
                </a:lnTo>
                <a:lnTo>
                  <a:pt x="9510906" y="2980560"/>
                </a:lnTo>
                <a:lnTo>
                  <a:pt x="9510906" y="2970771"/>
                </a:lnTo>
                <a:lnTo>
                  <a:pt x="9501111" y="2951194"/>
                </a:lnTo>
                <a:lnTo>
                  <a:pt x="9491316" y="2970771"/>
                </a:lnTo>
                <a:lnTo>
                  <a:pt x="9466828" y="2951194"/>
                </a:lnTo>
                <a:lnTo>
                  <a:pt x="9466828" y="2956089"/>
                </a:lnTo>
                <a:lnTo>
                  <a:pt x="9466828" y="2960983"/>
                </a:lnTo>
                <a:lnTo>
                  <a:pt x="9466828" y="2965877"/>
                </a:lnTo>
                <a:lnTo>
                  <a:pt x="9471726" y="2975665"/>
                </a:lnTo>
                <a:lnTo>
                  <a:pt x="9476623" y="2980560"/>
                </a:lnTo>
                <a:lnTo>
                  <a:pt x="9481521" y="2990348"/>
                </a:lnTo>
                <a:lnTo>
                  <a:pt x="9486418" y="3000136"/>
                </a:lnTo>
                <a:lnTo>
                  <a:pt x="9486418" y="3014819"/>
                </a:lnTo>
                <a:lnTo>
                  <a:pt x="9481521" y="3014819"/>
                </a:lnTo>
                <a:lnTo>
                  <a:pt x="9481521" y="3019713"/>
                </a:lnTo>
                <a:lnTo>
                  <a:pt x="9476623" y="3019713"/>
                </a:lnTo>
                <a:lnTo>
                  <a:pt x="9466828" y="3024607"/>
                </a:lnTo>
                <a:lnTo>
                  <a:pt x="9447238" y="3024607"/>
                </a:lnTo>
                <a:lnTo>
                  <a:pt x="9447238" y="3029501"/>
                </a:lnTo>
                <a:lnTo>
                  <a:pt x="9452136" y="3034395"/>
                </a:lnTo>
                <a:lnTo>
                  <a:pt x="9452136" y="3044184"/>
                </a:lnTo>
                <a:lnTo>
                  <a:pt x="9457033" y="3053973"/>
                </a:lnTo>
                <a:lnTo>
                  <a:pt x="9461931" y="3073549"/>
                </a:lnTo>
                <a:lnTo>
                  <a:pt x="9466828" y="3078443"/>
                </a:lnTo>
                <a:lnTo>
                  <a:pt x="9471726" y="3078443"/>
                </a:lnTo>
                <a:lnTo>
                  <a:pt x="9476623" y="3083337"/>
                </a:lnTo>
                <a:lnTo>
                  <a:pt x="9476623" y="3088231"/>
                </a:lnTo>
                <a:lnTo>
                  <a:pt x="9476623" y="3093126"/>
                </a:lnTo>
                <a:lnTo>
                  <a:pt x="9471726" y="3093126"/>
                </a:lnTo>
                <a:lnTo>
                  <a:pt x="9461931" y="3098020"/>
                </a:lnTo>
                <a:lnTo>
                  <a:pt x="9457033" y="3098020"/>
                </a:lnTo>
                <a:lnTo>
                  <a:pt x="9452136" y="3098020"/>
                </a:lnTo>
                <a:lnTo>
                  <a:pt x="9447238" y="3102914"/>
                </a:lnTo>
                <a:lnTo>
                  <a:pt x="9442341" y="3107808"/>
                </a:lnTo>
                <a:lnTo>
                  <a:pt x="9442341" y="3122491"/>
                </a:lnTo>
                <a:lnTo>
                  <a:pt x="9432546" y="3132279"/>
                </a:lnTo>
                <a:lnTo>
                  <a:pt x="9422751" y="3137173"/>
                </a:lnTo>
                <a:lnTo>
                  <a:pt x="9403161" y="3156750"/>
                </a:lnTo>
                <a:lnTo>
                  <a:pt x="9373776" y="3181221"/>
                </a:lnTo>
                <a:lnTo>
                  <a:pt x="9344391" y="3215481"/>
                </a:lnTo>
                <a:lnTo>
                  <a:pt x="9310109" y="3244845"/>
                </a:lnTo>
                <a:lnTo>
                  <a:pt x="9305211" y="3254634"/>
                </a:lnTo>
                <a:lnTo>
                  <a:pt x="9300314" y="3264422"/>
                </a:lnTo>
                <a:lnTo>
                  <a:pt x="9300314" y="3274210"/>
                </a:lnTo>
                <a:lnTo>
                  <a:pt x="9295416" y="3293788"/>
                </a:lnTo>
                <a:lnTo>
                  <a:pt x="9295416" y="3303576"/>
                </a:lnTo>
                <a:lnTo>
                  <a:pt x="9295416" y="3313364"/>
                </a:lnTo>
                <a:lnTo>
                  <a:pt x="9300314" y="3332941"/>
                </a:lnTo>
                <a:lnTo>
                  <a:pt x="9305211" y="3347623"/>
                </a:lnTo>
                <a:lnTo>
                  <a:pt x="9315006" y="3367200"/>
                </a:lnTo>
                <a:lnTo>
                  <a:pt x="9319904" y="3372094"/>
                </a:lnTo>
                <a:lnTo>
                  <a:pt x="9334596" y="3391671"/>
                </a:lnTo>
                <a:lnTo>
                  <a:pt x="9349289" y="3421036"/>
                </a:lnTo>
                <a:lnTo>
                  <a:pt x="9354186" y="3455295"/>
                </a:lnTo>
                <a:lnTo>
                  <a:pt x="9349289" y="3494449"/>
                </a:lnTo>
                <a:lnTo>
                  <a:pt x="9349289" y="3499343"/>
                </a:lnTo>
                <a:lnTo>
                  <a:pt x="9344391" y="3499343"/>
                </a:lnTo>
                <a:lnTo>
                  <a:pt x="9344391" y="3504237"/>
                </a:lnTo>
                <a:lnTo>
                  <a:pt x="9339493" y="3509131"/>
                </a:lnTo>
                <a:lnTo>
                  <a:pt x="9334596" y="3509131"/>
                </a:lnTo>
                <a:lnTo>
                  <a:pt x="9324801" y="3509131"/>
                </a:lnTo>
                <a:lnTo>
                  <a:pt x="9315006" y="3499343"/>
                </a:lnTo>
                <a:lnTo>
                  <a:pt x="9305211" y="3484660"/>
                </a:lnTo>
                <a:lnTo>
                  <a:pt x="9295416" y="3479766"/>
                </a:lnTo>
                <a:lnTo>
                  <a:pt x="9275826" y="3460189"/>
                </a:lnTo>
                <a:lnTo>
                  <a:pt x="9251339" y="3421036"/>
                </a:lnTo>
                <a:lnTo>
                  <a:pt x="9241544" y="3372094"/>
                </a:lnTo>
                <a:lnTo>
                  <a:pt x="9241544" y="3367200"/>
                </a:lnTo>
                <a:lnTo>
                  <a:pt x="9241544" y="3362306"/>
                </a:lnTo>
                <a:lnTo>
                  <a:pt x="9241544" y="3352517"/>
                </a:lnTo>
                <a:lnTo>
                  <a:pt x="9236646" y="3342729"/>
                </a:lnTo>
                <a:lnTo>
                  <a:pt x="9231749" y="3332941"/>
                </a:lnTo>
                <a:lnTo>
                  <a:pt x="9221954" y="3328047"/>
                </a:lnTo>
                <a:lnTo>
                  <a:pt x="9212159" y="3318258"/>
                </a:lnTo>
                <a:lnTo>
                  <a:pt x="9197466" y="3318258"/>
                </a:lnTo>
                <a:lnTo>
                  <a:pt x="9182774" y="3313364"/>
                </a:lnTo>
                <a:lnTo>
                  <a:pt x="9148491" y="3313364"/>
                </a:lnTo>
                <a:lnTo>
                  <a:pt x="9104414" y="3308470"/>
                </a:lnTo>
                <a:lnTo>
                  <a:pt x="9065234" y="3308470"/>
                </a:lnTo>
                <a:lnTo>
                  <a:pt x="9040747" y="3313364"/>
                </a:lnTo>
                <a:lnTo>
                  <a:pt x="9035849" y="3323152"/>
                </a:lnTo>
                <a:lnTo>
                  <a:pt x="9021157" y="3328047"/>
                </a:lnTo>
                <a:lnTo>
                  <a:pt x="8991772" y="3332941"/>
                </a:lnTo>
                <a:lnTo>
                  <a:pt x="8942797" y="3332941"/>
                </a:lnTo>
                <a:lnTo>
                  <a:pt x="8933002" y="3332941"/>
                </a:lnTo>
                <a:lnTo>
                  <a:pt x="8913412" y="3332941"/>
                </a:lnTo>
                <a:lnTo>
                  <a:pt x="8884027" y="3337835"/>
                </a:lnTo>
                <a:lnTo>
                  <a:pt x="8859540" y="3352517"/>
                </a:lnTo>
                <a:lnTo>
                  <a:pt x="8815462" y="3372094"/>
                </a:lnTo>
                <a:lnTo>
                  <a:pt x="8786077" y="3416142"/>
                </a:lnTo>
                <a:lnTo>
                  <a:pt x="8786077" y="3421036"/>
                </a:lnTo>
                <a:lnTo>
                  <a:pt x="8790975" y="3425930"/>
                </a:lnTo>
                <a:lnTo>
                  <a:pt x="8790975" y="3430824"/>
                </a:lnTo>
                <a:lnTo>
                  <a:pt x="8790975" y="3440613"/>
                </a:lnTo>
                <a:lnTo>
                  <a:pt x="8790975" y="3445507"/>
                </a:lnTo>
                <a:lnTo>
                  <a:pt x="8790975" y="3455295"/>
                </a:lnTo>
                <a:lnTo>
                  <a:pt x="8781180" y="3455295"/>
                </a:lnTo>
                <a:lnTo>
                  <a:pt x="8776282" y="3455295"/>
                </a:lnTo>
                <a:lnTo>
                  <a:pt x="8756693" y="3440613"/>
                </a:lnTo>
                <a:lnTo>
                  <a:pt x="8732205" y="3416142"/>
                </a:lnTo>
                <a:lnTo>
                  <a:pt x="8702820" y="3376988"/>
                </a:lnTo>
                <a:lnTo>
                  <a:pt x="8697923" y="3372094"/>
                </a:lnTo>
                <a:lnTo>
                  <a:pt x="8693025" y="3362306"/>
                </a:lnTo>
                <a:lnTo>
                  <a:pt x="8683230" y="3357411"/>
                </a:lnTo>
                <a:lnTo>
                  <a:pt x="8673435" y="3347623"/>
                </a:lnTo>
                <a:lnTo>
                  <a:pt x="8663640" y="3342729"/>
                </a:lnTo>
                <a:lnTo>
                  <a:pt x="8653845" y="3342729"/>
                </a:lnTo>
                <a:lnTo>
                  <a:pt x="8650567" y="3346005"/>
                </a:lnTo>
                <a:lnTo>
                  <a:pt x="8653843" y="3342733"/>
                </a:lnTo>
                <a:lnTo>
                  <a:pt x="8663638" y="3342733"/>
                </a:lnTo>
                <a:lnTo>
                  <a:pt x="8673433" y="3347624"/>
                </a:lnTo>
                <a:lnTo>
                  <a:pt x="8683228" y="3357412"/>
                </a:lnTo>
                <a:lnTo>
                  <a:pt x="8693023" y="3362308"/>
                </a:lnTo>
                <a:lnTo>
                  <a:pt x="8697921" y="3372095"/>
                </a:lnTo>
                <a:lnTo>
                  <a:pt x="8702818" y="3376989"/>
                </a:lnTo>
                <a:lnTo>
                  <a:pt x="8732203" y="3416143"/>
                </a:lnTo>
                <a:lnTo>
                  <a:pt x="8756691" y="3440614"/>
                </a:lnTo>
                <a:lnTo>
                  <a:pt x="8776280" y="3455297"/>
                </a:lnTo>
                <a:lnTo>
                  <a:pt x="8781178" y="3455297"/>
                </a:lnTo>
                <a:lnTo>
                  <a:pt x="8786075" y="3494450"/>
                </a:lnTo>
                <a:lnTo>
                  <a:pt x="8786075" y="3504238"/>
                </a:lnTo>
                <a:lnTo>
                  <a:pt x="8781178" y="3518920"/>
                </a:lnTo>
                <a:lnTo>
                  <a:pt x="8781178" y="3528709"/>
                </a:lnTo>
                <a:lnTo>
                  <a:pt x="8786075" y="3543391"/>
                </a:lnTo>
                <a:lnTo>
                  <a:pt x="8786075" y="3553180"/>
                </a:lnTo>
                <a:lnTo>
                  <a:pt x="8786075" y="3562968"/>
                </a:lnTo>
                <a:lnTo>
                  <a:pt x="8786075" y="3567862"/>
                </a:lnTo>
                <a:lnTo>
                  <a:pt x="8800768" y="3592333"/>
                </a:lnTo>
                <a:lnTo>
                  <a:pt x="8810563" y="3616804"/>
                </a:lnTo>
                <a:lnTo>
                  <a:pt x="8810563" y="3641275"/>
                </a:lnTo>
                <a:lnTo>
                  <a:pt x="8815460" y="3651063"/>
                </a:lnTo>
                <a:lnTo>
                  <a:pt x="8815460" y="3660852"/>
                </a:lnTo>
                <a:lnTo>
                  <a:pt x="8820358" y="3670640"/>
                </a:lnTo>
                <a:lnTo>
                  <a:pt x="8825255" y="3675534"/>
                </a:lnTo>
                <a:lnTo>
                  <a:pt x="8830153" y="3675534"/>
                </a:lnTo>
                <a:lnTo>
                  <a:pt x="8830153" y="3680429"/>
                </a:lnTo>
                <a:lnTo>
                  <a:pt x="8844845" y="3685323"/>
                </a:lnTo>
                <a:lnTo>
                  <a:pt x="8864435" y="3695111"/>
                </a:lnTo>
                <a:lnTo>
                  <a:pt x="8884025" y="3700005"/>
                </a:lnTo>
                <a:lnTo>
                  <a:pt x="8908513" y="3704900"/>
                </a:lnTo>
                <a:lnTo>
                  <a:pt x="8928103" y="3704900"/>
                </a:lnTo>
                <a:lnTo>
                  <a:pt x="8942795" y="3704900"/>
                </a:lnTo>
                <a:lnTo>
                  <a:pt x="8952590" y="3700005"/>
                </a:lnTo>
                <a:lnTo>
                  <a:pt x="8957487" y="3700005"/>
                </a:lnTo>
                <a:lnTo>
                  <a:pt x="8967282" y="3695111"/>
                </a:lnTo>
                <a:lnTo>
                  <a:pt x="8977077" y="3690217"/>
                </a:lnTo>
                <a:lnTo>
                  <a:pt x="8981975" y="3690217"/>
                </a:lnTo>
                <a:lnTo>
                  <a:pt x="8986872" y="3690217"/>
                </a:lnTo>
                <a:lnTo>
                  <a:pt x="8991770" y="3685323"/>
                </a:lnTo>
                <a:lnTo>
                  <a:pt x="9001565" y="3680429"/>
                </a:lnTo>
                <a:lnTo>
                  <a:pt x="9001565" y="3675534"/>
                </a:lnTo>
                <a:lnTo>
                  <a:pt x="9001565" y="3670640"/>
                </a:lnTo>
                <a:lnTo>
                  <a:pt x="9001565" y="3665746"/>
                </a:lnTo>
                <a:lnTo>
                  <a:pt x="9001565" y="3655958"/>
                </a:lnTo>
                <a:lnTo>
                  <a:pt x="9006462" y="3646169"/>
                </a:lnTo>
                <a:lnTo>
                  <a:pt x="9006462" y="3636381"/>
                </a:lnTo>
                <a:lnTo>
                  <a:pt x="9011360" y="3626593"/>
                </a:lnTo>
                <a:lnTo>
                  <a:pt x="9016257" y="3621698"/>
                </a:lnTo>
                <a:lnTo>
                  <a:pt x="9021155" y="3621698"/>
                </a:lnTo>
                <a:lnTo>
                  <a:pt x="9026052" y="3621698"/>
                </a:lnTo>
                <a:lnTo>
                  <a:pt x="9035847" y="3626593"/>
                </a:lnTo>
                <a:lnTo>
                  <a:pt x="9040745" y="3621698"/>
                </a:lnTo>
                <a:lnTo>
                  <a:pt x="9045642" y="3621698"/>
                </a:lnTo>
                <a:lnTo>
                  <a:pt x="9050540" y="3621698"/>
                </a:lnTo>
                <a:lnTo>
                  <a:pt x="9060335" y="3616804"/>
                </a:lnTo>
                <a:lnTo>
                  <a:pt x="9075027" y="3616804"/>
                </a:lnTo>
                <a:lnTo>
                  <a:pt x="9084822" y="3616804"/>
                </a:lnTo>
                <a:lnTo>
                  <a:pt x="9099515" y="3616804"/>
                </a:lnTo>
                <a:lnTo>
                  <a:pt x="9104412" y="3616804"/>
                </a:lnTo>
                <a:lnTo>
                  <a:pt x="9109310" y="3616804"/>
                </a:lnTo>
                <a:lnTo>
                  <a:pt x="9124002" y="3616804"/>
                </a:lnTo>
                <a:lnTo>
                  <a:pt x="9128899" y="3621698"/>
                </a:lnTo>
                <a:lnTo>
                  <a:pt x="9133797" y="3621698"/>
                </a:lnTo>
                <a:lnTo>
                  <a:pt x="9133797" y="3626593"/>
                </a:lnTo>
                <a:lnTo>
                  <a:pt x="9133797" y="3631487"/>
                </a:lnTo>
                <a:lnTo>
                  <a:pt x="9128899" y="3636381"/>
                </a:lnTo>
                <a:lnTo>
                  <a:pt x="9128899" y="3641275"/>
                </a:lnTo>
                <a:lnTo>
                  <a:pt x="9124002" y="3641275"/>
                </a:lnTo>
                <a:lnTo>
                  <a:pt x="9124002" y="3646169"/>
                </a:lnTo>
                <a:lnTo>
                  <a:pt x="9119105" y="3655958"/>
                </a:lnTo>
                <a:lnTo>
                  <a:pt x="9114207" y="3655958"/>
                </a:lnTo>
                <a:lnTo>
                  <a:pt x="9114207" y="3665746"/>
                </a:lnTo>
                <a:lnTo>
                  <a:pt x="9104412" y="3675534"/>
                </a:lnTo>
                <a:lnTo>
                  <a:pt x="9104411" y="3675535"/>
                </a:lnTo>
                <a:lnTo>
                  <a:pt x="9104413" y="3675535"/>
                </a:lnTo>
                <a:lnTo>
                  <a:pt x="9104413" y="3685324"/>
                </a:lnTo>
                <a:lnTo>
                  <a:pt x="9099515" y="3695112"/>
                </a:lnTo>
                <a:lnTo>
                  <a:pt x="9099515" y="3700006"/>
                </a:lnTo>
                <a:lnTo>
                  <a:pt x="9094618" y="3704900"/>
                </a:lnTo>
                <a:lnTo>
                  <a:pt x="9094618" y="3709795"/>
                </a:lnTo>
                <a:lnTo>
                  <a:pt x="9094618" y="3719583"/>
                </a:lnTo>
                <a:lnTo>
                  <a:pt x="9094618" y="3734266"/>
                </a:lnTo>
                <a:lnTo>
                  <a:pt x="9099515" y="3744054"/>
                </a:lnTo>
                <a:lnTo>
                  <a:pt x="9099515" y="3748948"/>
                </a:lnTo>
                <a:lnTo>
                  <a:pt x="9099515" y="3753842"/>
                </a:lnTo>
                <a:lnTo>
                  <a:pt x="9099515" y="3758737"/>
                </a:lnTo>
                <a:lnTo>
                  <a:pt x="9094618" y="3763631"/>
                </a:lnTo>
                <a:lnTo>
                  <a:pt x="9089720" y="3768525"/>
                </a:lnTo>
                <a:lnTo>
                  <a:pt x="9089720" y="3773418"/>
                </a:lnTo>
                <a:lnTo>
                  <a:pt x="9089721" y="3773418"/>
                </a:lnTo>
                <a:lnTo>
                  <a:pt x="9089721" y="3778312"/>
                </a:lnTo>
                <a:lnTo>
                  <a:pt x="9089721" y="3783207"/>
                </a:lnTo>
                <a:lnTo>
                  <a:pt x="9094618" y="3788101"/>
                </a:lnTo>
                <a:lnTo>
                  <a:pt x="9104413" y="3792995"/>
                </a:lnTo>
                <a:lnTo>
                  <a:pt x="9099515" y="3797889"/>
                </a:lnTo>
                <a:lnTo>
                  <a:pt x="9099514" y="3797892"/>
                </a:lnTo>
                <a:lnTo>
                  <a:pt x="9099516" y="3797889"/>
                </a:lnTo>
                <a:lnTo>
                  <a:pt x="9104414" y="3792995"/>
                </a:lnTo>
                <a:lnTo>
                  <a:pt x="9109311" y="3792995"/>
                </a:lnTo>
                <a:lnTo>
                  <a:pt x="9114209" y="3792995"/>
                </a:lnTo>
                <a:lnTo>
                  <a:pt x="9119106" y="3792995"/>
                </a:lnTo>
                <a:lnTo>
                  <a:pt x="9128901" y="3792995"/>
                </a:lnTo>
                <a:lnTo>
                  <a:pt x="9133799" y="3792995"/>
                </a:lnTo>
                <a:lnTo>
                  <a:pt x="9138696" y="3792995"/>
                </a:lnTo>
                <a:lnTo>
                  <a:pt x="9148491" y="3792995"/>
                </a:lnTo>
                <a:lnTo>
                  <a:pt x="9163184" y="3792995"/>
                </a:lnTo>
                <a:lnTo>
                  <a:pt x="9172979" y="3792995"/>
                </a:lnTo>
                <a:lnTo>
                  <a:pt x="9187671" y="3792995"/>
                </a:lnTo>
                <a:lnTo>
                  <a:pt x="9202364" y="3797889"/>
                </a:lnTo>
                <a:lnTo>
                  <a:pt x="9217056" y="3797889"/>
                </a:lnTo>
                <a:lnTo>
                  <a:pt x="9226851" y="3797889"/>
                </a:lnTo>
                <a:lnTo>
                  <a:pt x="9226851" y="3802783"/>
                </a:lnTo>
                <a:lnTo>
                  <a:pt x="9231749" y="3802783"/>
                </a:lnTo>
                <a:lnTo>
                  <a:pt x="9231749" y="3807678"/>
                </a:lnTo>
                <a:lnTo>
                  <a:pt x="9231749" y="3812572"/>
                </a:lnTo>
                <a:lnTo>
                  <a:pt x="9226851" y="3812572"/>
                </a:lnTo>
                <a:lnTo>
                  <a:pt x="9221954" y="3812572"/>
                </a:lnTo>
                <a:lnTo>
                  <a:pt x="9217056" y="3812572"/>
                </a:lnTo>
                <a:lnTo>
                  <a:pt x="9212159" y="3812572"/>
                </a:lnTo>
                <a:lnTo>
                  <a:pt x="9207261" y="3812572"/>
                </a:lnTo>
                <a:lnTo>
                  <a:pt x="9205861" y="3813971"/>
                </a:lnTo>
                <a:lnTo>
                  <a:pt x="9207261" y="3812572"/>
                </a:lnTo>
                <a:lnTo>
                  <a:pt x="9212158" y="3812572"/>
                </a:lnTo>
                <a:lnTo>
                  <a:pt x="9217055" y="3812572"/>
                </a:lnTo>
                <a:lnTo>
                  <a:pt x="9221953" y="3812572"/>
                </a:lnTo>
                <a:lnTo>
                  <a:pt x="9226851" y="3812572"/>
                </a:lnTo>
                <a:lnTo>
                  <a:pt x="9231748" y="3812572"/>
                </a:lnTo>
                <a:lnTo>
                  <a:pt x="9231748" y="3817466"/>
                </a:lnTo>
                <a:lnTo>
                  <a:pt x="9231748" y="3827255"/>
                </a:lnTo>
                <a:lnTo>
                  <a:pt x="9231748" y="3832149"/>
                </a:lnTo>
                <a:lnTo>
                  <a:pt x="9231748" y="3837043"/>
                </a:lnTo>
                <a:lnTo>
                  <a:pt x="9226851" y="3846831"/>
                </a:lnTo>
                <a:lnTo>
                  <a:pt x="9226851" y="3861514"/>
                </a:lnTo>
                <a:lnTo>
                  <a:pt x="9221953" y="3876196"/>
                </a:lnTo>
                <a:lnTo>
                  <a:pt x="9221953" y="3890879"/>
                </a:lnTo>
                <a:lnTo>
                  <a:pt x="9221953" y="3895773"/>
                </a:lnTo>
                <a:lnTo>
                  <a:pt x="9221953" y="3900667"/>
                </a:lnTo>
                <a:lnTo>
                  <a:pt x="9221953" y="3910456"/>
                </a:lnTo>
                <a:lnTo>
                  <a:pt x="9221953" y="3915350"/>
                </a:lnTo>
                <a:lnTo>
                  <a:pt x="9217055" y="3925138"/>
                </a:lnTo>
                <a:lnTo>
                  <a:pt x="9212158" y="3934926"/>
                </a:lnTo>
                <a:lnTo>
                  <a:pt x="9212158" y="3944715"/>
                </a:lnTo>
                <a:lnTo>
                  <a:pt x="9212158" y="3954503"/>
                </a:lnTo>
                <a:lnTo>
                  <a:pt x="9217055" y="3959397"/>
                </a:lnTo>
                <a:lnTo>
                  <a:pt x="9226851" y="3969186"/>
                </a:lnTo>
                <a:lnTo>
                  <a:pt x="9231748" y="3983868"/>
                </a:lnTo>
                <a:lnTo>
                  <a:pt x="9226851" y="3983868"/>
                </a:lnTo>
                <a:lnTo>
                  <a:pt x="9221953" y="3983868"/>
                </a:lnTo>
                <a:lnTo>
                  <a:pt x="9221953" y="3978974"/>
                </a:lnTo>
                <a:lnTo>
                  <a:pt x="9212158" y="3978974"/>
                </a:lnTo>
                <a:lnTo>
                  <a:pt x="9207261" y="3974080"/>
                </a:lnTo>
                <a:lnTo>
                  <a:pt x="9202363" y="3974080"/>
                </a:lnTo>
                <a:lnTo>
                  <a:pt x="9192568" y="3974080"/>
                </a:lnTo>
                <a:lnTo>
                  <a:pt x="9187671" y="3974080"/>
                </a:lnTo>
                <a:lnTo>
                  <a:pt x="9177875" y="3974080"/>
                </a:lnTo>
                <a:lnTo>
                  <a:pt x="9172978" y="3974080"/>
                </a:lnTo>
                <a:lnTo>
                  <a:pt x="9168081" y="3974080"/>
                </a:lnTo>
                <a:lnTo>
                  <a:pt x="9163183" y="3969186"/>
                </a:lnTo>
                <a:lnTo>
                  <a:pt x="9153388" y="3964291"/>
                </a:lnTo>
                <a:lnTo>
                  <a:pt x="9148491" y="3964291"/>
                </a:lnTo>
                <a:lnTo>
                  <a:pt x="9143593" y="3969186"/>
                </a:lnTo>
                <a:lnTo>
                  <a:pt x="9138695" y="3969186"/>
                </a:lnTo>
                <a:lnTo>
                  <a:pt x="9133798" y="3959397"/>
                </a:lnTo>
                <a:lnTo>
                  <a:pt x="9128901" y="3949609"/>
                </a:lnTo>
                <a:lnTo>
                  <a:pt x="9124003" y="3939821"/>
                </a:lnTo>
                <a:lnTo>
                  <a:pt x="9104413" y="3920244"/>
                </a:lnTo>
                <a:lnTo>
                  <a:pt x="9104413" y="3915350"/>
                </a:lnTo>
                <a:lnTo>
                  <a:pt x="9109311" y="3920244"/>
                </a:lnTo>
                <a:lnTo>
                  <a:pt x="9114208" y="3920244"/>
                </a:lnTo>
                <a:lnTo>
                  <a:pt x="9119105" y="3915350"/>
                </a:lnTo>
                <a:lnTo>
                  <a:pt x="9119105" y="3910456"/>
                </a:lnTo>
                <a:lnTo>
                  <a:pt x="9124003" y="3905561"/>
                </a:lnTo>
                <a:lnTo>
                  <a:pt x="9124003" y="3905561"/>
                </a:lnTo>
                <a:lnTo>
                  <a:pt x="9119106" y="3905561"/>
                </a:lnTo>
                <a:lnTo>
                  <a:pt x="9114209" y="3900667"/>
                </a:lnTo>
                <a:lnTo>
                  <a:pt x="9114209" y="3895773"/>
                </a:lnTo>
                <a:lnTo>
                  <a:pt x="9109311" y="3895773"/>
                </a:lnTo>
                <a:lnTo>
                  <a:pt x="9109311" y="3900667"/>
                </a:lnTo>
                <a:lnTo>
                  <a:pt x="9109310" y="3900667"/>
                </a:lnTo>
                <a:lnTo>
                  <a:pt x="9109310" y="3900669"/>
                </a:lnTo>
                <a:lnTo>
                  <a:pt x="9104413" y="3905563"/>
                </a:lnTo>
                <a:lnTo>
                  <a:pt x="9099515" y="3905563"/>
                </a:lnTo>
                <a:lnTo>
                  <a:pt x="9099515" y="3910457"/>
                </a:lnTo>
                <a:lnTo>
                  <a:pt x="9079925" y="3905563"/>
                </a:lnTo>
                <a:lnTo>
                  <a:pt x="9065233" y="3905563"/>
                </a:lnTo>
                <a:lnTo>
                  <a:pt x="9050541" y="3900669"/>
                </a:lnTo>
                <a:lnTo>
                  <a:pt x="9040746" y="3895774"/>
                </a:lnTo>
                <a:lnTo>
                  <a:pt x="9030951" y="3895774"/>
                </a:lnTo>
                <a:lnTo>
                  <a:pt x="9030951" y="3890880"/>
                </a:lnTo>
                <a:lnTo>
                  <a:pt x="9016258" y="3885986"/>
                </a:lnTo>
                <a:lnTo>
                  <a:pt x="9006463" y="3881092"/>
                </a:lnTo>
                <a:lnTo>
                  <a:pt x="9001566" y="3876197"/>
                </a:lnTo>
                <a:lnTo>
                  <a:pt x="9021156" y="3861515"/>
                </a:lnTo>
                <a:lnTo>
                  <a:pt x="9026053" y="3856620"/>
                </a:lnTo>
                <a:lnTo>
                  <a:pt x="9030951" y="3851726"/>
                </a:lnTo>
                <a:lnTo>
                  <a:pt x="9035848" y="3851726"/>
                </a:lnTo>
                <a:lnTo>
                  <a:pt x="9040746" y="3851726"/>
                </a:lnTo>
                <a:lnTo>
                  <a:pt x="9050541" y="3856620"/>
                </a:lnTo>
                <a:lnTo>
                  <a:pt x="9050544" y="3856622"/>
                </a:lnTo>
                <a:lnTo>
                  <a:pt x="9045644" y="3851725"/>
                </a:lnTo>
                <a:lnTo>
                  <a:pt x="9035849" y="3851725"/>
                </a:lnTo>
                <a:lnTo>
                  <a:pt x="9030951" y="3851725"/>
                </a:lnTo>
                <a:lnTo>
                  <a:pt x="9035849" y="3846831"/>
                </a:lnTo>
                <a:lnTo>
                  <a:pt x="9045644" y="3846831"/>
                </a:lnTo>
                <a:lnTo>
                  <a:pt x="9050541" y="3841937"/>
                </a:lnTo>
                <a:lnTo>
                  <a:pt x="9055439" y="3837043"/>
                </a:lnTo>
                <a:lnTo>
                  <a:pt x="9060336" y="3827254"/>
                </a:lnTo>
                <a:lnTo>
                  <a:pt x="9065234" y="3822360"/>
                </a:lnTo>
                <a:lnTo>
                  <a:pt x="9065233" y="3822360"/>
                </a:lnTo>
                <a:lnTo>
                  <a:pt x="9060335" y="3827254"/>
                </a:lnTo>
                <a:lnTo>
                  <a:pt x="9055438" y="3837043"/>
                </a:lnTo>
                <a:lnTo>
                  <a:pt x="9050541" y="3841937"/>
                </a:lnTo>
                <a:lnTo>
                  <a:pt x="9045643" y="3846831"/>
                </a:lnTo>
                <a:lnTo>
                  <a:pt x="9035848" y="3846831"/>
                </a:lnTo>
                <a:lnTo>
                  <a:pt x="9030951" y="3851725"/>
                </a:lnTo>
                <a:lnTo>
                  <a:pt x="9021155" y="3856619"/>
                </a:lnTo>
                <a:lnTo>
                  <a:pt x="9016258" y="3861514"/>
                </a:lnTo>
                <a:lnTo>
                  <a:pt x="8996668" y="3876196"/>
                </a:lnTo>
                <a:lnTo>
                  <a:pt x="8981975" y="3866408"/>
                </a:lnTo>
                <a:lnTo>
                  <a:pt x="8972181" y="3856619"/>
                </a:lnTo>
                <a:lnTo>
                  <a:pt x="8967283" y="3846831"/>
                </a:lnTo>
                <a:lnTo>
                  <a:pt x="8957488" y="3827254"/>
                </a:lnTo>
                <a:lnTo>
                  <a:pt x="8957487" y="3827254"/>
                </a:lnTo>
                <a:lnTo>
                  <a:pt x="8957487" y="3817466"/>
                </a:lnTo>
                <a:lnTo>
                  <a:pt x="8947693" y="3812572"/>
                </a:lnTo>
                <a:lnTo>
                  <a:pt x="8942795" y="3807677"/>
                </a:lnTo>
                <a:lnTo>
                  <a:pt x="8937897" y="3807677"/>
                </a:lnTo>
                <a:lnTo>
                  <a:pt x="8933000" y="3807677"/>
                </a:lnTo>
                <a:lnTo>
                  <a:pt x="8898718" y="3807677"/>
                </a:lnTo>
                <a:lnTo>
                  <a:pt x="8869333" y="3807677"/>
                </a:lnTo>
                <a:lnTo>
                  <a:pt x="8854640" y="3807677"/>
                </a:lnTo>
                <a:lnTo>
                  <a:pt x="8810563" y="3797889"/>
                </a:lnTo>
                <a:lnTo>
                  <a:pt x="8776280" y="3783206"/>
                </a:lnTo>
                <a:lnTo>
                  <a:pt x="8751793" y="3773418"/>
                </a:lnTo>
                <a:lnTo>
                  <a:pt x="8741998" y="3768524"/>
                </a:lnTo>
                <a:lnTo>
                  <a:pt x="8697921" y="3768524"/>
                </a:lnTo>
                <a:lnTo>
                  <a:pt x="8673433" y="3748947"/>
                </a:lnTo>
                <a:lnTo>
                  <a:pt x="8644048" y="3729370"/>
                </a:lnTo>
                <a:lnTo>
                  <a:pt x="8614663" y="3719582"/>
                </a:lnTo>
                <a:lnTo>
                  <a:pt x="8604868" y="3719582"/>
                </a:lnTo>
                <a:lnTo>
                  <a:pt x="8580381" y="3714688"/>
                </a:lnTo>
                <a:lnTo>
                  <a:pt x="8565689" y="3709794"/>
                </a:lnTo>
                <a:lnTo>
                  <a:pt x="8555894" y="3704900"/>
                </a:lnTo>
                <a:lnTo>
                  <a:pt x="8550996" y="3704900"/>
                </a:lnTo>
                <a:lnTo>
                  <a:pt x="8550996" y="3651063"/>
                </a:lnTo>
                <a:lnTo>
                  <a:pt x="8541201" y="3611910"/>
                </a:lnTo>
                <a:lnTo>
                  <a:pt x="8536304" y="3582545"/>
                </a:lnTo>
                <a:lnTo>
                  <a:pt x="8531406" y="3567862"/>
                </a:lnTo>
                <a:lnTo>
                  <a:pt x="8516714" y="3553180"/>
                </a:lnTo>
                <a:lnTo>
                  <a:pt x="8492226" y="3528709"/>
                </a:lnTo>
                <a:lnTo>
                  <a:pt x="8472636" y="3504238"/>
                </a:lnTo>
                <a:lnTo>
                  <a:pt x="8448149" y="3479767"/>
                </a:lnTo>
                <a:lnTo>
                  <a:pt x="8433456" y="3460190"/>
                </a:lnTo>
                <a:lnTo>
                  <a:pt x="8428559" y="3455297"/>
                </a:lnTo>
                <a:lnTo>
                  <a:pt x="8423661" y="3440614"/>
                </a:lnTo>
                <a:lnTo>
                  <a:pt x="8418764" y="3430826"/>
                </a:lnTo>
                <a:lnTo>
                  <a:pt x="8413866" y="3425932"/>
                </a:lnTo>
                <a:lnTo>
                  <a:pt x="8404071" y="3416143"/>
                </a:lnTo>
                <a:lnTo>
                  <a:pt x="8394276" y="3416143"/>
                </a:lnTo>
                <a:lnTo>
                  <a:pt x="8384481" y="3411249"/>
                </a:lnTo>
                <a:lnTo>
                  <a:pt x="8379584" y="3411249"/>
                </a:lnTo>
                <a:lnTo>
                  <a:pt x="8355097" y="3381883"/>
                </a:lnTo>
                <a:lnTo>
                  <a:pt x="8330609" y="3347624"/>
                </a:lnTo>
                <a:lnTo>
                  <a:pt x="8311019" y="3308472"/>
                </a:lnTo>
                <a:lnTo>
                  <a:pt x="8296327" y="3279108"/>
                </a:lnTo>
                <a:lnTo>
                  <a:pt x="8291429" y="3264427"/>
                </a:lnTo>
                <a:lnTo>
                  <a:pt x="8281634" y="3259529"/>
                </a:lnTo>
                <a:lnTo>
                  <a:pt x="8271839" y="3254636"/>
                </a:lnTo>
                <a:lnTo>
                  <a:pt x="8266942" y="3254636"/>
                </a:lnTo>
                <a:lnTo>
                  <a:pt x="8262044" y="3259529"/>
                </a:lnTo>
                <a:lnTo>
                  <a:pt x="8262044" y="3264427"/>
                </a:lnTo>
                <a:lnTo>
                  <a:pt x="8262044" y="3269318"/>
                </a:lnTo>
                <a:lnTo>
                  <a:pt x="8262044" y="3274213"/>
                </a:lnTo>
                <a:lnTo>
                  <a:pt x="8262044" y="3279108"/>
                </a:lnTo>
                <a:lnTo>
                  <a:pt x="8271839" y="3323154"/>
                </a:lnTo>
                <a:lnTo>
                  <a:pt x="8291429" y="3362308"/>
                </a:lnTo>
                <a:lnTo>
                  <a:pt x="8315917" y="3396567"/>
                </a:lnTo>
                <a:lnTo>
                  <a:pt x="8340404" y="3421037"/>
                </a:lnTo>
                <a:lnTo>
                  <a:pt x="8355097" y="3450402"/>
                </a:lnTo>
                <a:lnTo>
                  <a:pt x="8369789" y="3484661"/>
                </a:lnTo>
                <a:lnTo>
                  <a:pt x="8384481" y="3504238"/>
                </a:lnTo>
                <a:lnTo>
                  <a:pt x="8389379" y="3514026"/>
                </a:lnTo>
                <a:lnTo>
                  <a:pt x="8399174" y="3528709"/>
                </a:lnTo>
                <a:lnTo>
                  <a:pt x="8408969" y="3548286"/>
                </a:lnTo>
                <a:lnTo>
                  <a:pt x="8418764" y="3562968"/>
                </a:lnTo>
                <a:lnTo>
                  <a:pt x="8428559" y="3572756"/>
                </a:lnTo>
                <a:lnTo>
                  <a:pt x="8428559" y="3582545"/>
                </a:lnTo>
                <a:lnTo>
                  <a:pt x="8423661" y="3582545"/>
                </a:lnTo>
                <a:lnTo>
                  <a:pt x="8418764" y="3582545"/>
                </a:lnTo>
                <a:lnTo>
                  <a:pt x="8413866" y="3582545"/>
                </a:lnTo>
                <a:lnTo>
                  <a:pt x="8404071" y="3577651"/>
                </a:lnTo>
                <a:lnTo>
                  <a:pt x="8394276" y="3572756"/>
                </a:lnTo>
                <a:lnTo>
                  <a:pt x="8389379" y="3567862"/>
                </a:lnTo>
                <a:lnTo>
                  <a:pt x="8374687" y="3553180"/>
                </a:lnTo>
                <a:lnTo>
                  <a:pt x="8355097" y="3533603"/>
                </a:lnTo>
                <a:lnTo>
                  <a:pt x="8340404" y="3509132"/>
                </a:lnTo>
                <a:lnTo>
                  <a:pt x="8330609" y="3484661"/>
                </a:lnTo>
                <a:lnTo>
                  <a:pt x="8325712" y="3479767"/>
                </a:lnTo>
                <a:lnTo>
                  <a:pt x="8315917" y="3460190"/>
                </a:lnTo>
                <a:lnTo>
                  <a:pt x="8306122" y="3445508"/>
                </a:lnTo>
                <a:lnTo>
                  <a:pt x="8296327" y="3435720"/>
                </a:lnTo>
                <a:lnTo>
                  <a:pt x="8281634" y="3425932"/>
                </a:lnTo>
                <a:lnTo>
                  <a:pt x="8271839" y="3421037"/>
                </a:lnTo>
                <a:lnTo>
                  <a:pt x="8266942" y="3421037"/>
                </a:lnTo>
                <a:lnTo>
                  <a:pt x="8262044" y="3416143"/>
                </a:lnTo>
                <a:lnTo>
                  <a:pt x="8257147" y="3401461"/>
                </a:lnTo>
                <a:lnTo>
                  <a:pt x="8252249" y="3386779"/>
                </a:lnTo>
                <a:lnTo>
                  <a:pt x="8247352" y="3372095"/>
                </a:lnTo>
                <a:lnTo>
                  <a:pt x="8242454" y="3362308"/>
                </a:lnTo>
                <a:lnTo>
                  <a:pt x="8232659" y="3337840"/>
                </a:lnTo>
                <a:lnTo>
                  <a:pt x="8217967" y="3308472"/>
                </a:lnTo>
                <a:lnTo>
                  <a:pt x="8203274" y="3274213"/>
                </a:lnTo>
                <a:lnTo>
                  <a:pt x="8193479" y="3254636"/>
                </a:lnTo>
                <a:lnTo>
                  <a:pt x="8188582" y="3244847"/>
                </a:lnTo>
                <a:lnTo>
                  <a:pt x="8222864" y="3225273"/>
                </a:lnTo>
                <a:lnTo>
                  <a:pt x="8252249" y="3220376"/>
                </a:lnTo>
                <a:lnTo>
                  <a:pt x="8262044" y="3225273"/>
                </a:lnTo>
                <a:lnTo>
                  <a:pt x="8266942" y="3230165"/>
                </a:lnTo>
                <a:lnTo>
                  <a:pt x="8291429" y="3244847"/>
                </a:lnTo>
                <a:lnTo>
                  <a:pt x="8320814" y="3254636"/>
                </a:lnTo>
                <a:lnTo>
                  <a:pt x="8355097" y="3264427"/>
                </a:lnTo>
                <a:lnTo>
                  <a:pt x="8379584" y="3269318"/>
                </a:lnTo>
                <a:lnTo>
                  <a:pt x="8389379" y="3269318"/>
                </a:lnTo>
                <a:lnTo>
                  <a:pt x="8433456" y="3269318"/>
                </a:lnTo>
                <a:lnTo>
                  <a:pt x="8459556" y="3260623"/>
                </a:lnTo>
                <a:lnTo>
                  <a:pt x="8462842" y="3259528"/>
                </a:lnTo>
                <a:lnTo>
                  <a:pt x="8462841" y="3259529"/>
                </a:lnTo>
                <a:lnTo>
                  <a:pt x="8459556" y="3260623"/>
                </a:lnTo>
                <a:lnTo>
                  <a:pt x="8433458" y="3269316"/>
                </a:lnTo>
                <a:lnTo>
                  <a:pt x="8389381" y="3269316"/>
                </a:lnTo>
                <a:lnTo>
                  <a:pt x="8379586" y="3269316"/>
                </a:lnTo>
                <a:lnTo>
                  <a:pt x="8355099" y="3264422"/>
                </a:lnTo>
                <a:lnTo>
                  <a:pt x="8320816" y="3254634"/>
                </a:lnTo>
                <a:lnTo>
                  <a:pt x="8291431" y="3244845"/>
                </a:lnTo>
                <a:lnTo>
                  <a:pt x="8266944" y="3230163"/>
                </a:lnTo>
                <a:lnTo>
                  <a:pt x="8262046" y="3225269"/>
                </a:lnTo>
                <a:lnTo>
                  <a:pt x="8252251" y="3220374"/>
                </a:lnTo>
                <a:lnTo>
                  <a:pt x="8222866" y="3225269"/>
                </a:lnTo>
                <a:lnTo>
                  <a:pt x="8188584" y="3244845"/>
                </a:lnTo>
                <a:lnTo>
                  <a:pt x="8183686" y="3239951"/>
                </a:lnTo>
                <a:lnTo>
                  <a:pt x="8183686" y="3235057"/>
                </a:lnTo>
                <a:lnTo>
                  <a:pt x="8178789" y="3225269"/>
                </a:lnTo>
                <a:lnTo>
                  <a:pt x="8168994" y="3210586"/>
                </a:lnTo>
                <a:lnTo>
                  <a:pt x="8164096" y="3195903"/>
                </a:lnTo>
                <a:lnTo>
                  <a:pt x="8154301" y="3186115"/>
                </a:lnTo>
                <a:lnTo>
                  <a:pt x="8144507" y="3176327"/>
                </a:lnTo>
                <a:lnTo>
                  <a:pt x="8129814" y="3171433"/>
                </a:lnTo>
                <a:lnTo>
                  <a:pt x="8120019" y="3166539"/>
                </a:lnTo>
                <a:lnTo>
                  <a:pt x="8110224" y="3161644"/>
                </a:lnTo>
                <a:lnTo>
                  <a:pt x="8095532" y="3151856"/>
                </a:lnTo>
                <a:lnTo>
                  <a:pt x="8075942" y="3137173"/>
                </a:lnTo>
                <a:lnTo>
                  <a:pt x="8061249" y="3112702"/>
                </a:lnTo>
                <a:lnTo>
                  <a:pt x="8051454" y="3107808"/>
                </a:lnTo>
                <a:lnTo>
                  <a:pt x="8036762" y="3083337"/>
                </a:lnTo>
                <a:lnTo>
                  <a:pt x="8012274" y="3049078"/>
                </a:lnTo>
                <a:lnTo>
                  <a:pt x="7987787" y="3009924"/>
                </a:lnTo>
                <a:lnTo>
                  <a:pt x="7968197" y="2960983"/>
                </a:lnTo>
                <a:lnTo>
                  <a:pt x="7953504" y="2902253"/>
                </a:lnTo>
                <a:lnTo>
                  <a:pt x="7953504" y="2892465"/>
                </a:lnTo>
                <a:lnTo>
                  <a:pt x="7948607" y="2863099"/>
                </a:lnTo>
                <a:lnTo>
                  <a:pt x="7948607" y="2823945"/>
                </a:lnTo>
                <a:lnTo>
                  <a:pt x="7948607" y="2789686"/>
                </a:lnTo>
                <a:lnTo>
                  <a:pt x="7958402" y="2775004"/>
                </a:lnTo>
                <a:lnTo>
                  <a:pt x="7963299" y="2770110"/>
                </a:lnTo>
                <a:lnTo>
                  <a:pt x="7968197" y="2765215"/>
                </a:lnTo>
                <a:lnTo>
                  <a:pt x="7973094" y="2755427"/>
                </a:lnTo>
                <a:lnTo>
                  <a:pt x="7973094" y="2745639"/>
                </a:lnTo>
                <a:lnTo>
                  <a:pt x="7973094" y="2730957"/>
                </a:lnTo>
                <a:lnTo>
                  <a:pt x="7968197" y="2716274"/>
                </a:lnTo>
                <a:lnTo>
                  <a:pt x="7968197" y="2706485"/>
                </a:lnTo>
                <a:lnTo>
                  <a:pt x="7963299" y="2672226"/>
                </a:lnTo>
                <a:lnTo>
                  <a:pt x="7963299" y="2633073"/>
                </a:lnTo>
                <a:lnTo>
                  <a:pt x="7958402" y="2593919"/>
                </a:lnTo>
                <a:lnTo>
                  <a:pt x="7958402" y="2569448"/>
                </a:lnTo>
                <a:lnTo>
                  <a:pt x="7963299" y="2569448"/>
                </a:lnTo>
                <a:lnTo>
                  <a:pt x="7968197" y="2569448"/>
                </a:lnTo>
                <a:lnTo>
                  <a:pt x="7973094" y="2574342"/>
                </a:lnTo>
                <a:lnTo>
                  <a:pt x="7982889" y="2574342"/>
                </a:lnTo>
                <a:lnTo>
                  <a:pt x="7987787" y="2569448"/>
                </a:lnTo>
                <a:lnTo>
                  <a:pt x="7992684" y="2564554"/>
                </a:lnTo>
                <a:lnTo>
                  <a:pt x="7992684" y="2554766"/>
                </a:lnTo>
                <a:lnTo>
                  <a:pt x="7992684" y="2520507"/>
                </a:lnTo>
                <a:lnTo>
                  <a:pt x="8879130" y="2520507"/>
                </a:lnTo>
                <a:lnTo>
                  <a:pt x="8879129" y="2520506"/>
                </a:lnTo>
                <a:lnTo>
                  <a:pt x="7992684" y="2520506"/>
                </a:lnTo>
                <a:lnTo>
                  <a:pt x="7992684" y="2510717"/>
                </a:lnTo>
                <a:lnTo>
                  <a:pt x="7987786" y="2500929"/>
                </a:lnTo>
                <a:lnTo>
                  <a:pt x="7977991" y="2486247"/>
                </a:lnTo>
                <a:lnTo>
                  <a:pt x="7968197" y="2471564"/>
                </a:lnTo>
                <a:lnTo>
                  <a:pt x="7953504" y="2456882"/>
                </a:lnTo>
                <a:lnTo>
                  <a:pt x="7943709" y="2451987"/>
                </a:lnTo>
                <a:lnTo>
                  <a:pt x="7919222" y="2442199"/>
                </a:lnTo>
                <a:lnTo>
                  <a:pt x="7889837" y="2417728"/>
                </a:lnTo>
                <a:lnTo>
                  <a:pt x="7850657" y="2388363"/>
                </a:lnTo>
                <a:lnTo>
                  <a:pt x="7850657" y="2383469"/>
                </a:lnTo>
                <a:lnTo>
                  <a:pt x="7845759" y="2378574"/>
                </a:lnTo>
                <a:lnTo>
                  <a:pt x="7840862" y="2363892"/>
                </a:lnTo>
                <a:lnTo>
                  <a:pt x="7835965" y="2354104"/>
                </a:lnTo>
                <a:lnTo>
                  <a:pt x="7831067" y="2339421"/>
                </a:lnTo>
                <a:lnTo>
                  <a:pt x="7821272" y="2329632"/>
                </a:lnTo>
                <a:lnTo>
                  <a:pt x="7811477" y="2314950"/>
                </a:lnTo>
                <a:lnTo>
                  <a:pt x="7796785" y="2310056"/>
                </a:lnTo>
                <a:lnTo>
                  <a:pt x="7796785" y="2305162"/>
                </a:lnTo>
                <a:lnTo>
                  <a:pt x="7791887" y="2300268"/>
                </a:lnTo>
                <a:lnTo>
                  <a:pt x="7786990" y="2290479"/>
                </a:lnTo>
                <a:lnTo>
                  <a:pt x="7786990" y="2275796"/>
                </a:lnTo>
                <a:lnTo>
                  <a:pt x="7786990" y="2261115"/>
                </a:lnTo>
                <a:lnTo>
                  <a:pt x="7777195" y="2256221"/>
                </a:lnTo>
                <a:lnTo>
                  <a:pt x="7772298" y="2251327"/>
                </a:lnTo>
                <a:lnTo>
                  <a:pt x="7767400" y="2236644"/>
                </a:lnTo>
                <a:lnTo>
                  <a:pt x="7767400" y="2226856"/>
                </a:lnTo>
                <a:lnTo>
                  <a:pt x="7767400" y="2217067"/>
                </a:lnTo>
                <a:lnTo>
                  <a:pt x="7772298" y="2207279"/>
                </a:lnTo>
                <a:lnTo>
                  <a:pt x="7772298" y="2202385"/>
                </a:lnTo>
                <a:lnTo>
                  <a:pt x="7777195" y="2202385"/>
                </a:lnTo>
                <a:lnTo>
                  <a:pt x="7772298" y="2187702"/>
                </a:lnTo>
                <a:lnTo>
                  <a:pt x="7772298" y="2177914"/>
                </a:lnTo>
                <a:lnTo>
                  <a:pt x="7772298" y="2168126"/>
                </a:lnTo>
                <a:lnTo>
                  <a:pt x="7767400" y="2168126"/>
                </a:lnTo>
                <a:lnTo>
                  <a:pt x="7767400" y="2163231"/>
                </a:lnTo>
                <a:lnTo>
                  <a:pt x="7757605" y="2173020"/>
                </a:lnTo>
                <a:lnTo>
                  <a:pt x="7752708" y="2173020"/>
                </a:lnTo>
                <a:lnTo>
                  <a:pt x="7747810" y="2173020"/>
                </a:lnTo>
                <a:lnTo>
                  <a:pt x="7742913" y="2173020"/>
                </a:lnTo>
                <a:lnTo>
                  <a:pt x="7742913" y="2168126"/>
                </a:lnTo>
                <a:lnTo>
                  <a:pt x="7742913" y="2163231"/>
                </a:lnTo>
                <a:lnTo>
                  <a:pt x="7733118" y="2153443"/>
                </a:lnTo>
                <a:lnTo>
                  <a:pt x="7728220" y="2143655"/>
                </a:lnTo>
                <a:lnTo>
                  <a:pt x="7723323" y="2128972"/>
                </a:lnTo>
                <a:lnTo>
                  <a:pt x="7723323" y="2119184"/>
                </a:lnTo>
                <a:lnTo>
                  <a:pt x="7723323" y="2109395"/>
                </a:lnTo>
                <a:lnTo>
                  <a:pt x="7718425" y="2099607"/>
                </a:lnTo>
                <a:lnTo>
                  <a:pt x="7708630" y="2089819"/>
                </a:lnTo>
                <a:lnTo>
                  <a:pt x="7698835" y="2080030"/>
                </a:lnTo>
                <a:lnTo>
                  <a:pt x="7693938" y="2070242"/>
                </a:lnTo>
                <a:lnTo>
                  <a:pt x="7689040" y="2065348"/>
                </a:lnTo>
                <a:lnTo>
                  <a:pt x="7684143" y="2065348"/>
                </a:lnTo>
                <a:lnTo>
                  <a:pt x="7674348" y="2040877"/>
                </a:lnTo>
                <a:lnTo>
                  <a:pt x="7659656" y="2016406"/>
                </a:lnTo>
                <a:lnTo>
                  <a:pt x="7644963" y="1991935"/>
                </a:lnTo>
                <a:lnTo>
                  <a:pt x="7640066" y="1987041"/>
                </a:lnTo>
                <a:lnTo>
                  <a:pt x="7600886" y="2045771"/>
                </a:lnTo>
                <a:lnTo>
                  <a:pt x="7595988" y="2040877"/>
                </a:lnTo>
                <a:lnTo>
                  <a:pt x="7576398" y="2026194"/>
                </a:lnTo>
                <a:lnTo>
                  <a:pt x="7556808" y="2001723"/>
                </a:lnTo>
                <a:lnTo>
                  <a:pt x="7532321" y="1977252"/>
                </a:lnTo>
                <a:lnTo>
                  <a:pt x="7512731" y="1952781"/>
                </a:lnTo>
                <a:lnTo>
                  <a:pt x="7498038" y="1938099"/>
                </a:lnTo>
                <a:lnTo>
                  <a:pt x="7493141" y="1928310"/>
                </a:lnTo>
                <a:lnTo>
                  <a:pt x="7483346" y="1928310"/>
                </a:lnTo>
                <a:lnTo>
                  <a:pt x="7473551" y="1928310"/>
                </a:lnTo>
                <a:lnTo>
                  <a:pt x="7468654" y="1933204"/>
                </a:lnTo>
                <a:lnTo>
                  <a:pt x="7458859" y="1938099"/>
                </a:lnTo>
                <a:lnTo>
                  <a:pt x="7458859" y="1942993"/>
                </a:lnTo>
                <a:lnTo>
                  <a:pt x="7453961" y="1947887"/>
                </a:lnTo>
                <a:lnTo>
                  <a:pt x="7444166" y="1933204"/>
                </a:lnTo>
                <a:lnTo>
                  <a:pt x="7434371" y="1928310"/>
                </a:lnTo>
                <a:lnTo>
                  <a:pt x="7424576" y="1918522"/>
                </a:lnTo>
                <a:lnTo>
                  <a:pt x="7414781" y="1918522"/>
                </a:lnTo>
                <a:lnTo>
                  <a:pt x="7409884" y="1918522"/>
                </a:lnTo>
                <a:lnTo>
                  <a:pt x="7365806" y="1908734"/>
                </a:lnTo>
                <a:lnTo>
                  <a:pt x="7336421" y="1903839"/>
                </a:lnTo>
                <a:lnTo>
                  <a:pt x="7326626" y="1898945"/>
                </a:lnTo>
                <a:lnTo>
                  <a:pt x="7321729" y="1889157"/>
                </a:lnTo>
                <a:lnTo>
                  <a:pt x="7311934" y="1879368"/>
                </a:lnTo>
                <a:lnTo>
                  <a:pt x="7297241" y="1874474"/>
                </a:lnTo>
                <a:lnTo>
                  <a:pt x="7287447" y="1869580"/>
                </a:lnTo>
                <a:lnTo>
                  <a:pt x="7272754" y="1869580"/>
                </a:lnTo>
                <a:lnTo>
                  <a:pt x="7267857" y="1869580"/>
                </a:lnTo>
                <a:lnTo>
                  <a:pt x="7262959" y="1869580"/>
                </a:lnTo>
                <a:lnTo>
                  <a:pt x="7253164" y="1859792"/>
                </a:lnTo>
                <a:lnTo>
                  <a:pt x="7243369" y="1854897"/>
                </a:lnTo>
                <a:lnTo>
                  <a:pt x="7233574" y="1859792"/>
                </a:lnTo>
                <a:lnTo>
                  <a:pt x="7228677" y="1859792"/>
                </a:lnTo>
                <a:lnTo>
                  <a:pt x="7223779" y="1869580"/>
                </a:lnTo>
                <a:lnTo>
                  <a:pt x="7218882" y="1874474"/>
                </a:lnTo>
                <a:lnTo>
                  <a:pt x="7218882" y="1884263"/>
                </a:lnTo>
                <a:lnTo>
                  <a:pt x="7213984" y="1889157"/>
                </a:lnTo>
                <a:lnTo>
                  <a:pt x="7213984" y="1894051"/>
                </a:lnTo>
                <a:lnTo>
                  <a:pt x="7213984" y="1898945"/>
                </a:lnTo>
                <a:lnTo>
                  <a:pt x="7209087" y="1908734"/>
                </a:lnTo>
                <a:lnTo>
                  <a:pt x="7204189" y="1913628"/>
                </a:lnTo>
                <a:lnTo>
                  <a:pt x="7194394" y="1923416"/>
                </a:lnTo>
                <a:lnTo>
                  <a:pt x="7179702" y="1933204"/>
                </a:lnTo>
                <a:lnTo>
                  <a:pt x="7169907" y="1942993"/>
                </a:lnTo>
                <a:lnTo>
                  <a:pt x="7160112" y="1947887"/>
                </a:lnTo>
                <a:lnTo>
                  <a:pt x="7150317" y="1952781"/>
                </a:lnTo>
                <a:lnTo>
                  <a:pt x="7140522" y="1957675"/>
                </a:lnTo>
                <a:lnTo>
                  <a:pt x="7140522" y="1962570"/>
                </a:lnTo>
                <a:lnTo>
                  <a:pt x="7125829" y="1962570"/>
                </a:lnTo>
                <a:lnTo>
                  <a:pt x="7120932" y="1962570"/>
                </a:lnTo>
                <a:lnTo>
                  <a:pt x="7111137" y="1962570"/>
                </a:lnTo>
                <a:lnTo>
                  <a:pt x="7111137" y="1952781"/>
                </a:lnTo>
                <a:lnTo>
                  <a:pt x="7106239" y="1947887"/>
                </a:lnTo>
                <a:lnTo>
                  <a:pt x="7106239" y="1938099"/>
                </a:lnTo>
                <a:lnTo>
                  <a:pt x="7106239" y="1933204"/>
                </a:lnTo>
                <a:lnTo>
                  <a:pt x="7106239" y="1928310"/>
                </a:lnTo>
                <a:lnTo>
                  <a:pt x="7106239" y="1923416"/>
                </a:lnTo>
                <a:lnTo>
                  <a:pt x="7111137" y="1918522"/>
                </a:lnTo>
                <a:lnTo>
                  <a:pt x="7116034" y="1908734"/>
                </a:lnTo>
                <a:lnTo>
                  <a:pt x="7120932" y="1898945"/>
                </a:lnTo>
                <a:lnTo>
                  <a:pt x="7120932" y="1894051"/>
                </a:lnTo>
                <a:lnTo>
                  <a:pt x="7120932" y="1889157"/>
                </a:lnTo>
                <a:lnTo>
                  <a:pt x="7140522" y="1864686"/>
                </a:lnTo>
                <a:lnTo>
                  <a:pt x="7169907" y="1854897"/>
                </a:lnTo>
                <a:lnTo>
                  <a:pt x="7199292" y="1845109"/>
                </a:lnTo>
                <a:lnTo>
                  <a:pt x="7209087" y="1845109"/>
                </a:lnTo>
                <a:lnTo>
                  <a:pt x="7218882" y="1840215"/>
                </a:lnTo>
                <a:lnTo>
                  <a:pt x="7218882" y="1835321"/>
                </a:lnTo>
                <a:lnTo>
                  <a:pt x="7213984" y="1830426"/>
                </a:lnTo>
                <a:lnTo>
                  <a:pt x="7209087" y="1830426"/>
                </a:lnTo>
                <a:lnTo>
                  <a:pt x="7204189" y="1825532"/>
                </a:lnTo>
                <a:lnTo>
                  <a:pt x="7199292" y="1820638"/>
                </a:lnTo>
                <a:lnTo>
                  <a:pt x="7155214" y="1820638"/>
                </a:lnTo>
                <a:lnTo>
                  <a:pt x="7125829" y="1830426"/>
                </a:lnTo>
                <a:lnTo>
                  <a:pt x="7106239" y="1840215"/>
                </a:lnTo>
                <a:lnTo>
                  <a:pt x="7101342" y="1845109"/>
                </a:lnTo>
                <a:lnTo>
                  <a:pt x="7091547" y="1874474"/>
                </a:lnTo>
                <a:lnTo>
                  <a:pt x="7076855" y="1898945"/>
                </a:lnTo>
                <a:lnTo>
                  <a:pt x="7062162" y="1923416"/>
                </a:lnTo>
                <a:lnTo>
                  <a:pt x="7052367" y="1942993"/>
                </a:lnTo>
                <a:lnTo>
                  <a:pt x="7047470" y="1952781"/>
                </a:lnTo>
                <a:lnTo>
                  <a:pt x="7037675" y="1957675"/>
                </a:lnTo>
                <a:lnTo>
                  <a:pt x="7032777" y="1962570"/>
                </a:lnTo>
                <a:lnTo>
                  <a:pt x="7037675" y="1967464"/>
                </a:lnTo>
                <a:lnTo>
                  <a:pt x="7037675" y="1972358"/>
                </a:lnTo>
                <a:lnTo>
                  <a:pt x="7042572" y="1977252"/>
                </a:lnTo>
                <a:lnTo>
                  <a:pt x="7047470" y="1977252"/>
                </a:lnTo>
                <a:lnTo>
                  <a:pt x="7052367" y="1987041"/>
                </a:lnTo>
                <a:lnTo>
                  <a:pt x="7057265" y="1996829"/>
                </a:lnTo>
                <a:lnTo>
                  <a:pt x="7052367" y="2006617"/>
                </a:lnTo>
                <a:lnTo>
                  <a:pt x="7042572" y="2016406"/>
                </a:lnTo>
                <a:lnTo>
                  <a:pt x="7032777" y="2026194"/>
                </a:lnTo>
                <a:lnTo>
                  <a:pt x="7022982" y="2031088"/>
                </a:lnTo>
                <a:lnTo>
                  <a:pt x="7013187" y="2040877"/>
                </a:lnTo>
                <a:lnTo>
                  <a:pt x="7003392" y="2045771"/>
                </a:lnTo>
                <a:lnTo>
                  <a:pt x="6993597" y="2050665"/>
                </a:lnTo>
                <a:lnTo>
                  <a:pt x="6964212" y="2080030"/>
                </a:lnTo>
                <a:lnTo>
                  <a:pt x="6929930" y="2109395"/>
                </a:lnTo>
                <a:lnTo>
                  <a:pt x="6895648" y="2143655"/>
                </a:lnTo>
                <a:lnTo>
                  <a:pt x="6861365" y="2163231"/>
                </a:lnTo>
                <a:lnTo>
                  <a:pt x="6831980" y="2177914"/>
                </a:lnTo>
                <a:lnTo>
                  <a:pt x="6812390" y="2182809"/>
                </a:lnTo>
                <a:lnTo>
                  <a:pt x="6792800" y="2187702"/>
                </a:lnTo>
                <a:lnTo>
                  <a:pt x="6778108" y="2192597"/>
                </a:lnTo>
                <a:lnTo>
                  <a:pt x="6763415" y="2197491"/>
                </a:lnTo>
                <a:lnTo>
                  <a:pt x="6758518" y="2202385"/>
                </a:lnTo>
                <a:lnTo>
                  <a:pt x="6753620" y="2202385"/>
                </a:lnTo>
                <a:lnTo>
                  <a:pt x="6758518" y="2192597"/>
                </a:lnTo>
                <a:lnTo>
                  <a:pt x="6768313" y="2177914"/>
                </a:lnTo>
                <a:lnTo>
                  <a:pt x="6783005" y="2173020"/>
                </a:lnTo>
                <a:lnTo>
                  <a:pt x="6792800" y="2163231"/>
                </a:lnTo>
                <a:lnTo>
                  <a:pt x="6802595" y="2158337"/>
                </a:lnTo>
                <a:lnTo>
                  <a:pt x="6807493" y="2158337"/>
                </a:lnTo>
                <a:lnTo>
                  <a:pt x="6812390" y="2153443"/>
                </a:lnTo>
                <a:lnTo>
                  <a:pt x="6831980" y="2128972"/>
                </a:lnTo>
                <a:lnTo>
                  <a:pt x="6856468" y="2104501"/>
                </a:lnTo>
                <a:lnTo>
                  <a:pt x="6880955" y="2084924"/>
                </a:lnTo>
                <a:lnTo>
                  <a:pt x="6900545" y="2070242"/>
                </a:lnTo>
                <a:lnTo>
                  <a:pt x="6910340" y="2065348"/>
                </a:lnTo>
                <a:lnTo>
                  <a:pt x="6925032" y="2040877"/>
                </a:lnTo>
                <a:lnTo>
                  <a:pt x="6934827" y="2011512"/>
                </a:lnTo>
                <a:lnTo>
                  <a:pt x="6939725" y="1991935"/>
                </a:lnTo>
                <a:lnTo>
                  <a:pt x="6939725" y="1982146"/>
                </a:lnTo>
                <a:lnTo>
                  <a:pt x="6939725" y="1972358"/>
                </a:lnTo>
                <a:lnTo>
                  <a:pt x="6934827" y="1972358"/>
                </a:lnTo>
                <a:lnTo>
                  <a:pt x="6929930" y="1972358"/>
                </a:lnTo>
                <a:lnTo>
                  <a:pt x="6920135" y="1977252"/>
                </a:lnTo>
                <a:lnTo>
                  <a:pt x="6915237" y="1982146"/>
                </a:lnTo>
                <a:lnTo>
                  <a:pt x="6910340" y="1991935"/>
                </a:lnTo>
                <a:lnTo>
                  <a:pt x="6905442" y="1996829"/>
                </a:lnTo>
                <a:lnTo>
                  <a:pt x="6900545" y="2001723"/>
                </a:lnTo>
                <a:lnTo>
                  <a:pt x="6895648" y="2001723"/>
                </a:lnTo>
                <a:lnTo>
                  <a:pt x="6885853" y="2011512"/>
                </a:lnTo>
                <a:lnTo>
                  <a:pt x="6871160" y="2016406"/>
                </a:lnTo>
                <a:lnTo>
                  <a:pt x="6861365" y="2016406"/>
                </a:lnTo>
                <a:lnTo>
                  <a:pt x="6856468" y="2011512"/>
                </a:lnTo>
                <a:lnTo>
                  <a:pt x="6851570" y="2006617"/>
                </a:lnTo>
                <a:lnTo>
                  <a:pt x="6846673" y="2001723"/>
                </a:lnTo>
                <a:lnTo>
                  <a:pt x="6846673" y="1996829"/>
                </a:lnTo>
                <a:lnTo>
                  <a:pt x="6841775" y="1991935"/>
                </a:lnTo>
                <a:lnTo>
                  <a:pt x="6841775" y="1982146"/>
                </a:lnTo>
                <a:lnTo>
                  <a:pt x="6836878" y="1977252"/>
                </a:lnTo>
                <a:lnTo>
                  <a:pt x="6831980" y="1977252"/>
                </a:lnTo>
                <a:lnTo>
                  <a:pt x="6827083" y="1977252"/>
                </a:lnTo>
                <a:lnTo>
                  <a:pt x="6822185" y="1977252"/>
                </a:lnTo>
                <a:lnTo>
                  <a:pt x="6812390" y="1987041"/>
                </a:lnTo>
                <a:lnTo>
                  <a:pt x="6802595" y="1991935"/>
                </a:lnTo>
                <a:lnTo>
                  <a:pt x="6797698" y="1991935"/>
                </a:lnTo>
                <a:lnTo>
                  <a:pt x="6787903" y="1991935"/>
                </a:lnTo>
                <a:lnTo>
                  <a:pt x="6783005" y="1987041"/>
                </a:lnTo>
                <a:lnTo>
                  <a:pt x="6783005" y="1972358"/>
                </a:lnTo>
                <a:lnTo>
                  <a:pt x="6778108" y="1957675"/>
                </a:lnTo>
                <a:lnTo>
                  <a:pt x="6773210" y="1947887"/>
                </a:lnTo>
                <a:lnTo>
                  <a:pt x="6773210" y="1938099"/>
                </a:lnTo>
                <a:lnTo>
                  <a:pt x="6768313" y="1933204"/>
                </a:lnTo>
                <a:lnTo>
                  <a:pt x="6768313" y="1928310"/>
                </a:lnTo>
                <a:lnTo>
                  <a:pt x="6758518" y="1928310"/>
                </a:lnTo>
                <a:lnTo>
                  <a:pt x="6743825" y="1928310"/>
                </a:lnTo>
                <a:lnTo>
                  <a:pt x="6734030" y="1928310"/>
                </a:lnTo>
                <a:lnTo>
                  <a:pt x="6724235" y="1928310"/>
                </a:lnTo>
                <a:lnTo>
                  <a:pt x="6719338" y="1928310"/>
                </a:lnTo>
                <a:lnTo>
                  <a:pt x="6704645" y="1918522"/>
                </a:lnTo>
                <a:lnTo>
                  <a:pt x="6694851" y="1903839"/>
                </a:lnTo>
                <a:lnTo>
                  <a:pt x="6694851" y="1889157"/>
                </a:lnTo>
                <a:lnTo>
                  <a:pt x="6694851" y="1874474"/>
                </a:lnTo>
                <a:lnTo>
                  <a:pt x="6694851" y="1864686"/>
                </a:lnTo>
                <a:lnTo>
                  <a:pt x="6694851" y="1854897"/>
                </a:lnTo>
                <a:lnTo>
                  <a:pt x="6685056" y="1850003"/>
                </a:lnTo>
                <a:lnTo>
                  <a:pt x="6670363" y="1845109"/>
                </a:lnTo>
                <a:lnTo>
                  <a:pt x="6660568" y="1840215"/>
                </a:lnTo>
                <a:lnTo>
                  <a:pt x="6655671" y="1840215"/>
                </a:lnTo>
                <a:lnTo>
                  <a:pt x="6655671" y="1835321"/>
                </a:lnTo>
                <a:lnTo>
                  <a:pt x="6640978" y="1825532"/>
                </a:lnTo>
                <a:lnTo>
                  <a:pt x="6636081" y="1815744"/>
                </a:lnTo>
                <a:lnTo>
                  <a:pt x="6640978" y="1805955"/>
                </a:lnTo>
                <a:lnTo>
                  <a:pt x="6645876" y="1796167"/>
                </a:lnTo>
                <a:lnTo>
                  <a:pt x="6655671" y="1786379"/>
                </a:lnTo>
                <a:lnTo>
                  <a:pt x="6670363" y="1776590"/>
                </a:lnTo>
                <a:lnTo>
                  <a:pt x="6689953" y="1766802"/>
                </a:lnTo>
                <a:lnTo>
                  <a:pt x="6709543" y="1752119"/>
                </a:lnTo>
                <a:lnTo>
                  <a:pt x="6719338" y="1747225"/>
                </a:lnTo>
                <a:lnTo>
                  <a:pt x="6729133" y="1742331"/>
                </a:lnTo>
                <a:lnTo>
                  <a:pt x="6729133" y="1737437"/>
                </a:lnTo>
                <a:lnTo>
                  <a:pt x="6738928" y="1712966"/>
                </a:lnTo>
                <a:lnTo>
                  <a:pt x="6758518" y="1693389"/>
                </a:lnTo>
                <a:lnTo>
                  <a:pt x="6787903" y="1678706"/>
                </a:lnTo>
                <a:lnTo>
                  <a:pt x="6812390" y="1668918"/>
                </a:lnTo>
                <a:lnTo>
                  <a:pt x="6822185" y="1659130"/>
                </a:lnTo>
                <a:lnTo>
                  <a:pt x="6827083" y="1649341"/>
                </a:lnTo>
                <a:lnTo>
                  <a:pt x="6827083" y="1644447"/>
                </a:lnTo>
                <a:lnTo>
                  <a:pt x="6822185" y="1634659"/>
                </a:lnTo>
                <a:lnTo>
                  <a:pt x="6817288" y="1629765"/>
                </a:lnTo>
                <a:lnTo>
                  <a:pt x="6812390" y="1619976"/>
                </a:lnTo>
                <a:lnTo>
                  <a:pt x="6807493" y="1615082"/>
                </a:lnTo>
                <a:lnTo>
                  <a:pt x="6812390" y="1605294"/>
                </a:lnTo>
                <a:lnTo>
                  <a:pt x="6812390" y="1600399"/>
                </a:lnTo>
                <a:lnTo>
                  <a:pt x="6817288" y="1595505"/>
                </a:lnTo>
                <a:lnTo>
                  <a:pt x="6822185" y="1590611"/>
                </a:lnTo>
                <a:lnTo>
                  <a:pt x="6817288" y="1585717"/>
                </a:lnTo>
                <a:lnTo>
                  <a:pt x="6812390" y="1580823"/>
                </a:lnTo>
                <a:lnTo>
                  <a:pt x="6802595" y="1580823"/>
                </a:lnTo>
                <a:lnTo>
                  <a:pt x="6792800" y="1585717"/>
                </a:lnTo>
                <a:lnTo>
                  <a:pt x="6783005" y="1585717"/>
                </a:lnTo>
                <a:lnTo>
                  <a:pt x="6773210" y="1590611"/>
                </a:lnTo>
                <a:lnTo>
                  <a:pt x="6763415" y="1595505"/>
                </a:lnTo>
                <a:lnTo>
                  <a:pt x="6758518" y="1600399"/>
                </a:lnTo>
                <a:lnTo>
                  <a:pt x="6753620" y="1600399"/>
                </a:lnTo>
                <a:lnTo>
                  <a:pt x="6709543" y="1610188"/>
                </a:lnTo>
                <a:lnTo>
                  <a:pt x="6665466" y="1595505"/>
                </a:lnTo>
                <a:lnTo>
                  <a:pt x="6621388" y="1571034"/>
                </a:lnTo>
                <a:lnTo>
                  <a:pt x="6601798" y="1551457"/>
                </a:lnTo>
                <a:lnTo>
                  <a:pt x="6601798" y="1531881"/>
                </a:lnTo>
                <a:lnTo>
                  <a:pt x="6606696" y="1512304"/>
                </a:lnTo>
                <a:lnTo>
                  <a:pt x="6621388" y="1487833"/>
                </a:lnTo>
                <a:lnTo>
                  <a:pt x="6650773" y="1463362"/>
                </a:lnTo>
                <a:lnTo>
                  <a:pt x="6685056" y="1453574"/>
                </a:lnTo>
                <a:lnTo>
                  <a:pt x="6714440" y="1453574"/>
                </a:lnTo>
                <a:lnTo>
                  <a:pt x="6724235" y="1458468"/>
                </a:lnTo>
                <a:lnTo>
                  <a:pt x="6729133" y="1463362"/>
                </a:lnTo>
                <a:lnTo>
                  <a:pt x="6734030" y="1473150"/>
                </a:lnTo>
                <a:lnTo>
                  <a:pt x="6743825" y="1478044"/>
                </a:lnTo>
                <a:lnTo>
                  <a:pt x="6753620" y="1482939"/>
                </a:lnTo>
                <a:lnTo>
                  <a:pt x="6758518" y="1482939"/>
                </a:lnTo>
                <a:lnTo>
                  <a:pt x="6768313" y="1482939"/>
                </a:lnTo>
                <a:lnTo>
                  <a:pt x="6778108" y="1478044"/>
                </a:lnTo>
                <a:lnTo>
                  <a:pt x="6787903" y="1453574"/>
                </a:lnTo>
                <a:lnTo>
                  <a:pt x="6773210" y="1424208"/>
                </a:lnTo>
                <a:lnTo>
                  <a:pt x="6748723" y="1394843"/>
                </a:lnTo>
                <a:lnTo>
                  <a:pt x="6719338" y="1360584"/>
                </a:lnTo>
                <a:lnTo>
                  <a:pt x="6694851" y="1336113"/>
                </a:lnTo>
                <a:lnTo>
                  <a:pt x="6680158" y="1321430"/>
                </a:lnTo>
                <a:lnTo>
                  <a:pt x="6665466" y="1311642"/>
                </a:lnTo>
                <a:lnTo>
                  <a:pt x="6655671" y="1301854"/>
                </a:lnTo>
                <a:lnTo>
                  <a:pt x="6650773" y="1292065"/>
                </a:lnTo>
                <a:lnTo>
                  <a:pt x="6645876" y="1282277"/>
                </a:lnTo>
                <a:lnTo>
                  <a:pt x="6645876" y="1267594"/>
                </a:lnTo>
                <a:lnTo>
                  <a:pt x="6650773" y="1248018"/>
                </a:lnTo>
                <a:lnTo>
                  <a:pt x="6670363" y="1233335"/>
                </a:lnTo>
                <a:lnTo>
                  <a:pt x="6694851" y="1228441"/>
                </a:lnTo>
                <a:lnTo>
                  <a:pt x="6724235" y="1223547"/>
                </a:lnTo>
                <a:lnTo>
                  <a:pt x="6743825" y="1213758"/>
                </a:lnTo>
                <a:lnTo>
                  <a:pt x="6768313" y="1189287"/>
                </a:lnTo>
                <a:lnTo>
                  <a:pt x="6783005" y="1159922"/>
                </a:lnTo>
                <a:lnTo>
                  <a:pt x="6797698" y="1130557"/>
                </a:lnTo>
                <a:lnTo>
                  <a:pt x="6807493" y="1110980"/>
                </a:lnTo>
                <a:lnTo>
                  <a:pt x="6812390" y="1096298"/>
                </a:lnTo>
                <a:lnTo>
                  <a:pt x="6817288" y="1091403"/>
                </a:lnTo>
                <a:lnTo>
                  <a:pt x="6831980" y="1081615"/>
                </a:lnTo>
                <a:lnTo>
                  <a:pt x="6846673" y="1076721"/>
                </a:lnTo>
                <a:lnTo>
                  <a:pt x="6856468" y="1071827"/>
                </a:lnTo>
                <a:lnTo>
                  <a:pt x="6866263" y="1071827"/>
                </a:lnTo>
                <a:lnTo>
                  <a:pt x="6871160" y="1071827"/>
                </a:lnTo>
                <a:lnTo>
                  <a:pt x="6876058" y="1071827"/>
                </a:lnTo>
                <a:lnTo>
                  <a:pt x="6880955" y="1071827"/>
                </a:lnTo>
                <a:lnTo>
                  <a:pt x="6885853" y="1071827"/>
                </a:lnTo>
                <a:lnTo>
                  <a:pt x="6890750" y="1071827"/>
                </a:lnTo>
                <a:lnTo>
                  <a:pt x="6900545" y="1066932"/>
                </a:lnTo>
                <a:lnTo>
                  <a:pt x="6915237" y="1062038"/>
                </a:lnTo>
                <a:lnTo>
                  <a:pt x="6929930" y="1052250"/>
                </a:lnTo>
                <a:lnTo>
                  <a:pt x="6969110" y="1042461"/>
                </a:lnTo>
                <a:lnTo>
                  <a:pt x="7003392" y="1042461"/>
                </a:lnTo>
                <a:lnTo>
                  <a:pt x="7022982" y="1052250"/>
                </a:lnTo>
                <a:lnTo>
                  <a:pt x="7032777" y="1052250"/>
                </a:lnTo>
                <a:lnTo>
                  <a:pt x="7042572" y="1057144"/>
                </a:lnTo>
                <a:lnTo>
                  <a:pt x="7062162" y="1066932"/>
                </a:lnTo>
                <a:lnTo>
                  <a:pt x="7086650" y="1081615"/>
                </a:lnTo>
                <a:lnTo>
                  <a:pt x="7111137" y="1091403"/>
                </a:lnTo>
                <a:lnTo>
                  <a:pt x="7120932" y="1101192"/>
                </a:lnTo>
                <a:lnTo>
                  <a:pt x="7130727" y="1110980"/>
                </a:lnTo>
                <a:lnTo>
                  <a:pt x="7140522" y="1120769"/>
                </a:lnTo>
                <a:lnTo>
                  <a:pt x="7150317" y="1130557"/>
                </a:lnTo>
                <a:lnTo>
                  <a:pt x="7160112" y="1130557"/>
                </a:lnTo>
                <a:lnTo>
                  <a:pt x="7165009" y="1130557"/>
                </a:lnTo>
                <a:lnTo>
                  <a:pt x="7165009" y="1125663"/>
                </a:lnTo>
                <a:lnTo>
                  <a:pt x="7165009" y="1115874"/>
                </a:lnTo>
                <a:lnTo>
                  <a:pt x="7165009" y="1110980"/>
                </a:lnTo>
                <a:lnTo>
                  <a:pt x="7160112" y="1106086"/>
                </a:lnTo>
                <a:lnTo>
                  <a:pt x="7165009" y="1096298"/>
                </a:lnTo>
                <a:lnTo>
                  <a:pt x="7174804" y="1091403"/>
                </a:lnTo>
                <a:lnTo>
                  <a:pt x="7179702" y="1096298"/>
                </a:lnTo>
                <a:lnTo>
                  <a:pt x="7189497" y="1101192"/>
                </a:lnTo>
                <a:lnTo>
                  <a:pt x="7194394" y="1101192"/>
                </a:lnTo>
                <a:lnTo>
                  <a:pt x="7199292" y="1106086"/>
                </a:lnTo>
                <a:lnTo>
                  <a:pt x="7204189" y="1106086"/>
                </a:lnTo>
                <a:lnTo>
                  <a:pt x="7213984" y="1106086"/>
                </a:lnTo>
                <a:lnTo>
                  <a:pt x="7223779" y="1110980"/>
                </a:lnTo>
                <a:lnTo>
                  <a:pt x="7233574" y="1115874"/>
                </a:lnTo>
                <a:lnTo>
                  <a:pt x="7238472" y="1115874"/>
                </a:lnTo>
                <a:lnTo>
                  <a:pt x="7243369" y="1120769"/>
                </a:lnTo>
                <a:lnTo>
                  <a:pt x="7248267" y="1130557"/>
                </a:lnTo>
                <a:lnTo>
                  <a:pt x="7258062" y="1135451"/>
                </a:lnTo>
                <a:lnTo>
                  <a:pt x="7267857" y="1140345"/>
                </a:lnTo>
                <a:lnTo>
                  <a:pt x="7277652" y="1140345"/>
                </a:lnTo>
                <a:lnTo>
                  <a:pt x="7287447" y="1140345"/>
                </a:lnTo>
                <a:lnTo>
                  <a:pt x="7292344" y="1140345"/>
                </a:lnTo>
                <a:lnTo>
                  <a:pt x="7307036" y="1150134"/>
                </a:lnTo>
                <a:lnTo>
                  <a:pt x="7321729" y="1155028"/>
                </a:lnTo>
                <a:lnTo>
                  <a:pt x="7336421" y="1159922"/>
                </a:lnTo>
                <a:lnTo>
                  <a:pt x="7351114" y="1159922"/>
                </a:lnTo>
                <a:lnTo>
                  <a:pt x="7360909" y="1159922"/>
                </a:lnTo>
                <a:lnTo>
                  <a:pt x="7380499" y="1150134"/>
                </a:lnTo>
                <a:lnTo>
                  <a:pt x="7395191" y="1150134"/>
                </a:lnTo>
                <a:lnTo>
                  <a:pt x="7404986" y="1150134"/>
                </a:lnTo>
                <a:lnTo>
                  <a:pt x="7414781" y="1155028"/>
                </a:lnTo>
                <a:lnTo>
                  <a:pt x="7419679" y="1155028"/>
                </a:lnTo>
                <a:lnTo>
                  <a:pt x="7424576" y="1159922"/>
                </a:lnTo>
                <a:lnTo>
                  <a:pt x="7429473" y="1164816"/>
                </a:lnTo>
                <a:lnTo>
                  <a:pt x="7429473" y="1164815"/>
                </a:lnTo>
                <a:lnTo>
                  <a:pt x="7434371" y="1164815"/>
                </a:lnTo>
                <a:lnTo>
                  <a:pt x="7458858" y="1174604"/>
                </a:lnTo>
                <a:lnTo>
                  <a:pt x="7483346" y="1184392"/>
                </a:lnTo>
                <a:lnTo>
                  <a:pt x="7507833" y="1189286"/>
                </a:lnTo>
                <a:lnTo>
                  <a:pt x="7512731" y="1194181"/>
                </a:lnTo>
                <a:lnTo>
                  <a:pt x="7532320" y="1203969"/>
                </a:lnTo>
                <a:lnTo>
                  <a:pt x="7556808" y="1218652"/>
                </a:lnTo>
                <a:lnTo>
                  <a:pt x="7576398" y="1233334"/>
                </a:lnTo>
                <a:lnTo>
                  <a:pt x="7591090" y="1248017"/>
                </a:lnTo>
                <a:lnTo>
                  <a:pt x="7595988" y="1252911"/>
                </a:lnTo>
                <a:lnTo>
                  <a:pt x="7605783" y="1252911"/>
                </a:lnTo>
                <a:lnTo>
                  <a:pt x="7615578" y="1252911"/>
                </a:lnTo>
                <a:lnTo>
                  <a:pt x="7625373" y="1252911"/>
                </a:lnTo>
                <a:lnTo>
                  <a:pt x="7640065" y="1243122"/>
                </a:lnTo>
                <a:lnTo>
                  <a:pt x="7654758" y="1233334"/>
                </a:lnTo>
                <a:lnTo>
                  <a:pt x="7664553" y="1228440"/>
                </a:lnTo>
                <a:lnTo>
                  <a:pt x="7679245" y="1213757"/>
                </a:lnTo>
                <a:lnTo>
                  <a:pt x="7703732" y="1194181"/>
                </a:lnTo>
                <a:lnTo>
                  <a:pt x="7733117" y="1179498"/>
                </a:lnTo>
                <a:lnTo>
                  <a:pt x="7757605" y="1174604"/>
                </a:lnTo>
                <a:lnTo>
                  <a:pt x="7762502" y="1174604"/>
                </a:lnTo>
                <a:lnTo>
                  <a:pt x="7767400" y="1169710"/>
                </a:lnTo>
                <a:lnTo>
                  <a:pt x="7777195" y="1164815"/>
                </a:lnTo>
                <a:lnTo>
                  <a:pt x="7782092" y="1155027"/>
                </a:lnTo>
                <a:lnTo>
                  <a:pt x="7791887" y="1150133"/>
                </a:lnTo>
                <a:lnTo>
                  <a:pt x="7796785" y="1145239"/>
                </a:lnTo>
                <a:lnTo>
                  <a:pt x="7796785" y="1140344"/>
                </a:lnTo>
                <a:lnTo>
                  <a:pt x="7801682" y="1135450"/>
                </a:lnTo>
                <a:lnTo>
                  <a:pt x="7811477" y="1130556"/>
                </a:lnTo>
                <a:lnTo>
                  <a:pt x="7816375" y="1130556"/>
                </a:lnTo>
                <a:lnTo>
                  <a:pt x="7826170" y="1130556"/>
                </a:lnTo>
                <a:lnTo>
                  <a:pt x="7835965" y="1135450"/>
                </a:lnTo>
                <a:lnTo>
                  <a:pt x="7835965" y="1140344"/>
                </a:lnTo>
                <a:lnTo>
                  <a:pt x="7840862" y="1145239"/>
                </a:lnTo>
                <a:lnTo>
                  <a:pt x="7845759" y="1150133"/>
                </a:lnTo>
                <a:lnTo>
                  <a:pt x="7855554" y="1155027"/>
                </a:lnTo>
                <a:lnTo>
                  <a:pt x="7860452" y="1155027"/>
                </a:lnTo>
                <a:lnTo>
                  <a:pt x="7865349" y="1150133"/>
                </a:lnTo>
                <a:lnTo>
                  <a:pt x="7870247" y="1140344"/>
                </a:lnTo>
                <a:lnTo>
                  <a:pt x="7875144" y="1125662"/>
                </a:lnTo>
                <a:lnTo>
                  <a:pt x="7875144" y="1120768"/>
                </a:lnTo>
                <a:lnTo>
                  <a:pt x="7870247" y="1115873"/>
                </a:lnTo>
                <a:lnTo>
                  <a:pt x="7870247" y="1110979"/>
                </a:lnTo>
                <a:lnTo>
                  <a:pt x="7870247" y="1106085"/>
                </a:lnTo>
                <a:lnTo>
                  <a:pt x="7865349" y="1101191"/>
                </a:lnTo>
                <a:lnTo>
                  <a:pt x="7870247" y="1096297"/>
                </a:lnTo>
                <a:lnTo>
                  <a:pt x="7875144" y="1096297"/>
                </a:lnTo>
                <a:lnTo>
                  <a:pt x="7884939" y="1096297"/>
                </a:lnTo>
                <a:lnTo>
                  <a:pt x="7894734" y="1106085"/>
                </a:lnTo>
                <a:lnTo>
                  <a:pt x="7904529" y="1115873"/>
                </a:lnTo>
                <a:lnTo>
                  <a:pt x="7919222" y="1135450"/>
                </a:lnTo>
                <a:lnTo>
                  <a:pt x="7938812" y="1164815"/>
                </a:lnTo>
                <a:lnTo>
                  <a:pt x="7948607" y="1184392"/>
                </a:lnTo>
                <a:lnTo>
                  <a:pt x="7948607" y="1189286"/>
                </a:lnTo>
                <a:lnTo>
                  <a:pt x="7953504" y="1189286"/>
                </a:lnTo>
                <a:lnTo>
                  <a:pt x="7958401" y="1194181"/>
                </a:lnTo>
                <a:lnTo>
                  <a:pt x="7963299" y="1189286"/>
                </a:lnTo>
                <a:lnTo>
                  <a:pt x="7968197" y="1184392"/>
                </a:lnTo>
                <a:lnTo>
                  <a:pt x="7973094" y="1174604"/>
                </a:lnTo>
                <a:lnTo>
                  <a:pt x="7973094" y="1169710"/>
                </a:lnTo>
                <a:lnTo>
                  <a:pt x="7968197" y="1164815"/>
                </a:lnTo>
                <a:lnTo>
                  <a:pt x="7968197" y="1155027"/>
                </a:lnTo>
                <a:lnTo>
                  <a:pt x="7968197" y="1150133"/>
                </a:lnTo>
                <a:lnTo>
                  <a:pt x="7973094" y="1145239"/>
                </a:lnTo>
                <a:lnTo>
                  <a:pt x="7973094" y="1140344"/>
                </a:lnTo>
                <a:lnTo>
                  <a:pt x="7977991" y="1140344"/>
                </a:lnTo>
                <a:lnTo>
                  <a:pt x="7987786" y="1140344"/>
                </a:lnTo>
                <a:lnTo>
                  <a:pt x="7997581" y="1150133"/>
                </a:lnTo>
                <a:lnTo>
                  <a:pt x="8002479" y="1150133"/>
                </a:lnTo>
                <a:lnTo>
                  <a:pt x="8007376" y="1155027"/>
                </a:lnTo>
                <a:lnTo>
                  <a:pt x="8017171" y="1159921"/>
                </a:lnTo>
                <a:lnTo>
                  <a:pt x="8026966" y="1164815"/>
                </a:lnTo>
                <a:lnTo>
                  <a:pt x="8046556" y="1169710"/>
                </a:lnTo>
                <a:lnTo>
                  <a:pt x="8071044" y="1174604"/>
                </a:lnTo>
                <a:lnTo>
                  <a:pt x="8085736" y="1179498"/>
                </a:lnTo>
                <a:lnTo>
                  <a:pt x="8120019" y="1194181"/>
                </a:lnTo>
                <a:lnTo>
                  <a:pt x="8159198" y="1218652"/>
                </a:lnTo>
                <a:lnTo>
                  <a:pt x="8203276" y="1252911"/>
                </a:lnTo>
                <a:lnTo>
                  <a:pt x="8208173" y="1257805"/>
                </a:lnTo>
                <a:lnTo>
                  <a:pt x="8213071" y="1262699"/>
                </a:lnTo>
                <a:lnTo>
                  <a:pt x="8217968" y="1262699"/>
                </a:lnTo>
                <a:lnTo>
                  <a:pt x="8222866" y="1267593"/>
                </a:lnTo>
                <a:lnTo>
                  <a:pt x="8227763" y="1267593"/>
                </a:lnTo>
                <a:lnTo>
                  <a:pt x="8227763" y="1262699"/>
                </a:lnTo>
                <a:lnTo>
                  <a:pt x="8232661" y="1257805"/>
                </a:lnTo>
                <a:lnTo>
                  <a:pt x="8232661" y="1248017"/>
                </a:lnTo>
                <a:lnTo>
                  <a:pt x="8232661" y="1243122"/>
                </a:lnTo>
                <a:lnTo>
                  <a:pt x="8227763" y="1243122"/>
                </a:lnTo>
                <a:lnTo>
                  <a:pt x="8227763" y="1238228"/>
                </a:lnTo>
                <a:lnTo>
                  <a:pt x="8227763" y="1233334"/>
                </a:lnTo>
                <a:lnTo>
                  <a:pt x="8232661" y="1233334"/>
                </a:lnTo>
                <a:lnTo>
                  <a:pt x="8232661" y="1228440"/>
                </a:lnTo>
                <a:lnTo>
                  <a:pt x="8237558" y="1228440"/>
                </a:lnTo>
                <a:lnTo>
                  <a:pt x="8242456" y="1233334"/>
                </a:lnTo>
                <a:lnTo>
                  <a:pt x="8247353" y="1238228"/>
                </a:lnTo>
                <a:lnTo>
                  <a:pt x="8262046" y="1248017"/>
                </a:lnTo>
                <a:lnTo>
                  <a:pt x="8266943" y="1252911"/>
                </a:lnTo>
                <a:lnTo>
                  <a:pt x="8271841" y="1252911"/>
                </a:lnTo>
                <a:lnTo>
                  <a:pt x="8276738" y="1257805"/>
                </a:lnTo>
                <a:lnTo>
                  <a:pt x="8281636" y="1262699"/>
                </a:lnTo>
                <a:lnTo>
                  <a:pt x="8286533" y="1272488"/>
                </a:lnTo>
                <a:lnTo>
                  <a:pt x="8286533" y="1282276"/>
                </a:lnTo>
                <a:lnTo>
                  <a:pt x="8286533" y="1292064"/>
                </a:lnTo>
                <a:lnTo>
                  <a:pt x="8276738" y="1306747"/>
                </a:lnTo>
                <a:lnTo>
                  <a:pt x="8266943" y="1326324"/>
                </a:lnTo>
                <a:lnTo>
                  <a:pt x="8262046" y="1331218"/>
                </a:lnTo>
                <a:lnTo>
                  <a:pt x="8257148" y="1331218"/>
                </a:lnTo>
                <a:lnTo>
                  <a:pt x="8252251" y="1336112"/>
                </a:lnTo>
                <a:lnTo>
                  <a:pt x="8252251" y="1341006"/>
                </a:lnTo>
                <a:lnTo>
                  <a:pt x="8257148" y="1345900"/>
                </a:lnTo>
                <a:lnTo>
                  <a:pt x="8262046" y="1350795"/>
                </a:lnTo>
                <a:lnTo>
                  <a:pt x="8266943" y="1350795"/>
                </a:lnTo>
                <a:lnTo>
                  <a:pt x="8281636" y="1355689"/>
                </a:lnTo>
                <a:lnTo>
                  <a:pt x="8306123" y="1355689"/>
                </a:lnTo>
                <a:lnTo>
                  <a:pt x="8315918" y="1350795"/>
                </a:lnTo>
                <a:lnTo>
                  <a:pt x="8325713" y="1350795"/>
                </a:lnTo>
                <a:lnTo>
                  <a:pt x="8335508" y="1350795"/>
                </a:lnTo>
                <a:lnTo>
                  <a:pt x="8350200" y="1350795"/>
                </a:lnTo>
                <a:lnTo>
                  <a:pt x="8359995" y="1350795"/>
                </a:lnTo>
                <a:lnTo>
                  <a:pt x="8369790" y="1360583"/>
                </a:lnTo>
                <a:lnTo>
                  <a:pt x="8369790" y="1355689"/>
                </a:lnTo>
                <a:lnTo>
                  <a:pt x="8374688" y="1350795"/>
                </a:lnTo>
                <a:lnTo>
                  <a:pt x="8374688" y="1341006"/>
                </a:lnTo>
                <a:lnTo>
                  <a:pt x="8379585" y="1331218"/>
                </a:lnTo>
                <a:lnTo>
                  <a:pt x="8384483" y="1326324"/>
                </a:lnTo>
                <a:lnTo>
                  <a:pt x="8389380" y="1321430"/>
                </a:lnTo>
                <a:lnTo>
                  <a:pt x="8394278" y="1326324"/>
                </a:lnTo>
                <a:lnTo>
                  <a:pt x="8408970" y="1341006"/>
                </a:lnTo>
                <a:lnTo>
                  <a:pt x="8423663" y="1375265"/>
                </a:lnTo>
                <a:lnTo>
                  <a:pt x="8443253" y="1409525"/>
                </a:lnTo>
                <a:lnTo>
                  <a:pt x="8457945" y="1443784"/>
                </a:lnTo>
                <a:lnTo>
                  <a:pt x="8462843" y="1443784"/>
                </a:lnTo>
                <a:lnTo>
                  <a:pt x="8462843" y="1433996"/>
                </a:lnTo>
                <a:lnTo>
                  <a:pt x="8467740" y="1424208"/>
                </a:lnTo>
                <a:lnTo>
                  <a:pt x="8467740" y="1360583"/>
                </a:lnTo>
                <a:lnTo>
                  <a:pt x="8472638" y="1360583"/>
                </a:lnTo>
                <a:lnTo>
                  <a:pt x="8472638" y="1355689"/>
                </a:lnTo>
                <a:lnTo>
                  <a:pt x="8477535" y="1350795"/>
                </a:lnTo>
                <a:lnTo>
                  <a:pt x="8482433" y="1341006"/>
                </a:lnTo>
                <a:lnTo>
                  <a:pt x="8482433" y="1336112"/>
                </a:lnTo>
                <a:lnTo>
                  <a:pt x="8477535" y="1326324"/>
                </a:lnTo>
                <a:lnTo>
                  <a:pt x="8467740" y="1321430"/>
                </a:lnTo>
                <a:lnTo>
                  <a:pt x="8467740" y="1316535"/>
                </a:lnTo>
                <a:lnTo>
                  <a:pt x="8467740" y="1306747"/>
                </a:lnTo>
                <a:lnTo>
                  <a:pt x="8467740" y="1301853"/>
                </a:lnTo>
                <a:lnTo>
                  <a:pt x="8467740" y="1292064"/>
                </a:lnTo>
                <a:lnTo>
                  <a:pt x="8467740" y="1282276"/>
                </a:lnTo>
                <a:lnTo>
                  <a:pt x="8472638" y="1272488"/>
                </a:lnTo>
                <a:lnTo>
                  <a:pt x="8482433" y="1267593"/>
                </a:lnTo>
                <a:lnTo>
                  <a:pt x="8492227" y="1262699"/>
                </a:lnTo>
                <a:lnTo>
                  <a:pt x="8506920" y="1257805"/>
                </a:lnTo>
                <a:lnTo>
                  <a:pt x="8526510" y="1257805"/>
                </a:lnTo>
                <a:lnTo>
                  <a:pt x="8531407" y="1257805"/>
                </a:lnTo>
                <a:lnTo>
                  <a:pt x="8536305" y="1252911"/>
                </a:lnTo>
                <a:lnTo>
                  <a:pt x="8546100" y="1252911"/>
                </a:lnTo>
                <a:lnTo>
                  <a:pt x="8550997" y="1252911"/>
                </a:lnTo>
                <a:lnTo>
                  <a:pt x="8555895" y="1257805"/>
                </a:lnTo>
                <a:lnTo>
                  <a:pt x="8560792" y="1267593"/>
                </a:lnTo>
                <a:lnTo>
                  <a:pt x="8565690" y="1282276"/>
                </a:lnTo>
                <a:lnTo>
                  <a:pt x="8565690" y="1287170"/>
                </a:lnTo>
                <a:lnTo>
                  <a:pt x="8565690" y="1292064"/>
                </a:lnTo>
                <a:lnTo>
                  <a:pt x="8570587" y="1296959"/>
                </a:lnTo>
                <a:lnTo>
                  <a:pt x="8575485" y="1306747"/>
                </a:lnTo>
                <a:lnTo>
                  <a:pt x="8590177" y="1311641"/>
                </a:lnTo>
                <a:lnTo>
                  <a:pt x="8609767" y="1321430"/>
                </a:lnTo>
                <a:lnTo>
                  <a:pt x="8614665" y="1316535"/>
                </a:lnTo>
                <a:lnTo>
                  <a:pt x="8619562" y="1316535"/>
                </a:lnTo>
                <a:lnTo>
                  <a:pt x="8624460" y="1316535"/>
                </a:lnTo>
                <a:lnTo>
                  <a:pt x="8634255" y="1316535"/>
                </a:lnTo>
                <a:lnTo>
                  <a:pt x="8639152" y="1321430"/>
                </a:lnTo>
                <a:lnTo>
                  <a:pt x="8648947" y="1331218"/>
                </a:lnTo>
                <a:lnTo>
                  <a:pt x="8653845" y="1345900"/>
                </a:lnTo>
                <a:lnTo>
                  <a:pt x="8653845" y="1350795"/>
                </a:lnTo>
                <a:lnTo>
                  <a:pt x="8658742" y="1355689"/>
                </a:lnTo>
                <a:lnTo>
                  <a:pt x="8663639" y="1360583"/>
                </a:lnTo>
                <a:lnTo>
                  <a:pt x="8668537" y="1365477"/>
                </a:lnTo>
                <a:lnTo>
                  <a:pt x="8673435" y="1365477"/>
                </a:lnTo>
                <a:lnTo>
                  <a:pt x="8683229" y="1365477"/>
                </a:lnTo>
                <a:lnTo>
                  <a:pt x="8693025" y="1360583"/>
                </a:lnTo>
                <a:lnTo>
                  <a:pt x="8707717" y="1350795"/>
                </a:lnTo>
                <a:lnTo>
                  <a:pt x="8712614" y="1345900"/>
                </a:lnTo>
                <a:lnTo>
                  <a:pt x="8717512" y="1341006"/>
                </a:lnTo>
                <a:lnTo>
                  <a:pt x="8722409" y="1341006"/>
                </a:lnTo>
                <a:lnTo>
                  <a:pt x="8732204" y="1341006"/>
                </a:lnTo>
                <a:lnTo>
                  <a:pt x="8741999" y="1345900"/>
                </a:lnTo>
                <a:lnTo>
                  <a:pt x="8756692" y="1355689"/>
                </a:lnTo>
                <a:lnTo>
                  <a:pt x="8761589" y="1355689"/>
                </a:lnTo>
                <a:lnTo>
                  <a:pt x="8761589" y="1360583"/>
                </a:lnTo>
                <a:lnTo>
                  <a:pt x="8766487" y="1360583"/>
                </a:lnTo>
                <a:lnTo>
                  <a:pt x="8771384" y="1360583"/>
                </a:lnTo>
                <a:lnTo>
                  <a:pt x="8776282" y="1360583"/>
                </a:lnTo>
                <a:lnTo>
                  <a:pt x="8781179" y="1360583"/>
                </a:lnTo>
                <a:lnTo>
                  <a:pt x="8781179" y="1350795"/>
                </a:lnTo>
                <a:lnTo>
                  <a:pt x="8786077" y="1341006"/>
                </a:lnTo>
                <a:lnTo>
                  <a:pt x="8786077" y="1326324"/>
                </a:lnTo>
                <a:lnTo>
                  <a:pt x="8781179" y="1301853"/>
                </a:lnTo>
                <a:lnTo>
                  <a:pt x="8786077" y="1296959"/>
                </a:lnTo>
                <a:lnTo>
                  <a:pt x="8790974" y="1292064"/>
                </a:lnTo>
                <a:lnTo>
                  <a:pt x="8795872" y="1292064"/>
                </a:lnTo>
                <a:lnTo>
                  <a:pt x="8805667" y="1292064"/>
                </a:lnTo>
                <a:lnTo>
                  <a:pt x="8820359" y="1292064"/>
                </a:lnTo>
                <a:lnTo>
                  <a:pt x="8859539" y="1292064"/>
                </a:lnTo>
                <a:lnTo>
                  <a:pt x="8854641" y="1350795"/>
                </a:lnTo>
                <a:lnTo>
                  <a:pt x="8854641" y="1355689"/>
                </a:lnTo>
                <a:lnTo>
                  <a:pt x="8859539" y="1355689"/>
                </a:lnTo>
                <a:lnTo>
                  <a:pt x="8869334" y="1355689"/>
                </a:lnTo>
                <a:lnTo>
                  <a:pt x="8884026" y="1360583"/>
                </a:lnTo>
                <a:lnTo>
                  <a:pt x="8893821" y="1355689"/>
                </a:lnTo>
                <a:lnTo>
                  <a:pt x="8913411" y="1345900"/>
                </a:lnTo>
                <a:lnTo>
                  <a:pt x="8933001" y="1331218"/>
                </a:lnTo>
                <a:lnTo>
                  <a:pt x="8957489" y="1316535"/>
                </a:lnTo>
                <a:lnTo>
                  <a:pt x="8967284" y="1306747"/>
                </a:lnTo>
                <a:lnTo>
                  <a:pt x="8972181" y="1301853"/>
                </a:lnTo>
                <a:lnTo>
                  <a:pt x="8972181" y="1292064"/>
                </a:lnTo>
                <a:lnTo>
                  <a:pt x="8972181" y="1287170"/>
                </a:lnTo>
                <a:lnTo>
                  <a:pt x="8972181" y="1282276"/>
                </a:lnTo>
                <a:lnTo>
                  <a:pt x="8967284" y="1277382"/>
                </a:lnTo>
                <a:lnTo>
                  <a:pt x="8957489" y="1272488"/>
                </a:lnTo>
                <a:lnTo>
                  <a:pt x="8952591" y="1267593"/>
                </a:lnTo>
                <a:lnTo>
                  <a:pt x="8942796" y="1267593"/>
                </a:lnTo>
                <a:lnTo>
                  <a:pt x="8937899" y="1262699"/>
                </a:lnTo>
                <a:lnTo>
                  <a:pt x="8928104" y="1252911"/>
                </a:lnTo>
                <a:lnTo>
                  <a:pt x="8923206" y="1248017"/>
                </a:lnTo>
                <a:lnTo>
                  <a:pt x="8918309" y="1238228"/>
                </a:lnTo>
                <a:lnTo>
                  <a:pt x="8918309" y="1228440"/>
                </a:lnTo>
                <a:lnTo>
                  <a:pt x="8923206" y="1213757"/>
                </a:lnTo>
                <a:lnTo>
                  <a:pt x="8937899" y="1203969"/>
                </a:lnTo>
                <a:lnTo>
                  <a:pt x="8928104" y="1199075"/>
                </a:lnTo>
                <a:lnTo>
                  <a:pt x="8913411" y="1194181"/>
                </a:lnTo>
                <a:lnTo>
                  <a:pt x="8893821" y="1179498"/>
                </a:lnTo>
                <a:lnTo>
                  <a:pt x="8874231" y="1155027"/>
                </a:lnTo>
                <a:lnTo>
                  <a:pt x="8869334" y="1115873"/>
                </a:lnTo>
                <a:lnTo>
                  <a:pt x="8869334" y="1110979"/>
                </a:lnTo>
                <a:lnTo>
                  <a:pt x="8869334" y="1106085"/>
                </a:lnTo>
                <a:lnTo>
                  <a:pt x="8869334" y="1096297"/>
                </a:lnTo>
                <a:lnTo>
                  <a:pt x="8869334" y="1086508"/>
                </a:lnTo>
                <a:lnTo>
                  <a:pt x="8874231" y="1071826"/>
                </a:lnTo>
                <a:lnTo>
                  <a:pt x="8884026" y="1057143"/>
                </a:lnTo>
                <a:lnTo>
                  <a:pt x="8898719" y="1047355"/>
                </a:lnTo>
                <a:lnTo>
                  <a:pt x="8898719" y="1042460"/>
                </a:lnTo>
                <a:lnTo>
                  <a:pt x="8903616" y="1037566"/>
                </a:lnTo>
                <a:lnTo>
                  <a:pt x="8903616" y="1022884"/>
                </a:lnTo>
                <a:lnTo>
                  <a:pt x="8908514" y="1013095"/>
                </a:lnTo>
                <a:lnTo>
                  <a:pt x="8908514" y="1003307"/>
                </a:lnTo>
                <a:lnTo>
                  <a:pt x="8918309" y="998413"/>
                </a:lnTo>
                <a:lnTo>
                  <a:pt x="8923206" y="998413"/>
                </a:lnTo>
                <a:lnTo>
                  <a:pt x="8928104" y="993519"/>
                </a:lnTo>
                <a:close/>
                <a:moveTo>
                  <a:pt x="9398262" y="939685"/>
                </a:moveTo>
                <a:lnTo>
                  <a:pt x="9417852" y="939685"/>
                </a:lnTo>
                <a:lnTo>
                  <a:pt x="9427647" y="944580"/>
                </a:lnTo>
                <a:lnTo>
                  <a:pt x="9427647" y="949474"/>
                </a:lnTo>
                <a:lnTo>
                  <a:pt x="9412954" y="988628"/>
                </a:lnTo>
                <a:lnTo>
                  <a:pt x="9408057" y="1017993"/>
                </a:lnTo>
                <a:lnTo>
                  <a:pt x="9408057" y="1032675"/>
                </a:lnTo>
                <a:lnTo>
                  <a:pt x="9417852" y="1086512"/>
                </a:lnTo>
                <a:lnTo>
                  <a:pt x="9437441" y="1125665"/>
                </a:lnTo>
                <a:lnTo>
                  <a:pt x="9457031" y="1150136"/>
                </a:lnTo>
                <a:lnTo>
                  <a:pt x="9466826" y="1159925"/>
                </a:lnTo>
                <a:lnTo>
                  <a:pt x="9471724" y="1164819"/>
                </a:lnTo>
                <a:lnTo>
                  <a:pt x="9476621" y="1164819"/>
                </a:lnTo>
                <a:lnTo>
                  <a:pt x="9476621" y="1159925"/>
                </a:lnTo>
                <a:lnTo>
                  <a:pt x="9476621" y="1150136"/>
                </a:lnTo>
                <a:lnTo>
                  <a:pt x="9476621" y="1145242"/>
                </a:lnTo>
                <a:lnTo>
                  <a:pt x="9476621" y="1135453"/>
                </a:lnTo>
                <a:lnTo>
                  <a:pt x="9476621" y="1130560"/>
                </a:lnTo>
                <a:lnTo>
                  <a:pt x="9437441" y="1081617"/>
                </a:lnTo>
                <a:lnTo>
                  <a:pt x="9432544" y="1052252"/>
                </a:lnTo>
                <a:lnTo>
                  <a:pt x="9432544" y="1027781"/>
                </a:lnTo>
                <a:lnTo>
                  <a:pt x="9437441" y="1008205"/>
                </a:lnTo>
                <a:lnTo>
                  <a:pt x="9437441" y="998416"/>
                </a:lnTo>
                <a:lnTo>
                  <a:pt x="9447236" y="978839"/>
                </a:lnTo>
                <a:lnTo>
                  <a:pt x="9457031" y="969051"/>
                </a:lnTo>
                <a:lnTo>
                  <a:pt x="9466826" y="959262"/>
                </a:lnTo>
                <a:lnTo>
                  <a:pt x="9476621" y="954368"/>
                </a:lnTo>
                <a:lnTo>
                  <a:pt x="9486416" y="949474"/>
                </a:lnTo>
                <a:lnTo>
                  <a:pt x="9491314" y="949474"/>
                </a:lnTo>
                <a:lnTo>
                  <a:pt x="9496211" y="949474"/>
                </a:lnTo>
                <a:lnTo>
                  <a:pt x="9501109" y="954368"/>
                </a:lnTo>
                <a:lnTo>
                  <a:pt x="9506006" y="959262"/>
                </a:lnTo>
                <a:lnTo>
                  <a:pt x="9510904" y="969051"/>
                </a:lnTo>
                <a:lnTo>
                  <a:pt x="9506006" y="978839"/>
                </a:lnTo>
                <a:lnTo>
                  <a:pt x="9506006" y="988628"/>
                </a:lnTo>
                <a:lnTo>
                  <a:pt x="9506006" y="998416"/>
                </a:lnTo>
                <a:lnTo>
                  <a:pt x="9501109" y="1003310"/>
                </a:lnTo>
                <a:lnTo>
                  <a:pt x="9501109" y="1008205"/>
                </a:lnTo>
                <a:lnTo>
                  <a:pt x="9501109" y="1022887"/>
                </a:lnTo>
                <a:lnTo>
                  <a:pt x="9496211" y="1037570"/>
                </a:lnTo>
                <a:lnTo>
                  <a:pt x="9491314" y="1042464"/>
                </a:lnTo>
                <a:lnTo>
                  <a:pt x="9491314" y="1047358"/>
                </a:lnTo>
                <a:lnTo>
                  <a:pt x="9530494" y="1032675"/>
                </a:lnTo>
                <a:lnTo>
                  <a:pt x="9535391" y="1047358"/>
                </a:lnTo>
                <a:lnTo>
                  <a:pt x="9540289" y="1057146"/>
                </a:lnTo>
                <a:lnTo>
                  <a:pt x="9550084" y="1057146"/>
                </a:lnTo>
                <a:lnTo>
                  <a:pt x="9559879" y="1057146"/>
                </a:lnTo>
                <a:lnTo>
                  <a:pt x="9564776" y="1057146"/>
                </a:lnTo>
                <a:lnTo>
                  <a:pt x="9574571" y="1052252"/>
                </a:lnTo>
                <a:lnTo>
                  <a:pt x="9579468" y="1052252"/>
                </a:lnTo>
                <a:lnTo>
                  <a:pt x="9623546" y="1057146"/>
                </a:lnTo>
                <a:lnTo>
                  <a:pt x="9652931" y="1071829"/>
                </a:lnTo>
                <a:lnTo>
                  <a:pt x="9667623" y="1081617"/>
                </a:lnTo>
                <a:lnTo>
                  <a:pt x="9672521" y="1091406"/>
                </a:lnTo>
                <a:lnTo>
                  <a:pt x="9682316" y="1110982"/>
                </a:lnTo>
                <a:lnTo>
                  <a:pt x="9692111" y="1120771"/>
                </a:lnTo>
                <a:lnTo>
                  <a:pt x="9701906" y="1125665"/>
                </a:lnTo>
                <a:lnTo>
                  <a:pt x="9706803" y="1130560"/>
                </a:lnTo>
                <a:lnTo>
                  <a:pt x="9711701" y="1130560"/>
                </a:lnTo>
                <a:lnTo>
                  <a:pt x="9716598" y="1130560"/>
                </a:lnTo>
                <a:lnTo>
                  <a:pt x="9721495" y="1125665"/>
                </a:lnTo>
                <a:lnTo>
                  <a:pt x="9731290" y="1130560"/>
                </a:lnTo>
                <a:lnTo>
                  <a:pt x="9736188" y="1130560"/>
                </a:lnTo>
                <a:lnTo>
                  <a:pt x="9741085" y="1140348"/>
                </a:lnTo>
                <a:lnTo>
                  <a:pt x="9741085" y="1145242"/>
                </a:lnTo>
                <a:lnTo>
                  <a:pt x="9741085" y="1150136"/>
                </a:lnTo>
                <a:lnTo>
                  <a:pt x="9736188" y="1155030"/>
                </a:lnTo>
                <a:lnTo>
                  <a:pt x="9736188" y="1159925"/>
                </a:lnTo>
                <a:lnTo>
                  <a:pt x="9731290" y="1169713"/>
                </a:lnTo>
                <a:lnTo>
                  <a:pt x="9731290" y="1174607"/>
                </a:lnTo>
                <a:lnTo>
                  <a:pt x="9736188" y="1174607"/>
                </a:lnTo>
                <a:lnTo>
                  <a:pt x="9741085" y="1174607"/>
                </a:lnTo>
                <a:lnTo>
                  <a:pt x="9745983" y="1174607"/>
                </a:lnTo>
                <a:lnTo>
                  <a:pt x="9750880" y="1169713"/>
                </a:lnTo>
                <a:lnTo>
                  <a:pt x="9755778" y="1169713"/>
                </a:lnTo>
                <a:lnTo>
                  <a:pt x="9765573" y="1164819"/>
                </a:lnTo>
                <a:lnTo>
                  <a:pt x="9770470" y="1164819"/>
                </a:lnTo>
                <a:lnTo>
                  <a:pt x="9775368" y="1169713"/>
                </a:lnTo>
                <a:lnTo>
                  <a:pt x="9780265" y="1174607"/>
                </a:lnTo>
                <a:lnTo>
                  <a:pt x="9780265" y="1179501"/>
                </a:lnTo>
                <a:lnTo>
                  <a:pt x="9790060" y="1189289"/>
                </a:lnTo>
                <a:lnTo>
                  <a:pt x="9799855" y="1189289"/>
                </a:lnTo>
                <a:lnTo>
                  <a:pt x="9804753" y="1194184"/>
                </a:lnTo>
                <a:lnTo>
                  <a:pt x="9809650" y="1194184"/>
                </a:lnTo>
                <a:lnTo>
                  <a:pt x="9809650" y="1223549"/>
                </a:lnTo>
                <a:lnTo>
                  <a:pt x="9824343" y="1223549"/>
                </a:lnTo>
                <a:lnTo>
                  <a:pt x="9834138" y="1228443"/>
                </a:lnTo>
                <a:lnTo>
                  <a:pt x="9834138" y="1233337"/>
                </a:lnTo>
                <a:lnTo>
                  <a:pt x="9839035" y="1238231"/>
                </a:lnTo>
                <a:lnTo>
                  <a:pt x="9839035" y="1243126"/>
                </a:lnTo>
                <a:lnTo>
                  <a:pt x="9834138" y="1248020"/>
                </a:lnTo>
                <a:lnTo>
                  <a:pt x="9829240" y="1257808"/>
                </a:lnTo>
                <a:lnTo>
                  <a:pt x="9834138" y="1262702"/>
                </a:lnTo>
                <a:lnTo>
                  <a:pt x="9834138" y="1272491"/>
                </a:lnTo>
                <a:lnTo>
                  <a:pt x="9843933" y="1282279"/>
                </a:lnTo>
                <a:lnTo>
                  <a:pt x="9843933" y="1292068"/>
                </a:lnTo>
                <a:lnTo>
                  <a:pt x="9839035" y="1296962"/>
                </a:lnTo>
                <a:lnTo>
                  <a:pt x="9839035" y="1301856"/>
                </a:lnTo>
                <a:lnTo>
                  <a:pt x="9834138" y="1301856"/>
                </a:lnTo>
                <a:lnTo>
                  <a:pt x="9809650" y="1306750"/>
                </a:lnTo>
                <a:lnTo>
                  <a:pt x="9814548" y="1311645"/>
                </a:lnTo>
                <a:lnTo>
                  <a:pt x="9809650" y="1321433"/>
                </a:lnTo>
                <a:lnTo>
                  <a:pt x="9809650" y="1326327"/>
                </a:lnTo>
                <a:lnTo>
                  <a:pt x="9804753" y="1336116"/>
                </a:lnTo>
                <a:lnTo>
                  <a:pt x="9804753" y="1345904"/>
                </a:lnTo>
                <a:lnTo>
                  <a:pt x="9804753" y="1350798"/>
                </a:lnTo>
                <a:lnTo>
                  <a:pt x="9809650" y="1350798"/>
                </a:lnTo>
                <a:lnTo>
                  <a:pt x="9814548" y="1350798"/>
                </a:lnTo>
                <a:lnTo>
                  <a:pt x="9819445" y="1350798"/>
                </a:lnTo>
                <a:lnTo>
                  <a:pt x="9824343" y="1345904"/>
                </a:lnTo>
                <a:lnTo>
                  <a:pt x="9829240" y="1345904"/>
                </a:lnTo>
                <a:lnTo>
                  <a:pt x="9858625" y="1370375"/>
                </a:lnTo>
                <a:lnTo>
                  <a:pt x="9897805" y="1385057"/>
                </a:lnTo>
                <a:lnTo>
                  <a:pt x="9907600" y="1394846"/>
                </a:lnTo>
                <a:lnTo>
                  <a:pt x="9917395" y="1404634"/>
                </a:lnTo>
                <a:lnTo>
                  <a:pt x="9917395" y="1414423"/>
                </a:lnTo>
                <a:lnTo>
                  <a:pt x="9922292" y="1419317"/>
                </a:lnTo>
                <a:lnTo>
                  <a:pt x="9922292" y="1424211"/>
                </a:lnTo>
                <a:lnTo>
                  <a:pt x="9922292" y="1429105"/>
                </a:lnTo>
                <a:lnTo>
                  <a:pt x="9922292" y="1433999"/>
                </a:lnTo>
                <a:lnTo>
                  <a:pt x="9927190" y="1433999"/>
                </a:lnTo>
                <a:lnTo>
                  <a:pt x="9932087" y="1429105"/>
                </a:lnTo>
                <a:lnTo>
                  <a:pt x="9936985" y="1429105"/>
                </a:lnTo>
                <a:lnTo>
                  <a:pt x="9941882" y="1429105"/>
                </a:lnTo>
                <a:lnTo>
                  <a:pt x="9941882" y="1424211"/>
                </a:lnTo>
                <a:lnTo>
                  <a:pt x="9951677" y="1424211"/>
                </a:lnTo>
                <a:lnTo>
                  <a:pt x="9956575" y="1424211"/>
                </a:lnTo>
                <a:lnTo>
                  <a:pt x="9961472" y="1429105"/>
                </a:lnTo>
                <a:lnTo>
                  <a:pt x="9961472" y="1433999"/>
                </a:lnTo>
                <a:lnTo>
                  <a:pt x="9966370" y="1438893"/>
                </a:lnTo>
                <a:lnTo>
                  <a:pt x="9971267" y="1443788"/>
                </a:lnTo>
                <a:lnTo>
                  <a:pt x="9976165" y="1448682"/>
                </a:lnTo>
                <a:lnTo>
                  <a:pt x="9976165" y="1453576"/>
                </a:lnTo>
                <a:lnTo>
                  <a:pt x="9976165" y="1458470"/>
                </a:lnTo>
                <a:lnTo>
                  <a:pt x="9951677" y="1463364"/>
                </a:lnTo>
                <a:lnTo>
                  <a:pt x="9951677" y="1473153"/>
                </a:lnTo>
                <a:lnTo>
                  <a:pt x="9956575" y="1473153"/>
                </a:lnTo>
                <a:lnTo>
                  <a:pt x="9961472" y="1478047"/>
                </a:lnTo>
                <a:lnTo>
                  <a:pt x="9966370" y="1478047"/>
                </a:lnTo>
                <a:lnTo>
                  <a:pt x="9971267" y="1478047"/>
                </a:lnTo>
                <a:lnTo>
                  <a:pt x="9976165" y="1487835"/>
                </a:lnTo>
                <a:lnTo>
                  <a:pt x="9981062" y="1497624"/>
                </a:lnTo>
                <a:lnTo>
                  <a:pt x="9976165" y="1502518"/>
                </a:lnTo>
                <a:lnTo>
                  <a:pt x="9971267" y="1507412"/>
                </a:lnTo>
                <a:lnTo>
                  <a:pt x="9966370" y="1512306"/>
                </a:lnTo>
                <a:lnTo>
                  <a:pt x="9961472" y="1512306"/>
                </a:lnTo>
                <a:lnTo>
                  <a:pt x="9956575" y="1512306"/>
                </a:lnTo>
                <a:lnTo>
                  <a:pt x="9951677" y="1512306"/>
                </a:lnTo>
                <a:lnTo>
                  <a:pt x="9946780" y="1512306"/>
                </a:lnTo>
                <a:lnTo>
                  <a:pt x="9936985" y="1517201"/>
                </a:lnTo>
                <a:lnTo>
                  <a:pt x="9927190" y="1522095"/>
                </a:lnTo>
                <a:lnTo>
                  <a:pt x="9917395" y="1526989"/>
                </a:lnTo>
                <a:lnTo>
                  <a:pt x="9912497" y="1531883"/>
                </a:lnTo>
                <a:lnTo>
                  <a:pt x="9907600" y="1536777"/>
                </a:lnTo>
                <a:lnTo>
                  <a:pt x="9902702" y="1536777"/>
                </a:lnTo>
                <a:lnTo>
                  <a:pt x="9892907" y="1546566"/>
                </a:lnTo>
                <a:lnTo>
                  <a:pt x="9883112" y="1551460"/>
                </a:lnTo>
                <a:lnTo>
                  <a:pt x="9878215" y="1551460"/>
                </a:lnTo>
                <a:lnTo>
                  <a:pt x="9873317" y="1551460"/>
                </a:lnTo>
                <a:lnTo>
                  <a:pt x="9868420" y="1546566"/>
                </a:lnTo>
                <a:lnTo>
                  <a:pt x="9868420" y="1541671"/>
                </a:lnTo>
                <a:lnTo>
                  <a:pt x="9863522" y="1536777"/>
                </a:lnTo>
                <a:lnTo>
                  <a:pt x="9863522" y="1526989"/>
                </a:lnTo>
                <a:lnTo>
                  <a:pt x="9858625" y="1512306"/>
                </a:lnTo>
                <a:lnTo>
                  <a:pt x="9853727" y="1502518"/>
                </a:lnTo>
                <a:lnTo>
                  <a:pt x="9848830" y="1497624"/>
                </a:lnTo>
                <a:lnTo>
                  <a:pt x="9848830" y="1492730"/>
                </a:lnTo>
                <a:lnTo>
                  <a:pt x="9843933" y="1478047"/>
                </a:lnTo>
                <a:lnTo>
                  <a:pt x="9843933" y="1468259"/>
                </a:lnTo>
                <a:lnTo>
                  <a:pt x="9839035" y="1458470"/>
                </a:lnTo>
                <a:lnTo>
                  <a:pt x="9829240" y="1453576"/>
                </a:lnTo>
                <a:lnTo>
                  <a:pt x="9824343" y="1448682"/>
                </a:lnTo>
                <a:lnTo>
                  <a:pt x="9819445" y="1448682"/>
                </a:lnTo>
                <a:lnTo>
                  <a:pt x="9814548" y="1448682"/>
                </a:lnTo>
                <a:lnTo>
                  <a:pt x="9809650" y="1458470"/>
                </a:lnTo>
                <a:lnTo>
                  <a:pt x="9804753" y="1468259"/>
                </a:lnTo>
                <a:lnTo>
                  <a:pt x="9804753" y="1478047"/>
                </a:lnTo>
                <a:lnTo>
                  <a:pt x="9804753" y="1487835"/>
                </a:lnTo>
                <a:lnTo>
                  <a:pt x="9804753" y="1492730"/>
                </a:lnTo>
                <a:lnTo>
                  <a:pt x="9809650" y="1502518"/>
                </a:lnTo>
                <a:lnTo>
                  <a:pt x="9809650" y="1522095"/>
                </a:lnTo>
                <a:lnTo>
                  <a:pt x="9814548" y="1531883"/>
                </a:lnTo>
                <a:lnTo>
                  <a:pt x="9819445" y="1541671"/>
                </a:lnTo>
                <a:lnTo>
                  <a:pt x="9824343" y="1546566"/>
                </a:lnTo>
                <a:lnTo>
                  <a:pt x="9829240" y="1551460"/>
                </a:lnTo>
                <a:lnTo>
                  <a:pt x="9834138" y="1551460"/>
                </a:lnTo>
                <a:lnTo>
                  <a:pt x="9834138" y="1556354"/>
                </a:lnTo>
                <a:lnTo>
                  <a:pt x="9839035" y="1566142"/>
                </a:lnTo>
                <a:lnTo>
                  <a:pt x="9843933" y="1571037"/>
                </a:lnTo>
                <a:lnTo>
                  <a:pt x="9848830" y="1571037"/>
                </a:lnTo>
                <a:lnTo>
                  <a:pt x="9853727" y="1575931"/>
                </a:lnTo>
                <a:lnTo>
                  <a:pt x="9863522" y="1580825"/>
                </a:lnTo>
                <a:lnTo>
                  <a:pt x="9868420" y="1585719"/>
                </a:lnTo>
                <a:lnTo>
                  <a:pt x="9878215" y="1595507"/>
                </a:lnTo>
                <a:lnTo>
                  <a:pt x="9888010" y="1605296"/>
                </a:lnTo>
                <a:lnTo>
                  <a:pt x="9892907" y="1610190"/>
                </a:lnTo>
                <a:lnTo>
                  <a:pt x="9897805" y="1615084"/>
                </a:lnTo>
                <a:lnTo>
                  <a:pt x="9902702" y="1619978"/>
                </a:lnTo>
                <a:lnTo>
                  <a:pt x="9907600" y="1629767"/>
                </a:lnTo>
                <a:lnTo>
                  <a:pt x="9912497" y="1639555"/>
                </a:lnTo>
                <a:lnTo>
                  <a:pt x="9912497" y="1649344"/>
                </a:lnTo>
                <a:lnTo>
                  <a:pt x="9907600" y="1664026"/>
                </a:lnTo>
                <a:lnTo>
                  <a:pt x="9907600" y="1673814"/>
                </a:lnTo>
                <a:lnTo>
                  <a:pt x="9902702" y="1678708"/>
                </a:lnTo>
                <a:lnTo>
                  <a:pt x="9902702" y="1683603"/>
                </a:lnTo>
                <a:lnTo>
                  <a:pt x="9897805" y="1688497"/>
                </a:lnTo>
                <a:lnTo>
                  <a:pt x="9892907" y="1693391"/>
                </a:lnTo>
                <a:lnTo>
                  <a:pt x="9888010" y="1693391"/>
                </a:lnTo>
                <a:lnTo>
                  <a:pt x="9888010" y="1688497"/>
                </a:lnTo>
                <a:lnTo>
                  <a:pt x="9883112" y="1683603"/>
                </a:lnTo>
                <a:lnTo>
                  <a:pt x="9878215" y="1673814"/>
                </a:lnTo>
                <a:lnTo>
                  <a:pt x="9868420" y="1664026"/>
                </a:lnTo>
                <a:lnTo>
                  <a:pt x="9858625" y="1654238"/>
                </a:lnTo>
                <a:lnTo>
                  <a:pt x="9843933" y="1649344"/>
                </a:lnTo>
                <a:lnTo>
                  <a:pt x="9834138" y="1644449"/>
                </a:lnTo>
                <a:lnTo>
                  <a:pt x="9824343" y="1639555"/>
                </a:lnTo>
                <a:lnTo>
                  <a:pt x="9814548" y="1634661"/>
                </a:lnTo>
                <a:lnTo>
                  <a:pt x="9809650" y="1634661"/>
                </a:lnTo>
                <a:lnTo>
                  <a:pt x="9804753" y="1634661"/>
                </a:lnTo>
                <a:lnTo>
                  <a:pt x="9799855" y="1639555"/>
                </a:lnTo>
                <a:lnTo>
                  <a:pt x="9804753" y="1644449"/>
                </a:lnTo>
                <a:lnTo>
                  <a:pt x="9804753" y="1649344"/>
                </a:lnTo>
                <a:lnTo>
                  <a:pt x="9814548" y="1649344"/>
                </a:lnTo>
                <a:lnTo>
                  <a:pt x="9819445" y="1659132"/>
                </a:lnTo>
                <a:lnTo>
                  <a:pt x="9829240" y="1668920"/>
                </a:lnTo>
                <a:lnTo>
                  <a:pt x="9834138" y="1678708"/>
                </a:lnTo>
                <a:lnTo>
                  <a:pt x="9839035" y="1688497"/>
                </a:lnTo>
                <a:lnTo>
                  <a:pt x="9843933" y="1698285"/>
                </a:lnTo>
                <a:lnTo>
                  <a:pt x="9843933" y="1712968"/>
                </a:lnTo>
                <a:lnTo>
                  <a:pt x="9843933" y="1717862"/>
                </a:lnTo>
                <a:lnTo>
                  <a:pt x="9839035" y="1722756"/>
                </a:lnTo>
                <a:lnTo>
                  <a:pt x="9834138" y="1722756"/>
                </a:lnTo>
                <a:lnTo>
                  <a:pt x="9824343" y="1717862"/>
                </a:lnTo>
                <a:lnTo>
                  <a:pt x="9819445" y="1712968"/>
                </a:lnTo>
                <a:lnTo>
                  <a:pt x="9814548" y="1708074"/>
                </a:lnTo>
                <a:lnTo>
                  <a:pt x="9809650" y="1703179"/>
                </a:lnTo>
                <a:lnTo>
                  <a:pt x="9804753" y="1703179"/>
                </a:lnTo>
                <a:lnTo>
                  <a:pt x="9804753" y="1698285"/>
                </a:lnTo>
                <a:lnTo>
                  <a:pt x="9794958" y="1688497"/>
                </a:lnTo>
                <a:lnTo>
                  <a:pt x="9790060" y="1678708"/>
                </a:lnTo>
                <a:lnTo>
                  <a:pt x="9780265" y="1673814"/>
                </a:lnTo>
                <a:lnTo>
                  <a:pt x="9770470" y="1673814"/>
                </a:lnTo>
                <a:lnTo>
                  <a:pt x="9770470" y="1668920"/>
                </a:lnTo>
                <a:lnTo>
                  <a:pt x="9750880" y="1664026"/>
                </a:lnTo>
                <a:lnTo>
                  <a:pt x="9741085" y="1654238"/>
                </a:lnTo>
                <a:lnTo>
                  <a:pt x="9731290" y="1644449"/>
                </a:lnTo>
                <a:lnTo>
                  <a:pt x="9726393" y="1634661"/>
                </a:lnTo>
                <a:lnTo>
                  <a:pt x="9726393" y="1629767"/>
                </a:lnTo>
                <a:lnTo>
                  <a:pt x="9726393" y="1619978"/>
                </a:lnTo>
                <a:lnTo>
                  <a:pt x="9726393" y="1615084"/>
                </a:lnTo>
                <a:lnTo>
                  <a:pt x="9697008" y="1610190"/>
                </a:lnTo>
                <a:lnTo>
                  <a:pt x="9652931" y="1566142"/>
                </a:lnTo>
                <a:lnTo>
                  <a:pt x="9657828" y="1571037"/>
                </a:lnTo>
                <a:lnTo>
                  <a:pt x="9657828" y="1575931"/>
                </a:lnTo>
                <a:lnTo>
                  <a:pt x="9652931" y="1580825"/>
                </a:lnTo>
                <a:lnTo>
                  <a:pt x="9643136" y="1580825"/>
                </a:lnTo>
                <a:lnTo>
                  <a:pt x="9638238" y="1585719"/>
                </a:lnTo>
                <a:lnTo>
                  <a:pt x="9633341" y="1590613"/>
                </a:lnTo>
                <a:lnTo>
                  <a:pt x="9628443" y="1590613"/>
                </a:lnTo>
                <a:lnTo>
                  <a:pt x="9608853" y="1590613"/>
                </a:lnTo>
                <a:lnTo>
                  <a:pt x="9599058" y="1585719"/>
                </a:lnTo>
                <a:lnTo>
                  <a:pt x="9584366" y="1580825"/>
                </a:lnTo>
                <a:lnTo>
                  <a:pt x="9579468" y="1575931"/>
                </a:lnTo>
                <a:lnTo>
                  <a:pt x="9574571" y="1566142"/>
                </a:lnTo>
                <a:lnTo>
                  <a:pt x="9569673" y="1561248"/>
                </a:lnTo>
                <a:lnTo>
                  <a:pt x="9569673" y="1556354"/>
                </a:lnTo>
                <a:lnTo>
                  <a:pt x="9569673" y="1551460"/>
                </a:lnTo>
                <a:lnTo>
                  <a:pt x="9574571" y="1536777"/>
                </a:lnTo>
                <a:lnTo>
                  <a:pt x="9584366" y="1526989"/>
                </a:lnTo>
                <a:lnTo>
                  <a:pt x="9589263" y="1522095"/>
                </a:lnTo>
                <a:lnTo>
                  <a:pt x="9594161" y="1517201"/>
                </a:lnTo>
                <a:lnTo>
                  <a:pt x="9603956" y="1517201"/>
                </a:lnTo>
                <a:lnTo>
                  <a:pt x="9603956" y="1522095"/>
                </a:lnTo>
                <a:lnTo>
                  <a:pt x="9608853" y="1522095"/>
                </a:lnTo>
                <a:lnTo>
                  <a:pt x="9613751" y="1522095"/>
                </a:lnTo>
                <a:lnTo>
                  <a:pt x="9623546" y="1522095"/>
                </a:lnTo>
                <a:lnTo>
                  <a:pt x="9633341" y="1522095"/>
                </a:lnTo>
                <a:lnTo>
                  <a:pt x="9638238" y="1517201"/>
                </a:lnTo>
                <a:lnTo>
                  <a:pt x="9643136" y="1517201"/>
                </a:lnTo>
                <a:lnTo>
                  <a:pt x="9643136" y="1512306"/>
                </a:lnTo>
                <a:lnTo>
                  <a:pt x="9657828" y="1502518"/>
                </a:lnTo>
                <a:lnTo>
                  <a:pt x="9662726" y="1487835"/>
                </a:lnTo>
                <a:lnTo>
                  <a:pt x="9667623" y="1473153"/>
                </a:lnTo>
                <a:lnTo>
                  <a:pt x="9667623" y="1463364"/>
                </a:lnTo>
                <a:lnTo>
                  <a:pt x="9667623" y="1453576"/>
                </a:lnTo>
                <a:lnTo>
                  <a:pt x="9682316" y="1419317"/>
                </a:lnTo>
                <a:lnTo>
                  <a:pt x="9682316" y="1385057"/>
                </a:lnTo>
                <a:lnTo>
                  <a:pt x="9682316" y="1355692"/>
                </a:lnTo>
                <a:lnTo>
                  <a:pt x="9677418" y="1331221"/>
                </a:lnTo>
                <a:lnTo>
                  <a:pt x="9672521" y="1321433"/>
                </a:lnTo>
                <a:lnTo>
                  <a:pt x="9672521" y="1311645"/>
                </a:lnTo>
                <a:lnTo>
                  <a:pt x="9662726" y="1306750"/>
                </a:lnTo>
                <a:lnTo>
                  <a:pt x="9657828" y="1301856"/>
                </a:lnTo>
                <a:lnTo>
                  <a:pt x="9648033" y="1301856"/>
                </a:lnTo>
                <a:lnTo>
                  <a:pt x="9638238" y="1301856"/>
                </a:lnTo>
                <a:lnTo>
                  <a:pt x="9635790" y="1301856"/>
                </a:lnTo>
                <a:lnTo>
                  <a:pt x="9638238" y="1296962"/>
                </a:lnTo>
                <a:lnTo>
                  <a:pt x="9638238" y="1292068"/>
                </a:lnTo>
                <a:lnTo>
                  <a:pt x="9638238" y="1287174"/>
                </a:lnTo>
                <a:lnTo>
                  <a:pt x="9633341" y="1282279"/>
                </a:lnTo>
                <a:lnTo>
                  <a:pt x="9628443" y="1277385"/>
                </a:lnTo>
                <a:lnTo>
                  <a:pt x="9584366" y="1257808"/>
                </a:lnTo>
                <a:lnTo>
                  <a:pt x="9569673" y="1252914"/>
                </a:lnTo>
                <a:lnTo>
                  <a:pt x="9559879" y="1252914"/>
                </a:lnTo>
                <a:lnTo>
                  <a:pt x="9550084" y="1248020"/>
                </a:lnTo>
                <a:lnTo>
                  <a:pt x="9540289" y="1243126"/>
                </a:lnTo>
                <a:lnTo>
                  <a:pt x="9530494" y="1238231"/>
                </a:lnTo>
                <a:lnTo>
                  <a:pt x="9525596" y="1238231"/>
                </a:lnTo>
                <a:lnTo>
                  <a:pt x="9525596" y="1243126"/>
                </a:lnTo>
                <a:lnTo>
                  <a:pt x="9525596" y="1248020"/>
                </a:lnTo>
                <a:lnTo>
                  <a:pt x="9496211" y="1243126"/>
                </a:lnTo>
                <a:lnTo>
                  <a:pt x="9452134" y="1238231"/>
                </a:lnTo>
                <a:lnTo>
                  <a:pt x="9417852" y="1228443"/>
                </a:lnTo>
                <a:lnTo>
                  <a:pt x="9398262" y="1213760"/>
                </a:lnTo>
                <a:lnTo>
                  <a:pt x="9388467" y="1208866"/>
                </a:lnTo>
                <a:lnTo>
                  <a:pt x="9378672" y="1203972"/>
                </a:lnTo>
                <a:lnTo>
                  <a:pt x="9373774" y="1203972"/>
                </a:lnTo>
                <a:lnTo>
                  <a:pt x="9368877" y="1208866"/>
                </a:lnTo>
                <a:lnTo>
                  <a:pt x="9363979" y="1213760"/>
                </a:lnTo>
                <a:lnTo>
                  <a:pt x="9354184" y="1203972"/>
                </a:lnTo>
                <a:lnTo>
                  <a:pt x="9359082" y="1194184"/>
                </a:lnTo>
                <a:lnTo>
                  <a:pt x="9354184" y="1179501"/>
                </a:lnTo>
                <a:lnTo>
                  <a:pt x="9344389" y="1155030"/>
                </a:lnTo>
                <a:lnTo>
                  <a:pt x="9329697" y="1135453"/>
                </a:lnTo>
                <a:lnTo>
                  <a:pt x="9315004" y="1115877"/>
                </a:lnTo>
                <a:lnTo>
                  <a:pt x="9310107" y="1106089"/>
                </a:lnTo>
                <a:lnTo>
                  <a:pt x="9305209" y="1096300"/>
                </a:lnTo>
                <a:lnTo>
                  <a:pt x="9300312" y="1086512"/>
                </a:lnTo>
                <a:lnTo>
                  <a:pt x="9300312" y="1081617"/>
                </a:lnTo>
                <a:lnTo>
                  <a:pt x="9305209" y="1081617"/>
                </a:lnTo>
                <a:lnTo>
                  <a:pt x="9305209" y="1076723"/>
                </a:lnTo>
                <a:lnTo>
                  <a:pt x="9310107" y="1042464"/>
                </a:lnTo>
                <a:lnTo>
                  <a:pt x="9324799" y="1013098"/>
                </a:lnTo>
                <a:lnTo>
                  <a:pt x="9339492" y="983733"/>
                </a:lnTo>
                <a:lnTo>
                  <a:pt x="9344389" y="973945"/>
                </a:lnTo>
                <a:lnTo>
                  <a:pt x="9378672" y="949474"/>
                </a:lnTo>
                <a:close/>
                <a:moveTo>
                  <a:pt x="10749968" y="832014"/>
                </a:moveTo>
                <a:lnTo>
                  <a:pt x="10754865" y="832014"/>
                </a:lnTo>
                <a:lnTo>
                  <a:pt x="10759763" y="841802"/>
                </a:lnTo>
                <a:lnTo>
                  <a:pt x="10769558" y="841802"/>
                </a:lnTo>
                <a:lnTo>
                  <a:pt x="10779353" y="846696"/>
                </a:lnTo>
                <a:lnTo>
                  <a:pt x="10789148" y="846696"/>
                </a:lnTo>
                <a:lnTo>
                  <a:pt x="10794045" y="846696"/>
                </a:lnTo>
                <a:lnTo>
                  <a:pt x="10798943" y="841802"/>
                </a:lnTo>
                <a:lnTo>
                  <a:pt x="10798943" y="866273"/>
                </a:lnTo>
                <a:lnTo>
                  <a:pt x="10769558" y="866273"/>
                </a:lnTo>
                <a:lnTo>
                  <a:pt x="10764660" y="871167"/>
                </a:lnTo>
                <a:lnTo>
                  <a:pt x="10769558" y="876061"/>
                </a:lnTo>
                <a:lnTo>
                  <a:pt x="10774455" y="880955"/>
                </a:lnTo>
                <a:lnTo>
                  <a:pt x="10779353" y="885849"/>
                </a:lnTo>
                <a:lnTo>
                  <a:pt x="10789148" y="890744"/>
                </a:lnTo>
                <a:lnTo>
                  <a:pt x="10794045" y="890744"/>
                </a:lnTo>
                <a:lnTo>
                  <a:pt x="10798943" y="890744"/>
                </a:lnTo>
                <a:lnTo>
                  <a:pt x="10803840" y="890744"/>
                </a:lnTo>
                <a:lnTo>
                  <a:pt x="10808738" y="895638"/>
                </a:lnTo>
                <a:lnTo>
                  <a:pt x="10808738" y="900532"/>
                </a:lnTo>
                <a:lnTo>
                  <a:pt x="10813635" y="905426"/>
                </a:lnTo>
                <a:lnTo>
                  <a:pt x="10813635" y="910320"/>
                </a:lnTo>
                <a:lnTo>
                  <a:pt x="10818533" y="915214"/>
                </a:lnTo>
                <a:lnTo>
                  <a:pt x="10823430" y="925003"/>
                </a:lnTo>
                <a:lnTo>
                  <a:pt x="10823430" y="939685"/>
                </a:lnTo>
                <a:lnTo>
                  <a:pt x="10823430" y="944579"/>
                </a:lnTo>
                <a:lnTo>
                  <a:pt x="10818533" y="944579"/>
                </a:lnTo>
                <a:lnTo>
                  <a:pt x="10813635" y="944579"/>
                </a:lnTo>
                <a:lnTo>
                  <a:pt x="10803840" y="939685"/>
                </a:lnTo>
                <a:lnTo>
                  <a:pt x="10794045" y="934791"/>
                </a:lnTo>
                <a:lnTo>
                  <a:pt x="10784250" y="929897"/>
                </a:lnTo>
                <a:lnTo>
                  <a:pt x="10779353" y="925003"/>
                </a:lnTo>
                <a:lnTo>
                  <a:pt x="10774455" y="920109"/>
                </a:lnTo>
                <a:lnTo>
                  <a:pt x="10769558" y="925003"/>
                </a:lnTo>
                <a:lnTo>
                  <a:pt x="10764660" y="925003"/>
                </a:lnTo>
                <a:lnTo>
                  <a:pt x="10759763" y="929897"/>
                </a:lnTo>
                <a:lnTo>
                  <a:pt x="10759763" y="939685"/>
                </a:lnTo>
                <a:lnTo>
                  <a:pt x="10754865" y="939685"/>
                </a:lnTo>
                <a:lnTo>
                  <a:pt x="10749968" y="939685"/>
                </a:lnTo>
                <a:lnTo>
                  <a:pt x="10745070" y="939685"/>
                </a:lnTo>
                <a:lnTo>
                  <a:pt x="10740173" y="934791"/>
                </a:lnTo>
                <a:lnTo>
                  <a:pt x="10735275" y="934791"/>
                </a:lnTo>
                <a:lnTo>
                  <a:pt x="10735275" y="929897"/>
                </a:lnTo>
                <a:lnTo>
                  <a:pt x="10730378" y="925003"/>
                </a:lnTo>
                <a:lnTo>
                  <a:pt x="10730378" y="920109"/>
                </a:lnTo>
                <a:lnTo>
                  <a:pt x="10735275" y="910320"/>
                </a:lnTo>
                <a:lnTo>
                  <a:pt x="10740173" y="905426"/>
                </a:lnTo>
                <a:lnTo>
                  <a:pt x="10745070" y="905426"/>
                </a:lnTo>
                <a:lnTo>
                  <a:pt x="10749968" y="900532"/>
                </a:lnTo>
                <a:lnTo>
                  <a:pt x="10745070" y="895638"/>
                </a:lnTo>
                <a:lnTo>
                  <a:pt x="10740173" y="895638"/>
                </a:lnTo>
                <a:lnTo>
                  <a:pt x="10735275" y="890744"/>
                </a:lnTo>
                <a:lnTo>
                  <a:pt x="10735275" y="885849"/>
                </a:lnTo>
                <a:lnTo>
                  <a:pt x="10735275" y="876061"/>
                </a:lnTo>
                <a:lnTo>
                  <a:pt x="10740173" y="856485"/>
                </a:lnTo>
                <a:lnTo>
                  <a:pt x="10740173" y="846696"/>
                </a:lnTo>
                <a:lnTo>
                  <a:pt x="10745070" y="836908"/>
                </a:lnTo>
                <a:close/>
                <a:moveTo>
                  <a:pt x="8291430" y="827119"/>
                </a:moveTo>
                <a:lnTo>
                  <a:pt x="8301225" y="827119"/>
                </a:lnTo>
                <a:lnTo>
                  <a:pt x="8306122" y="827119"/>
                </a:lnTo>
                <a:lnTo>
                  <a:pt x="8311020" y="832013"/>
                </a:lnTo>
                <a:lnTo>
                  <a:pt x="8315917" y="836907"/>
                </a:lnTo>
                <a:lnTo>
                  <a:pt x="8315917" y="841802"/>
                </a:lnTo>
                <a:lnTo>
                  <a:pt x="8315917" y="851590"/>
                </a:lnTo>
                <a:lnTo>
                  <a:pt x="8311020" y="861379"/>
                </a:lnTo>
                <a:lnTo>
                  <a:pt x="8311020" y="871167"/>
                </a:lnTo>
                <a:lnTo>
                  <a:pt x="8311020" y="885849"/>
                </a:lnTo>
                <a:lnTo>
                  <a:pt x="8315917" y="895638"/>
                </a:lnTo>
                <a:lnTo>
                  <a:pt x="8320815" y="905426"/>
                </a:lnTo>
                <a:lnTo>
                  <a:pt x="8330610" y="910320"/>
                </a:lnTo>
                <a:lnTo>
                  <a:pt x="8340405" y="910320"/>
                </a:lnTo>
                <a:lnTo>
                  <a:pt x="8345302" y="910320"/>
                </a:lnTo>
                <a:lnTo>
                  <a:pt x="8350200" y="905426"/>
                </a:lnTo>
                <a:lnTo>
                  <a:pt x="8355097" y="895638"/>
                </a:lnTo>
                <a:lnTo>
                  <a:pt x="8355097" y="885849"/>
                </a:lnTo>
                <a:lnTo>
                  <a:pt x="8355097" y="876061"/>
                </a:lnTo>
                <a:lnTo>
                  <a:pt x="8355097" y="866273"/>
                </a:lnTo>
                <a:lnTo>
                  <a:pt x="8355097" y="851590"/>
                </a:lnTo>
                <a:lnTo>
                  <a:pt x="8359995" y="846696"/>
                </a:lnTo>
                <a:lnTo>
                  <a:pt x="8364892" y="841802"/>
                </a:lnTo>
                <a:lnTo>
                  <a:pt x="8369790" y="841802"/>
                </a:lnTo>
                <a:lnTo>
                  <a:pt x="8374687" y="846696"/>
                </a:lnTo>
                <a:lnTo>
                  <a:pt x="8379585" y="856484"/>
                </a:lnTo>
                <a:lnTo>
                  <a:pt x="8389380" y="866273"/>
                </a:lnTo>
                <a:lnTo>
                  <a:pt x="8394277" y="876061"/>
                </a:lnTo>
                <a:lnTo>
                  <a:pt x="8399175" y="890744"/>
                </a:lnTo>
                <a:lnTo>
                  <a:pt x="8404072" y="900532"/>
                </a:lnTo>
                <a:lnTo>
                  <a:pt x="8413867" y="905426"/>
                </a:lnTo>
                <a:lnTo>
                  <a:pt x="8418765" y="900532"/>
                </a:lnTo>
                <a:lnTo>
                  <a:pt x="8423662" y="895638"/>
                </a:lnTo>
                <a:lnTo>
                  <a:pt x="8428560" y="885849"/>
                </a:lnTo>
                <a:lnTo>
                  <a:pt x="8433457" y="876061"/>
                </a:lnTo>
                <a:lnTo>
                  <a:pt x="8443252" y="871167"/>
                </a:lnTo>
                <a:lnTo>
                  <a:pt x="8448149" y="866273"/>
                </a:lnTo>
                <a:lnTo>
                  <a:pt x="8453047" y="871167"/>
                </a:lnTo>
                <a:lnTo>
                  <a:pt x="8457944" y="876061"/>
                </a:lnTo>
                <a:lnTo>
                  <a:pt x="8462842" y="880955"/>
                </a:lnTo>
                <a:lnTo>
                  <a:pt x="8467739" y="880955"/>
                </a:lnTo>
                <a:lnTo>
                  <a:pt x="8467739" y="885849"/>
                </a:lnTo>
                <a:lnTo>
                  <a:pt x="8502022" y="929897"/>
                </a:lnTo>
                <a:lnTo>
                  <a:pt x="8502022" y="915215"/>
                </a:lnTo>
                <a:lnTo>
                  <a:pt x="8502022" y="905426"/>
                </a:lnTo>
                <a:lnTo>
                  <a:pt x="8506919" y="895638"/>
                </a:lnTo>
                <a:lnTo>
                  <a:pt x="8516714" y="885849"/>
                </a:lnTo>
                <a:lnTo>
                  <a:pt x="8521612" y="876061"/>
                </a:lnTo>
                <a:lnTo>
                  <a:pt x="8526509" y="871167"/>
                </a:lnTo>
                <a:lnTo>
                  <a:pt x="8550997" y="876061"/>
                </a:lnTo>
                <a:lnTo>
                  <a:pt x="8565689" y="895638"/>
                </a:lnTo>
                <a:lnTo>
                  <a:pt x="8575484" y="920109"/>
                </a:lnTo>
                <a:lnTo>
                  <a:pt x="8580382" y="944580"/>
                </a:lnTo>
                <a:lnTo>
                  <a:pt x="8585279" y="954368"/>
                </a:lnTo>
                <a:lnTo>
                  <a:pt x="8585279" y="1017993"/>
                </a:lnTo>
                <a:lnTo>
                  <a:pt x="8595074" y="1066935"/>
                </a:lnTo>
                <a:lnTo>
                  <a:pt x="8609766" y="1096300"/>
                </a:lnTo>
                <a:lnTo>
                  <a:pt x="8614664" y="1106089"/>
                </a:lnTo>
                <a:lnTo>
                  <a:pt x="8653844" y="1110983"/>
                </a:lnTo>
                <a:lnTo>
                  <a:pt x="8673434" y="1115877"/>
                </a:lnTo>
                <a:lnTo>
                  <a:pt x="8688126" y="1125665"/>
                </a:lnTo>
                <a:lnTo>
                  <a:pt x="8697921" y="1130560"/>
                </a:lnTo>
                <a:lnTo>
                  <a:pt x="8712614" y="1135453"/>
                </a:lnTo>
                <a:lnTo>
                  <a:pt x="8722409" y="1140348"/>
                </a:lnTo>
                <a:lnTo>
                  <a:pt x="8727306" y="1150136"/>
                </a:lnTo>
                <a:lnTo>
                  <a:pt x="8727306" y="1155030"/>
                </a:lnTo>
                <a:lnTo>
                  <a:pt x="8727306" y="1164819"/>
                </a:lnTo>
                <a:lnTo>
                  <a:pt x="8722409" y="1169713"/>
                </a:lnTo>
                <a:lnTo>
                  <a:pt x="8717511" y="1174607"/>
                </a:lnTo>
                <a:lnTo>
                  <a:pt x="8712614" y="1174607"/>
                </a:lnTo>
                <a:lnTo>
                  <a:pt x="8702819" y="1174607"/>
                </a:lnTo>
                <a:lnTo>
                  <a:pt x="8693024" y="1169713"/>
                </a:lnTo>
                <a:lnTo>
                  <a:pt x="8678331" y="1174607"/>
                </a:lnTo>
                <a:lnTo>
                  <a:pt x="8668536" y="1174607"/>
                </a:lnTo>
                <a:lnTo>
                  <a:pt x="8658741" y="1179501"/>
                </a:lnTo>
                <a:lnTo>
                  <a:pt x="8648946" y="1179501"/>
                </a:lnTo>
                <a:lnTo>
                  <a:pt x="8639151" y="1184396"/>
                </a:lnTo>
                <a:lnTo>
                  <a:pt x="8634254" y="1189290"/>
                </a:lnTo>
                <a:lnTo>
                  <a:pt x="8634254" y="1194184"/>
                </a:lnTo>
                <a:lnTo>
                  <a:pt x="8639151" y="1199078"/>
                </a:lnTo>
                <a:lnTo>
                  <a:pt x="8644049" y="1199078"/>
                </a:lnTo>
                <a:lnTo>
                  <a:pt x="8644049" y="1203972"/>
                </a:lnTo>
                <a:lnTo>
                  <a:pt x="8658741" y="1203972"/>
                </a:lnTo>
                <a:lnTo>
                  <a:pt x="8668536" y="1203972"/>
                </a:lnTo>
                <a:lnTo>
                  <a:pt x="8673434" y="1208867"/>
                </a:lnTo>
                <a:lnTo>
                  <a:pt x="8673434" y="1213761"/>
                </a:lnTo>
                <a:lnTo>
                  <a:pt x="8673434" y="1218655"/>
                </a:lnTo>
                <a:lnTo>
                  <a:pt x="8673434" y="1223549"/>
                </a:lnTo>
                <a:lnTo>
                  <a:pt x="8668536" y="1228443"/>
                </a:lnTo>
                <a:lnTo>
                  <a:pt x="8653844" y="1238232"/>
                </a:lnTo>
                <a:lnTo>
                  <a:pt x="8644049" y="1243126"/>
                </a:lnTo>
                <a:lnTo>
                  <a:pt x="8634254" y="1248020"/>
                </a:lnTo>
                <a:lnTo>
                  <a:pt x="8629356" y="1248020"/>
                </a:lnTo>
                <a:lnTo>
                  <a:pt x="8624459" y="1243126"/>
                </a:lnTo>
                <a:lnTo>
                  <a:pt x="8619561" y="1238232"/>
                </a:lnTo>
                <a:lnTo>
                  <a:pt x="8614664" y="1238232"/>
                </a:lnTo>
                <a:lnTo>
                  <a:pt x="8609766" y="1243126"/>
                </a:lnTo>
                <a:lnTo>
                  <a:pt x="8604869" y="1248020"/>
                </a:lnTo>
                <a:lnTo>
                  <a:pt x="8599971" y="1248020"/>
                </a:lnTo>
                <a:lnTo>
                  <a:pt x="8595074" y="1248020"/>
                </a:lnTo>
                <a:lnTo>
                  <a:pt x="8590176" y="1243126"/>
                </a:lnTo>
                <a:lnTo>
                  <a:pt x="8585279" y="1238232"/>
                </a:lnTo>
                <a:lnTo>
                  <a:pt x="8575484" y="1228443"/>
                </a:lnTo>
                <a:lnTo>
                  <a:pt x="8560792" y="1223549"/>
                </a:lnTo>
                <a:lnTo>
                  <a:pt x="8550997" y="1223549"/>
                </a:lnTo>
                <a:lnTo>
                  <a:pt x="8536304" y="1223549"/>
                </a:lnTo>
                <a:lnTo>
                  <a:pt x="8526509" y="1223549"/>
                </a:lnTo>
                <a:lnTo>
                  <a:pt x="8521612" y="1223549"/>
                </a:lnTo>
                <a:lnTo>
                  <a:pt x="8516714" y="1223549"/>
                </a:lnTo>
                <a:lnTo>
                  <a:pt x="8477534" y="1243126"/>
                </a:lnTo>
                <a:lnTo>
                  <a:pt x="8428560" y="1262703"/>
                </a:lnTo>
                <a:lnTo>
                  <a:pt x="8379585" y="1272491"/>
                </a:lnTo>
                <a:lnTo>
                  <a:pt x="8345302" y="1277385"/>
                </a:lnTo>
                <a:lnTo>
                  <a:pt x="8330610" y="1282280"/>
                </a:lnTo>
                <a:lnTo>
                  <a:pt x="8325712" y="1262703"/>
                </a:lnTo>
                <a:lnTo>
                  <a:pt x="8320815" y="1252914"/>
                </a:lnTo>
                <a:lnTo>
                  <a:pt x="8311020" y="1238232"/>
                </a:lnTo>
                <a:lnTo>
                  <a:pt x="8301225" y="1233338"/>
                </a:lnTo>
                <a:lnTo>
                  <a:pt x="8286533" y="1223549"/>
                </a:lnTo>
                <a:lnTo>
                  <a:pt x="8281635" y="1223549"/>
                </a:lnTo>
                <a:lnTo>
                  <a:pt x="8276738" y="1218655"/>
                </a:lnTo>
                <a:lnTo>
                  <a:pt x="8257148" y="1213761"/>
                </a:lnTo>
                <a:lnTo>
                  <a:pt x="8237558" y="1203972"/>
                </a:lnTo>
                <a:lnTo>
                  <a:pt x="8222865" y="1199078"/>
                </a:lnTo>
                <a:lnTo>
                  <a:pt x="8217968" y="1189290"/>
                </a:lnTo>
                <a:lnTo>
                  <a:pt x="8213070" y="1184396"/>
                </a:lnTo>
                <a:lnTo>
                  <a:pt x="8208173" y="1179501"/>
                </a:lnTo>
                <a:lnTo>
                  <a:pt x="8208173" y="1174607"/>
                </a:lnTo>
                <a:lnTo>
                  <a:pt x="8213070" y="1164819"/>
                </a:lnTo>
                <a:lnTo>
                  <a:pt x="8217968" y="1155030"/>
                </a:lnTo>
                <a:lnTo>
                  <a:pt x="8222865" y="1150136"/>
                </a:lnTo>
                <a:lnTo>
                  <a:pt x="8232660" y="1145242"/>
                </a:lnTo>
                <a:lnTo>
                  <a:pt x="8237558" y="1145242"/>
                </a:lnTo>
                <a:lnTo>
                  <a:pt x="8247353" y="1145242"/>
                </a:lnTo>
                <a:lnTo>
                  <a:pt x="8252250" y="1145242"/>
                </a:lnTo>
                <a:lnTo>
                  <a:pt x="8257148" y="1150136"/>
                </a:lnTo>
                <a:lnTo>
                  <a:pt x="8262045" y="1150136"/>
                </a:lnTo>
                <a:lnTo>
                  <a:pt x="8281635" y="1145242"/>
                </a:lnTo>
                <a:lnTo>
                  <a:pt x="8296328" y="1140348"/>
                </a:lnTo>
                <a:lnTo>
                  <a:pt x="8306122" y="1140348"/>
                </a:lnTo>
                <a:lnTo>
                  <a:pt x="8315917" y="1140348"/>
                </a:lnTo>
                <a:lnTo>
                  <a:pt x="8325712" y="1140348"/>
                </a:lnTo>
                <a:lnTo>
                  <a:pt x="8330610" y="1145242"/>
                </a:lnTo>
                <a:lnTo>
                  <a:pt x="8345302" y="1150136"/>
                </a:lnTo>
                <a:lnTo>
                  <a:pt x="8355097" y="1150136"/>
                </a:lnTo>
                <a:lnTo>
                  <a:pt x="8359995" y="1145242"/>
                </a:lnTo>
                <a:lnTo>
                  <a:pt x="8364892" y="1140348"/>
                </a:lnTo>
                <a:lnTo>
                  <a:pt x="8369790" y="1130560"/>
                </a:lnTo>
                <a:lnTo>
                  <a:pt x="8369790" y="1125665"/>
                </a:lnTo>
                <a:lnTo>
                  <a:pt x="8369790" y="1115877"/>
                </a:lnTo>
                <a:lnTo>
                  <a:pt x="8369790" y="1106089"/>
                </a:lnTo>
                <a:lnTo>
                  <a:pt x="8369790" y="1101194"/>
                </a:lnTo>
                <a:lnTo>
                  <a:pt x="8355097" y="1086512"/>
                </a:lnTo>
                <a:lnTo>
                  <a:pt x="8325712" y="1081617"/>
                </a:lnTo>
                <a:lnTo>
                  <a:pt x="8291430" y="1081617"/>
                </a:lnTo>
                <a:lnTo>
                  <a:pt x="8262045" y="1081617"/>
                </a:lnTo>
                <a:lnTo>
                  <a:pt x="8247353" y="1086512"/>
                </a:lnTo>
                <a:lnTo>
                  <a:pt x="8222865" y="1086512"/>
                </a:lnTo>
                <a:lnTo>
                  <a:pt x="8208173" y="1081617"/>
                </a:lnTo>
                <a:lnTo>
                  <a:pt x="8193480" y="1081617"/>
                </a:lnTo>
                <a:lnTo>
                  <a:pt x="8183685" y="1076723"/>
                </a:lnTo>
                <a:lnTo>
                  <a:pt x="8178788" y="1076723"/>
                </a:lnTo>
                <a:lnTo>
                  <a:pt x="8178788" y="1071829"/>
                </a:lnTo>
                <a:lnTo>
                  <a:pt x="8178788" y="1057146"/>
                </a:lnTo>
                <a:lnTo>
                  <a:pt x="8178788" y="1047358"/>
                </a:lnTo>
                <a:lnTo>
                  <a:pt x="8183685" y="1042464"/>
                </a:lnTo>
                <a:lnTo>
                  <a:pt x="8193480" y="1037570"/>
                </a:lnTo>
                <a:lnTo>
                  <a:pt x="8198378" y="1037570"/>
                </a:lnTo>
                <a:lnTo>
                  <a:pt x="8208173" y="1037570"/>
                </a:lnTo>
                <a:lnTo>
                  <a:pt x="8217968" y="1037570"/>
                </a:lnTo>
                <a:lnTo>
                  <a:pt x="8222865" y="1037570"/>
                </a:lnTo>
                <a:lnTo>
                  <a:pt x="8227763" y="1042464"/>
                </a:lnTo>
                <a:lnTo>
                  <a:pt x="8232660" y="1042464"/>
                </a:lnTo>
                <a:lnTo>
                  <a:pt x="8247353" y="1037570"/>
                </a:lnTo>
                <a:lnTo>
                  <a:pt x="8262045" y="1037570"/>
                </a:lnTo>
                <a:lnTo>
                  <a:pt x="8266943" y="1032675"/>
                </a:lnTo>
                <a:lnTo>
                  <a:pt x="8271840" y="1022887"/>
                </a:lnTo>
                <a:lnTo>
                  <a:pt x="8271840" y="1017993"/>
                </a:lnTo>
                <a:lnTo>
                  <a:pt x="8271840" y="1013098"/>
                </a:lnTo>
                <a:lnTo>
                  <a:pt x="8271840" y="1008205"/>
                </a:lnTo>
                <a:lnTo>
                  <a:pt x="8266943" y="1008205"/>
                </a:lnTo>
                <a:lnTo>
                  <a:pt x="8262045" y="1008205"/>
                </a:lnTo>
                <a:lnTo>
                  <a:pt x="8257148" y="1013098"/>
                </a:lnTo>
                <a:lnTo>
                  <a:pt x="8247353" y="1013098"/>
                </a:lnTo>
                <a:lnTo>
                  <a:pt x="8237558" y="1013098"/>
                </a:lnTo>
                <a:lnTo>
                  <a:pt x="8227763" y="1013098"/>
                </a:lnTo>
                <a:lnTo>
                  <a:pt x="8217968" y="1013098"/>
                </a:lnTo>
                <a:lnTo>
                  <a:pt x="8217968" y="1008205"/>
                </a:lnTo>
                <a:lnTo>
                  <a:pt x="8198378" y="1008205"/>
                </a:lnTo>
                <a:lnTo>
                  <a:pt x="8183685" y="1008205"/>
                </a:lnTo>
                <a:lnTo>
                  <a:pt x="8173890" y="1003310"/>
                </a:lnTo>
                <a:lnTo>
                  <a:pt x="8164095" y="998416"/>
                </a:lnTo>
                <a:lnTo>
                  <a:pt x="8159198" y="993522"/>
                </a:lnTo>
                <a:lnTo>
                  <a:pt x="8159198" y="983733"/>
                </a:lnTo>
                <a:lnTo>
                  <a:pt x="8159198" y="978839"/>
                </a:lnTo>
                <a:lnTo>
                  <a:pt x="8159198" y="973945"/>
                </a:lnTo>
                <a:lnTo>
                  <a:pt x="8164095" y="969051"/>
                </a:lnTo>
                <a:lnTo>
                  <a:pt x="8164095" y="964156"/>
                </a:lnTo>
                <a:lnTo>
                  <a:pt x="8173890" y="954368"/>
                </a:lnTo>
                <a:lnTo>
                  <a:pt x="8173890" y="944580"/>
                </a:lnTo>
                <a:lnTo>
                  <a:pt x="8178788" y="934791"/>
                </a:lnTo>
                <a:lnTo>
                  <a:pt x="8178788" y="925003"/>
                </a:lnTo>
                <a:lnTo>
                  <a:pt x="8178788" y="915215"/>
                </a:lnTo>
                <a:lnTo>
                  <a:pt x="8193480" y="885849"/>
                </a:lnTo>
                <a:lnTo>
                  <a:pt x="8222865" y="866273"/>
                </a:lnTo>
                <a:lnTo>
                  <a:pt x="8257148" y="846696"/>
                </a:lnTo>
                <a:lnTo>
                  <a:pt x="8281635" y="832013"/>
                </a:lnTo>
                <a:close/>
                <a:moveTo>
                  <a:pt x="9065233" y="758600"/>
                </a:moveTo>
                <a:lnTo>
                  <a:pt x="9075029" y="758600"/>
                </a:lnTo>
                <a:lnTo>
                  <a:pt x="9079926" y="758600"/>
                </a:lnTo>
                <a:lnTo>
                  <a:pt x="9084823" y="758600"/>
                </a:lnTo>
                <a:lnTo>
                  <a:pt x="9089721" y="768389"/>
                </a:lnTo>
                <a:lnTo>
                  <a:pt x="9099516" y="773283"/>
                </a:lnTo>
                <a:lnTo>
                  <a:pt x="9109311" y="778177"/>
                </a:lnTo>
                <a:lnTo>
                  <a:pt x="9119106" y="778177"/>
                </a:lnTo>
                <a:lnTo>
                  <a:pt x="9128901" y="778177"/>
                </a:lnTo>
                <a:lnTo>
                  <a:pt x="9138696" y="778177"/>
                </a:lnTo>
                <a:lnTo>
                  <a:pt x="9153389" y="778177"/>
                </a:lnTo>
                <a:lnTo>
                  <a:pt x="9163183" y="783071"/>
                </a:lnTo>
                <a:lnTo>
                  <a:pt x="9168081" y="787965"/>
                </a:lnTo>
                <a:lnTo>
                  <a:pt x="9168081" y="792860"/>
                </a:lnTo>
                <a:lnTo>
                  <a:pt x="9168081" y="802648"/>
                </a:lnTo>
                <a:lnTo>
                  <a:pt x="9163183" y="807542"/>
                </a:lnTo>
                <a:lnTo>
                  <a:pt x="9158286" y="812436"/>
                </a:lnTo>
                <a:lnTo>
                  <a:pt x="9158286" y="817330"/>
                </a:lnTo>
                <a:lnTo>
                  <a:pt x="9153389" y="832013"/>
                </a:lnTo>
                <a:lnTo>
                  <a:pt x="9153389" y="851590"/>
                </a:lnTo>
                <a:lnTo>
                  <a:pt x="9148491" y="861378"/>
                </a:lnTo>
                <a:lnTo>
                  <a:pt x="9138696" y="876061"/>
                </a:lnTo>
                <a:lnTo>
                  <a:pt x="9133799" y="880955"/>
                </a:lnTo>
                <a:lnTo>
                  <a:pt x="9133799" y="885849"/>
                </a:lnTo>
                <a:lnTo>
                  <a:pt x="9128901" y="900532"/>
                </a:lnTo>
                <a:lnTo>
                  <a:pt x="9119106" y="910320"/>
                </a:lnTo>
                <a:lnTo>
                  <a:pt x="9109311" y="920108"/>
                </a:lnTo>
                <a:lnTo>
                  <a:pt x="9099516" y="920108"/>
                </a:lnTo>
                <a:lnTo>
                  <a:pt x="9094619" y="925003"/>
                </a:lnTo>
                <a:lnTo>
                  <a:pt x="9089721" y="925003"/>
                </a:lnTo>
                <a:lnTo>
                  <a:pt x="9084823" y="925003"/>
                </a:lnTo>
                <a:lnTo>
                  <a:pt x="9075029" y="925003"/>
                </a:lnTo>
                <a:lnTo>
                  <a:pt x="9065233" y="929897"/>
                </a:lnTo>
                <a:lnTo>
                  <a:pt x="9060336" y="934791"/>
                </a:lnTo>
                <a:lnTo>
                  <a:pt x="9055439" y="944579"/>
                </a:lnTo>
                <a:lnTo>
                  <a:pt x="9055439" y="949473"/>
                </a:lnTo>
                <a:lnTo>
                  <a:pt x="9060336" y="959262"/>
                </a:lnTo>
                <a:lnTo>
                  <a:pt x="9060336" y="969050"/>
                </a:lnTo>
                <a:lnTo>
                  <a:pt x="9060336" y="973945"/>
                </a:lnTo>
                <a:lnTo>
                  <a:pt x="9065233" y="978839"/>
                </a:lnTo>
                <a:lnTo>
                  <a:pt x="9060336" y="998416"/>
                </a:lnTo>
                <a:lnTo>
                  <a:pt x="9060336" y="1008204"/>
                </a:lnTo>
                <a:lnTo>
                  <a:pt x="9050541" y="1013098"/>
                </a:lnTo>
                <a:lnTo>
                  <a:pt x="9045643" y="1017993"/>
                </a:lnTo>
                <a:lnTo>
                  <a:pt x="9040746" y="1017993"/>
                </a:lnTo>
                <a:lnTo>
                  <a:pt x="9030951" y="1017993"/>
                </a:lnTo>
                <a:lnTo>
                  <a:pt x="9026053" y="1017993"/>
                </a:lnTo>
                <a:lnTo>
                  <a:pt x="9021156" y="1013098"/>
                </a:lnTo>
                <a:lnTo>
                  <a:pt x="9016259" y="939685"/>
                </a:lnTo>
                <a:lnTo>
                  <a:pt x="9011361" y="920108"/>
                </a:lnTo>
                <a:lnTo>
                  <a:pt x="9006463" y="905426"/>
                </a:lnTo>
                <a:lnTo>
                  <a:pt x="9006463" y="890743"/>
                </a:lnTo>
                <a:lnTo>
                  <a:pt x="9006463" y="880955"/>
                </a:lnTo>
                <a:lnTo>
                  <a:pt x="9006463" y="876061"/>
                </a:lnTo>
                <a:lnTo>
                  <a:pt x="9006463" y="871167"/>
                </a:lnTo>
                <a:lnTo>
                  <a:pt x="9011361" y="861378"/>
                </a:lnTo>
                <a:lnTo>
                  <a:pt x="9011361" y="851590"/>
                </a:lnTo>
                <a:lnTo>
                  <a:pt x="9011361" y="846696"/>
                </a:lnTo>
                <a:lnTo>
                  <a:pt x="9006463" y="836907"/>
                </a:lnTo>
                <a:lnTo>
                  <a:pt x="9001566" y="832013"/>
                </a:lnTo>
                <a:lnTo>
                  <a:pt x="9006463" y="822225"/>
                </a:lnTo>
                <a:lnTo>
                  <a:pt x="9011361" y="812436"/>
                </a:lnTo>
                <a:lnTo>
                  <a:pt x="9016259" y="807542"/>
                </a:lnTo>
                <a:lnTo>
                  <a:pt x="9021156" y="797754"/>
                </a:lnTo>
                <a:lnTo>
                  <a:pt x="9030951" y="778177"/>
                </a:lnTo>
                <a:lnTo>
                  <a:pt x="9035849" y="768389"/>
                </a:lnTo>
                <a:lnTo>
                  <a:pt x="9040746" y="763495"/>
                </a:lnTo>
                <a:lnTo>
                  <a:pt x="9045643" y="763495"/>
                </a:lnTo>
                <a:lnTo>
                  <a:pt x="9050541" y="763495"/>
                </a:lnTo>
                <a:lnTo>
                  <a:pt x="9050541" y="768389"/>
                </a:lnTo>
                <a:lnTo>
                  <a:pt x="9055439" y="763495"/>
                </a:lnTo>
                <a:close/>
                <a:moveTo>
                  <a:pt x="9432545" y="748811"/>
                </a:moveTo>
                <a:lnTo>
                  <a:pt x="9447237" y="748811"/>
                </a:lnTo>
                <a:lnTo>
                  <a:pt x="9457032" y="748811"/>
                </a:lnTo>
                <a:lnTo>
                  <a:pt x="9466827" y="758599"/>
                </a:lnTo>
                <a:lnTo>
                  <a:pt x="9471725" y="763493"/>
                </a:lnTo>
                <a:lnTo>
                  <a:pt x="9471725" y="768388"/>
                </a:lnTo>
                <a:lnTo>
                  <a:pt x="9471725" y="778176"/>
                </a:lnTo>
                <a:lnTo>
                  <a:pt x="9476622" y="787965"/>
                </a:lnTo>
                <a:lnTo>
                  <a:pt x="9476622" y="802647"/>
                </a:lnTo>
                <a:lnTo>
                  <a:pt x="9481519" y="817330"/>
                </a:lnTo>
                <a:lnTo>
                  <a:pt x="9481519" y="827118"/>
                </a:lnTo>
                <a:lnTo>
                  <a:pt x="9481519" y="832013"/>
                </a:lnTo>
                <a:lnTo>
                  <a:pt x="9486417" y="836907"/>
                </a:lnTo>
                <a:lnTo>
                  <a:pt x="9481519" y="851589"/>
                </a:lnTo>
                <a:lnTo>
                  <a:pt x="9403159" y="851589"/>
                </a:lnTo>
                <a:lnTo>
                  <a:pt x="9393365" y="856484"/>
                </a:lnTo>
                <a:lnTo>
                  <a:pt x="9383569" y="856484"/>
                </a:lnTo>
                <a:lnTo>
                  <a:pt x="9373775" y="851589"/>
                </a:lnTo>
                <a:lnTo>
                  <a:pt x="9368877" y="846695"/>
                </a:lnTo>
                <a:lnTo>
                  <a:pt x="9354185" y="841801"/>
                </a:lnTo>
                <a:lnTo>
                  <a:pt x="9349287" y="836907"/>
                </a:lnTo>
                <a:lnTo>
                  <a:pt x="9344389" y="827118"/>
                </a:lnTo>
                <a:lnTo>
                  <a:pt x="9339492" y="817330"/>
                </a:lnTo>
                <a:lnTo>
                  <a:pt x="9339492" y="807542"/>
                </a:lnTo>
                <a:lnTo>
                  <a:pt x="9339492" y="797753"/>
                </a:lnTo>
                <a:lnTo>
                  <a:pt x="9339492" y="787965"/>
                </a:lnTo>
                <a:lnTo>
                  <a:pt x="9339492" y="783070"/>
                </a:lnTo>
                <a:lnTo>
                  <a:pt x="9339492" y="778176"/>
                </a:lnTo>
                <a:lnTo>
                  <a:pt x="9339492" y="768388"/>
                </a:lnTo>
                <a:lnTo>
                  <a:pt x="9344389" y="758599"/>
                </a:lnTo>
                <a:lnTo>
                  <a:pt x="9349287" y="753705"/>
                </a:lnTo>
                <a:lnTo>
                  <a:pt x="9359082" y="753705"/>
                </a:lnTo>
                <a:lnTo>
                  <a:pt x="9363979" y="753705"/>
                </a:lnTo>
                <a:lnTo>
                  <a:pt x="9368877" y="753705"/>
                </a:lnTo>
                <a:lnTo>
                  <a:pt x="9373775" y="753705"/>
                </a:lnTo>
                <a:lnTo>
                  <a:pt x="9412955" y="753705"/>
                </a:lnTo>
                <a:close/>
                <a:moveTo>
                  <a:pt x="8805666" y="729236"/>
                </a:moveTo>
                <a:lnTo>
                  <a:pt x="8815461" y="729236"/>
                </a:lnTo>
                <a:lnTo>
                  <a:pt x="8825256" y="753707"/>
                </a:lnTo>
                <a:lnTo>
                  <a:pt x="8835051" y="758601"/>
                </a:lnTo>
                <a:lnTo>
                  <a:pt x="8839949" y="768390"/>
                </a:lnTo>
                <a:lnTo>
                  <a:pt x="8844846" y="778178"/>
                </a:lnTo>
                <a:lnTo>
                  <a:pt x="8844846" y="787966"/>
                </a:lnTo>
                <a:lnTo>
                  <a:pt x="8839949" y="802649"/>
                </a:lnTo>
                <a:lnTo>
                  <a:pt x="8839949" y="807543"/>
                </a:lnTo>
                <a:lnTo>
                  <a:pt x="8835051" y="817332"/>
                </a:lnTo>
                <a:lnTo>
                  <a:pt x="8825256" y="817332"/>
                </a:lnTo>
                <a:lnTo>
                  <a:pt x="8815461" y="827120"/>
                </a:lnTo>
                <a:lnTo>
                  <a:pt x="8805666" y="832014"/>
                </a:lnTo>
                <a:lnTo>
                  <a:pt x="8800769" y="841802"/>
                </a:lnTo>
                <a:lnTo>
                  <a:pt x="8795871" y="846697"/>
                </a:lnTo>
                <a:lnTo>
                  <a:pt x="8795871" y="851591"/>
                </a:lnTo>
                <a:lnTo>
                  <a:pt x="8795871" y="861379"/>
                </a:lnTo>
                <a:lnTo>
                  <a:pt x="8805666" y="866273"/>
                </a:lnTo>
                <a:lnTo>
                  <a:pt x="8810564" y="866273"/>
                </a:lnTo>
                <a:lnTo>
                  <a:pt x="8820359" y="866273"/>
                </a:lnTo>
                <a:lnTo>
                  <a:pt x="8830154" y="866273"/>
                </a:lnTo>
                <a:lnTo>
                  <a:pt x="8835051" y="866273"/>
                </a:lnTo>
                <a:lnTo>
                  <a:pt x="8839949" y="861379"/>
                </a:lnTo>
                <a:lnTo>
                  <a:pt x="8844846" y="861379"/>
                </a:lnTo>
                <a:lnTo>
                  <a:pt x="8844846" y="895638"/>
                </a:lnTo>
                <a:lnTo>
                  <a:pt x="8849744" y="915215"/>
                </a:lnTo>
                <a:lnTo>
                  <a:pt x="8854641" y="944580"/>
                </a:lnTo>
                <a:lnTo>
                  <a:pt x="8854641" y="973946"/>
                </a:lnTo>
                <a:lnTo>
                  <a:pt x="8854641" y="983734"/>
                </a:lnTo>
                <a:lnTo>
                  <a:pt x="8844846" y="998417"/>
                </a:lnTo>
                <a:lnTo>
                  <a:pt x="8835051" y="1008205"/>
                </a:lnTo>
                <a:lnTo>
                  <a:pt x="8825256" y="1013099"/>
                </a:lnTo>
                <a:lnTo>
                  <a:pt x="8815461" y="1017993"/>
                </a:lnTo>
                <a:lnTo>
                  <a:pt x="8805666" y="1022887"/>
                </a:lnTo>
                <a:lnTo>
                  <a:pt x="8786076" y="1027782"/>
                </a:lnTo>
                <a:lnTo>
                  <a:pt x="8771384" y="1027782"/>
                </a:lnTo>
                <a:lnTo>
                  <a:pt x="8756691" y="1027782"/>
                </a:lnTo>
                <a:lnTo>
                  <a:pt x="8746897" y="1017993"/>
                </a:lnTo>
                <a:lnTo>
                  <a:pt x="8741999" y="1013099"/>
                </a:lnTo>
                <a:lnTo>
                  <a:pt x="8732204" y="1003311"/>
                </a:lnTo>
                <a:lnTo>
                  <a:pt x="8732204" y="993522"/>
                </a:lnTo>
                <a:lnTo>
                  <a:pt x="8727307" y="988628"/>
                </a:lnTo>
                <a:lnTo>
                  <a:pt x="8727307" y="983734"/>
                </a:lnTo>
                <a:lnTo>
                  <a:pt x="8727307" y="978840"/>
                </a:lnTo>
                <a:lnTo>
                  <a:pt x="8717512" y="959263"/>
                </a:lnTo>
                <a:lnTo>
                  <a:pt x="8707717" y="949474"/>
                </a:lnTo>
                <a:lnTo>
                  <a:pt x="8702819" y="944580"/>
                </a:lnTo>
                <a:lnTo>
                  <a:pt x="8697922" y="939686"/>
                </a:lnTo>
                <a:lnTo>
                  <a:pt x="8683229" y="934792"/>
                </a:lnTo>
                <a:lnTo>
                  <a:pt x="8673434" y="925003"/>
                </a:lnTo>
                <a:lnTo>
                  <a:pt x="8663639" y="915215"/>
                </a:lnTo>
                <a:lnTo>
                  <a:pt x="8658742" y="900533"/>
                </a:lnTo>
                <a:lnTo>
                  <a:pt x="8653844" y="890744"/>
                </a:lnTo>
                <a:lnTo>
                  <a:pt x="8653844" y="885850"/>
                </a:lnTo>
                <a:lnTo>
                  <a:pt x="8653844" y="880956"/>
                </a:lnTo>
                <a:lnTo>
                  <a:pt x="8648947" y="866273"/>
                </a:lnTo>
                <a:lnTo>
                  <a:pt x="8648947" y="851591"/>
                </a:lnTo>
                <a:lnTo>
                  <a:pt x="8653844" y="846697"/>
                </a:lnTo>
                <a:lnTo>
                  <a:pt x="8653844" y="841802"/>
                </a:lnTo>
                <a:lnTo>
                  <a:pt x="8663639" y="841802"/>
                </a:lnTo>
                <a:lnTo>
                  <a:pt x="8668537" y="841802"/>
                </a:lnTo>
                <a:lnTo>
                  <a:pt x="8673434" y="841802"/>
                </a:lnTo>
                <a:lnTo>
                  <a:pt x="8678332" y="841802"/>
                </a:lnTo>
                <a:lnTo>
                  <a:pt x="8683229" y="846697"/>
                </a:lnTo>
                <a:lnTo>
                  <a:pt x="8697922" y="861379"/>
                </a:lnTo>
                <a:lnTo>
                  <a:pt x="8707717" y="866273"/>
                </a:lnTo>
                <a:lnTo>
                  <a:pt x="8712614" y="871168"/>
                </a:lnTo>
                <a:lnTo>
                  <a:pt x="8717512" y="871168"/>
                </a:lnTo>
                <a:lnTo>
                  <a:pt x="8727307" y="866273"/>
                </a:lnTo>
                <a:lnTo>
                  <a:pt x="8732204" y="856485"/>
                </a:lnTo>
                <a:lnTo>
                  <a:pt x="8732204" y="846697"/>
                </a:lnTo>
                <a:lnTo>
                  <a:pt x="8727307" y="841802"/>
                </a:lnTo>
                <a:lnTo>
                  <a:pt x="8727307" y="832014"/>
                </a:lnTo>
                <a:lnTo>
                  <a:pt x="8722409" y="827120"/>
                </a:lnTo>
                <a:lnTo>
                  <a:pt x="8717512" y="822226"/>
                </a:lnTo>
                <a:lnTo>
                  <a:pt x="8717512" y="817332"/>
                </a:lnTo>
                <a:lnTo>
                  <a:pt x="8707717" y="812437"/>
                </a:lnTo>
                <a:lnTo>
                  <a:pt x="8702819" y="797755"/>
                </a:lnTo>
                <a:lnTo>
                  <a:pt x="8697922" y="787966"/>
                </a:lnTo>
                <a:lnTo>
                  <a:pt x="8697922" y="778178"/>
                </a:lnTo>
                <a:lnTo>
                  <a:pt x="8697922" y="768390"/>
                </a:lnTo>
                <a:lnTo>
                  <a:pt x="8697922" y="763495"/>
                </a:lnTo>
                <a:lnTo>
                  <a:pt x="8702819" y="748813"/>
                </a:lnTo>
                <a:lnTo>
                  <a:pt x="8707717" y="743919"/>
                </a:lnTo>
                <a:lnTo>
                  <a:pt x="8717512" y="739025"/>
                </a:lnTo>
                <a:lnTo>
                  <a:pt x="8727307" y="734130"/>
                </a:lnTo>
                <a:lnTo>
                  <a:pt x="8737102" y="734130"/>
                </a:lnTo>
                <a:lnTo>
                  <a:pt x="8746897" y="739025"/>
                </a:lnTo>
                <a:lnTo>
                  <a:pt x="8756691" y="739025"/>
                </a:lnTo>
                <a:lnTo>
                  <a:pt x="8761589" y="739025"/>
                </a:lnTo>
                <a:lnTo>
                  <a:pt x="8766486" y="739025"/>
                </a:lnTo>
                <a:lnTo>
                  <a:pt x="8781179" y="739025"/>
                </a:lnTo>
                <a:lnTo>
                  <a:pt x="8790974" y="734130"/>
                </a:lnTo>
                <a:close/>
                <a:moveTo>
                  <a:pt x="8120019" y="690081"/>
                </a:moveTo>
                <a:lnTo>
                  <a:pt x="8124916" y="690081"/>
                </a:lnTo>
                <a:lnTo>
                  <a:pt x="8134711" y="690081"/>
                </a:lnTo>
                <a:lnTo>
                  <a:pt x="8134711" y="694975"/>
                </a:lnTo>
                <a:lnTo>
                  <a:pt x="8134711" y="699869"/>
                </a:lnTo>
                <a:lnTo>
                  <a:pt x="8129814" y="704764"/>
                </a:lnTo>
                <a:lnTo>
                  <a:pt x="8129814" y="709658"/>
                </a:lnTo>
                <a:lnTo>
                  <a:pt x="8124916" y="714552"/>
                </a:lnTo>
                <a:lnTo>
                  <a:pt x="8144506" y="719446"/>
                </a:lnTo>
                <a:lnTo>
                  <a:pt x="8149403" y="709658"/>
                </a:lnTo>
                <a:lnTo>
                  <a:pt x="8159198" y="709658"/>
                </a:lnTo>
                <a:lnTo>
                  <a:pt x="8164096" y="709658"/>
                </a:lnTo>
                <a:lnTo>
                  <a:pt x="8168993" y="714552"/>
                </a:lnTo>
                <a:lnTo>
                  <a:pt x="8173891" y="719446"/>
                </a:lnTo>
                <a:lnTo>
                  <a:pt x="8178788" y="724340"/>
                </a:lnTo>
                <a:lnTo>
                  <a:pt x="8183686" y="729235"/>
                </a:lnTo>
                <a:lnTo>
                  <a:pt x="8183686" y="739023"/>
                </a:lnTo>
                <a:lnTo>
                  <a:pt x="8188583" y="743917"/>
                </a:lnTo>
                <a:lnTo>
                  <a:pt x="8193481" y="743917"/>
                </a:lnTo>
                <a:lnTo>
                  <a:pt x="8193481" y="739023"/>
                </a:lnTo>
                <a:lnTo>
                  <a:pt x="8198378" y="739023"/>
                </a:lnTo>
                <a:lnTo>
                  <a:pt x="8208173" y="729235"/>
                </a:lnTo>
                <a:lnTo>
                  <a:pt x="8213071" y="724340"/>
                </a:lnTo>
                <a:lnTo>
                  <a:pt x="8222866" y="724340"/>
                </a:lnTo>
                <a:lnTo>
                  <a:pt x="8227763" y="724340"/>
                </a:lnTo>
                <a:lnTo>
                  <a:pt x="8232661" y="729235"/>
                </a:lnTo>
                <a:lnTo>
                  <a:pt x="8237558" y="734129"/>
                </a:lnTo>
                <a:lnTo>
                  <a:pt x="8237558" y="739023"/>
                </a:lnTo>
                <a:lnTo>
                  <a:pt x="8252251" y="753705"/>
                </a:lnTo>
                <a:lnTo>
                  <a:pt x="8262046" y="758600"/>
                </a:lnTo>
                <a:lnTo>
                  <a:pt x="8271841" y="763494"/>
                </a:lnTo>
                <a:lnTo>
                  <a:pt x="8276738" y="768388"/>
                </a:lnTo>
                <a:lnTo>
                  <a:pt x="8276738" y="787965"/>
                </a:lnTo>
                <a:lnTo>
                  <a:pt x="8222866" y="807541"/>
                </a:lnTo>
                <a:lnTo>
                  <a:pt x="8188583" y="836906"/>
                </a:lnTo>
                <a:lnTo>
                  <a:pt x="8168993" y="871166"/>
                </a:lnTo>
                <a:lnTo>
                  <a:pt x="8159198" y="905425"/>
                </a:lnTo>
                <a:lnTo>
                  <a:pt x="8159198" y="915213"/>
                </a:lnTo>
                <a:lnTo>
                  <a:pt x="8154301" y="929896"/>
                </a:lnTo>
                <a:lnTo>
                  <a:pt x="8154301" y="939684"/>
                </a:lnTo>
                <a:lnTo>
                  <a:pt x="8149403" y="944578"/>
                </a:lnTo>
                <a:lnTo>
                  <a:pt x="8144506" y="949472"/>
                </a:lnTo>
                <a:lnTo>
                  <a:pt x="8139609" y="949472"/>
                </a:lnTo>
                <a:lnTo>
                  <a:pt x="8134711" y="949472"/>
                </a:lnTo>
                <a:lnTo>
                  <a:pt x="8124916" y="944578"/>
                </a:lnTo>
                <a:lnTo>
                  <a:pt x="8115121" y="949472"/>
                </a:lnTo>
                <a:lnTo>
                  <a:pt x="8110224" y="949472"/>
                </a:lnTo>
                <a:lnTo>
                  <a:pt x="8105326" y="954366"/>
                </a:lnTo>
                <a:lnTo>
                  <a:pt x="8105326" y="959261"/>
                </a:lnTo>
                <a:lnTo>
                  <a:pt x="8095531" y="969049"/>
                </a:lnTo>
                <a:lnTo>
                  <a:pt x="8090634" y="973944"/>
                </a:lnTo>
                <a:lnTo>
                  <a:pt x="8080839" y="973944"/>
                </a:lnTo>
                <a:lnTo>
                  <a:pt x="8071044" y="969049"/>
                </a:lnTo>
                <a:lnTo>
                  <a:pt x="8066146" y="964155"/>
                </a:lnTo>
                <a:lnTo>
                  <a:pt x="8061249" y="959261"/>
                </a:lnTo>
                <a:lnTo>
                  <a:pt x="8056351" y="959261"/>
                </a:lnTo>
                <a:lnTo>
                  <a:pt x="8056351" y="944578"/>
                </a:lnTo>
                <a:lnTo>
                  <a:pt x="8051454" y="934790"/>
                </a:lnTo>
                <a:lnTo>
                  <a:pt x="8046556" y="925001"/>
                </a:lnTo>
                <a:lnTo>
                  <a:pt x="8041659" y="920107"/>
                </a:lnTo>
                <a:lnTo>
                  <a:pt x="8036761" y="920107"/>
                </a:lnTo>
                <a:lnTo>
                  <a:pt x="8031864" y="915213"/>
                </a:lnTo>
                <a:lnTo>
                  <a:pt x="8022069" y="910319"/>
                </a:lnTo>
                <a:lnTo>
                  <a:pt x="8022069" y="900530"/>
                </a:lnTo>
                <a:lnTo>
                  <a:pt x="8022069" y="895636"/>
                </a:lnTo>
                <a:lnTo>
                  <a:pt x="8022069" y="890742"/>
                </a:lnTo>
                <a:lnTo>
                  <a:pt x="8026966" y="885848"/>
                </a:lnTo>
                <a:lnTo>
                  <a:pt x="8031864" y="885848"/>
                </a:lnTo>
                <a:lnTo>
                  <a:pt x="8036761" y="846695"/>
                </a:lnTo>
                <a:lnTo>
                  <a:pt x="8041659" y="822224"/>
                </a:lnTo>
                <a:lnTo>
                  <a:pt x="8051454" y="807541"/>
                </a:lnTo>
                <a:lnTo>
                  <a:pt x="8056351" y="797753"/>
                </a:lnTo>
                <a:lnTo>
                  <a:pt x="8061249" y="787965"/>
                </a:lnTo>
                <a:lnTo>
                  <a:pt x="8066146" y="778176"/>
                </a:lnTo>
                <a:lnTo>
                  <a:pt x="8066146" y="773282"/>
                </a:lnTo>
                <a:lnTo>
                  <a:pt x="8066146" y="763494"/>
                </a:lnTo>
                <a:lnTo>
                  <a:pt x="8061249" y="758600"/>
                </a:lnTo>
                <a:lnTo>
                  <a:pt x="8061249" y="753705"/>
                </a:lnTo>
                <a:lnTo>
                  <a:pt x="8056351" y="748811"/>
                </a:lnTo>
                <a:lnTo>
                  <a:pt x="8056351" y="734129"/>
                </a:lnTo>
                <a:lnTo>
                  <a:pt x="8061249" y="724340"/>
                </a:lnTo>
                <a:lnTo>
                  <a:pt x="8061249" y="719446"/>
                </a:lnTo>
                <a:lnTo>
                  <a:pt x="8066146" y="714552"/>
                </a:lnTo>
                <a:lnTo>
                  <a:pt x="8071044" y="714552"/>
                </a:lnTo>
                <a:lnTo>
                  <a:pt x="8075941" y="714552"/>
                </a:lnTo>
                <a:lnTo>
                  <a:pt x="8080839" y="714552"/>
                </a:lnTo>
                <a:lnTo>
                  <a:pt x="8085736" y="714552"/>
                </a:lnTo>
                <a:lnTo>
                  <a:pt x="8085736" y="709658"/>
                </a:lnTo>
                <a:lnTo>
                  <a:pt x="8090634" y="704764"/>
                </a:lnTo>
                <a:lnTo>
                  <a:pt x="8095531" y="699869"/>
                </a:lnTo>
                <a:lnTo>
                  <a:pt x="8105326" y="694975"/>
                </a:lnTo>
                <a:close/>
                <a:moveTo>
                  <a:pt x="2576076" y="646046"/>
                </a:moveTo>
                <a:lnTo>
                  <a:pt x="2580972" y="646046"/>
                </a:lnTo>
                <a:lnTo>
                  <a:pt x="2585871" y="646046"/>
                </a:lnTo>
                <a:lnTo>
                  <a:pt x="2585871" y="650940"/>
                </a:lnTo>
                <a:lnTo>
                  <a:pt x="2585871" y="655834"/>
                </a:lnTo>
                <a:lnTo>
                  <a:pt x="2590768" y="660729"/>
                </a:lnTo>
                <a:lnTo>
                  <a:pt x="2590768" y="665623"/>
                </a:lnTo>
                <a:lnTo>
                  <a:pt x="2610357" y="699882"/>
                </a:lnTo>
                <a:lnTo>
                  <a:pt x="2566281" y="734141"/>
                </a:lnTo>
                <a:lnTo>
                  <a:pt x="2541793" y="768401"/>
                </a:lnTo>
                <a:lnTo>
                  <a:pt x="2522203" y="807554"/>
                </a:lnTo>
                <a:lnTo>
                  <a:pt x="2502613" y="832025"/>
                </a:lnTo>
                <a:lnTo>
                  <a:pt x="2492817" y="846708"/>
                </a:lnTo>
                <a:lnTo>
                  <a:pt x="2487921" y="856496"/>
                </a:lnTo>
                <a:lnTo>
                  <a:pt x="2483023" y="871179"/>
                </a:lnTo>
                <a:lnTo>
                  <a:pt x="2483023" y="880967"/>
                </a:lnTo>
                <a:lnTo>
                  <a:pt x="2487921" y="885861"/>
                </a:lnTo>
                <a:lnTo>
                  <a:pt x="2487921" y="890755"/>
                </a:lnTo>
                <a:lnTo>
                  <a:pt x="2468333" y="920121"/>
                </a:lnTo>
                <a:lnTo>
                  <a:pt x="2468333" y="959274"/>
                </a:lnTo>
                <a:lnTo>
                  <a:pt x="2468333" y="993534"/>
                </a:lnTo>
                <a:lnTo>
                  <a:pt x="2478126" y="1022900"/>
                </a:lnTo>
                <a:lnTo>
                  <a:pt x="2478126" y="1032688"/>
                </a:lnTo>
                <a:lnTo>
                  <a:pt x="2502613" y="1062053"/>
                </a:lnTo>
                <a:lnTo>
                  <a:pt x="2512407" y="1062053"/>
                </a:lnTo>
                <a:lnTo>
                  <a:pt x="2517306" y="1066948"/>
                </a:lnTo>
                <a:lnTo>
                  <a:pt x="2522203" y="1071841"/>
                </a:lnTo>
                <a:lnTo>
                  <a:pt x="2527099" y="1081630"/>
                </a:lnTo>
                <a:lnTo>
                  <a:pt x="2522203" y="1086524"/>
                </a:lnTo>
                <a:lnTo>
                  <a:pt x="2517306" y="1096313"/>
                </a:lnTo>
                <a:lnTo>
                  <a:pt x="2512407" y="1096313"/>
                </a:lnTo>
                <a:lnTo>
                  <a:pt x="2507510" y="1101206"/>
                </a:lnTo>
                <a:lnTo>
                  <a:pt x="2502613" y="1101206"/>
                </a:lnTo>
                <a:lnTo>
                  <a:pt x="2473230" y="1096313"/>
                </a:lnTo>
                <a:lnTo>
                  <a:pt x="2468333" y="1091418"/>
                </a:lnTo>
                <a:lnTo>
                  <a:pt x="2463435" y="1086524"/>
                </a:lnTo>
                <a:lnTo>
                  <a:pt x="2453637" y="1081630"/>
                </a:lnTo>
                <a:lnTo>
                  <a:pt x="2438947" y="1081630"/>
                </a:lnTo>
                <a:lnTo>
                  <a:pt x="2424252" y="1081630"/>
                </a:lnTo>
                <a:lnTo>
                  <a:pt x="2419356" y="1076736"/>
                </a:lnTo>
                <a:lnTo>
                  <a:pt x="2414460" y="1066948"/>
                </a:lnTo>
                <a:lnTo>
                  <a:pt x="2414460" y="1057159"/>
                </a:lnTo>
                <a:lnTo>
                  <a:pt x="2414460" y="1042477"/>
                </a:lnTo>
                <a:lnTo>
                  <a:pt x="2414460" y="1032688"/>
                </a:lnTo>
                <a:lnTo>
                  <a:pt x="2419356" y="1022900"/>
                </a:lnTo>
                <a:lnTo>
                  <a:pt x="2419356" y="1013112"/>
                </a:lnTo>
                <a:lnTo>
                  <a:pt x="2414460" y="1008217"/>
                </a:lnTo>
                <a:lnTo>
                  <a:pt x="2409562" y="1008217"/>
                </a:lnTo>
                <a:lnTo>
                  <a:pt x="2404663" y="1008217"/>
                </a:lnTo>
                <a:lnTo>
                  <a:pt x="2409562" y="949486"/>
                </a:lnTo>
                <a:lnTo>
                  <a:pt x="2409562" y="929909"/>
                </a:lnTo>
                <a:lnTo>
                  <a:pt x="2424252" y="861390"/>
                </a:lnTo>
                <a:lnTo>
                  <a:pt x="2487921" y="724353"/>
                </a:lnTo>
                <a:lnTo>
                  <a:pt x="2492817" y="724353"/>
                </a:lnTo>
                <a:lnTo>
                  <a:pt x="2497716" y="719459"/>
                </a:lnTo>
                <a:lnTo>
                  <a:pt x="2512407" y="714565"/>
                </a:lnTo>
                <a:lnTo>
                  <a:pt x="2527099" y="699882"/>
                </a:lnTo>
                <a:lnTo>
                  <a:pt x="2541793" y="685199"/>
                </a:lnTo>
                <a:lnTo>
                  <a:pt x="2561383" y="665623"/>
                </a:lnTo>
                <a:lnTo>
                  <a:pt x="2566281" y="650940"/>
                </a:lnTo>
                <a:close/>
                <a:moveTo>
                  <a:pt x="1371304" y="606891"/>
                </a:moveTo>
                <a:lnTo>
                  <a:pt x="1376201" y="606891"/>
                </a:lnTo>
                <a:lnTo>
                  <a:pt x="1385995" y="606891"/>
                </a:lnTo>
                <a:lnTo>
                  <a:pt x="1395790" y="606891"/>
                </a:lnTo>
                <a:lnTo>
                  <a:pt x="1400688" y="611785"/>
                </a:lnTo>
                <a:lnTo>
                  <a:pt x="1410483" y="616679"/>
                </a:lnTo>
                <a:lnTo>
                  <a:pt x="1415380" y="621573"/>
                </a:lnTo>
                <a:lnTo>
                  <a:pt x="1415380" y="626468"/>
                </a:lnTo>
                <a:lnTo>
                  <a:pt x="1425175" y="631362"/>
                </a:lnTo>
                <a:lnTo>
                  <a:pt x="1430073" y="636256"/>
                </a:lnTo>
                <a:lnTo>
                  <a:pt x="1439868" y="646044"/>
                </a:lnTo>
                <a:lnTo>
                  <a:pt x="1449663" y="655833"/>
                </a:lnTo>
                <a:lnTo>
                  <a:pt x="1459457" y="665621"/>
                </a:lnTo>
                <a:lnTo>
                  <a:pt x="1459457" y="675409"/>
                </a:lnTo>
                <a:lnTo>
                  <a:pt x="1459457" y="685198"/>
                </a:lnTo>
                <a:lnTo>
                  <a:pt x="1449663" y="690092"/>
                </a:lnTo>
                <a:lnTo>
                  <a:pt x="1444765" y="699880"/>
                </a:lnTo>
                <a:lnTo>
                  <a:pt x="1434970" y="704775"/>
                </a:lnTo>
                <a:lnTo>
                  <a:pt x="1425175" y="714563"/>
                </a:lnTo>
                <a:lnTo>
                  <a:pt x="1415380" y="714563"/>
                </a:lnTo>
                <a:lnTo>
                  <a:pt x="1405586" y="709668"/>
                </a:lnTo>
                <a:lnTo>
                  <a:pt x="1395790" y="704775"/>
                </a:lnTo>
                <a:lnTo>
                  <a:pt x="1385995" y="694986"/>
                </a:lnTo>
                <a:lnTo>
                  <a:pt x="1376201" y="690092"/>
                </a:lnTo>
                <a:lnTo>
                  <a:pt x="1366406" y="680304"/>
                </a:lnTo>
                <a:lnTo>
                  <a:pt x="1356611" y="670515"/>
                </a:lnTo>
                <a:lnTo>
                  <a:pt x="1351714" y="665621"/>
                </a:lnTo>
                <a:lnTo>
                  <a:pt x="1346815" y="655833"/>
                </a:lnTo>
                <a:lnTo>
                  <a:pt x="1351714" y="646044"/>
                </a:lnTo>
                <a:lnTo>
                  <a:pt x="1351714" y="636256"/>
                </a:lnTo>
                <a:lnTo>
                  <a:pt x="1356611" y="626468"/>
                </a:lnTo>
                <a:lnTo>
                  <a:pt x="1366406" y="616679"/>
                </a:lnTo>
                <a:close/>
                <a:moveTo>
                  <a:pt x="8820359" y="606880"/>
                </a:moveTo>
                <a:lnTo>
                  <a:pt x="8825257" y="606880"/>
                </a:lnTo>
                <a:lnTo>
                  <a:pt x="8815462" y="611774"/>
                </a:lnTo>
                <a:close/>
                <a:moveTo>
                  <a:pt x="8830154" y="601986"/>
                </a:moveTo>
                <a:lnTo>
                  <a:pt x="8830154" y="606880"/>
                </a:lnTo>
                <a:lnTo>
                  <a:pt x="8825257" y="606880"/>
                </a:lnTo>
                <a:close/>
                <a:moveTo>
                  <a:pt x="8526508" y="553044"/>
                </a:moveTo>
                <a:lnTo>
                  <a:pt x="8531405" y="553044"/>
                </a:lnTo>
                <a:lnTo>
                  <a:pt x="8531405" y="557939"/>
                </a:lnTo>
                <a:lnTo>
                  <a:pt x="8531405" y="562833"/>
                </a:lnTo>
                <a:lnTo>
                  <a:pt x="8531405" y="577515"/>
                </a:lnTo>
                <a:lnTo>
                  <a:pt x="8536303" y="587304"/>
                </a:lnTo>
                <a:lnTo>
                  <a:pt x="8536303" y="592198"/>
                </a:lnTo>
                <a:lnTo>
                  <a:pt x="8541200" y="611775"/>
                </a:lnTo>
                <a:lnTo>
                  <a:pt x="8546098" y="621563"/>
                </a:lnTo>
                <a:lnTo>
                  <a:pt x="8550995" y="626457"/>
                </a:lnTo>
                <a:lnTo>
                  <a:pt x="8550995" y="631351"/>
                </a:lnTo>
                <a:lnTo>
                  <a:pt x="8555893" y="641140"/>
                </a:lnTo>
                <a:lnTo>
                  <a:pt x="8560790" y="646034"/>
                </a:lnTo>
                <a:lnTo>
                  <a:pt x="8570585" y="646034"/>
                </a:lnTo>
                <a:lnTo>
                  <a:pt x="8575483" y="646034"/>
                </a:lnTo>
                <a:lnTo>
                  <a:pt x="8585278" y="641140"/>
                </a:lnTo>
                <a:lnTo>
                  <a:pt x="8590175" y="636246"/>
                </a:lnTo>
                <a:lnTo>
                  <a:pt x="8595073" y="636246"/>
                </a:lnTo>
                <a:lnTo>
                  <a:pt x="8609765" y="646034"/>
                </a:lnTo>
                <a:lnTo>
                  <a:pt x="8609765" y="665611"/>
                </a:lnTo>
                <a:lnTo>
                  <a:pt x="8604868" y="690082"/>
                </a:lnTo>
                <a:lnTo>
                  <a:pt x="8599970" y="709658"/>
                </a:lnTo>
                <a:lnTo>
                  <a:pt x="8595073" y="719447"/>
                </a:lnTo>
                <a:lnTo>
                  <a:pt x="8585278" y="729235"/>
                </a:lnTo>
                <a:lnTo>
                  <a:pt x="8575483" y="729235"/>
                </a:lnTo>
                <a:lnTo>
                  <a:pt x="8570585" y="729235"/>
                </a:lnTo>
                <a:lnTo>
                  <a:pt x="8560790" y="729235"/>
                </a:lnTo>
                <a:lnTo>
                  <a:pt x="8555893" y="729235"/>
                </a:lnTo>
                <a:lnTo>
                  <a:pt x="8555893" y="724341"/>
                </a:lnTo>
                <a:lnTo>
                  <a:pt x="8550995" y="734129"/>
                </a:lnTo>
                <a:lnTo>
                  <a:pt x="8541200" y="734129"/>
                </a:lnTo>
                <a:lnTo>
                  <a:pt x="8536303" y="734129"/>
                </a:lnTo>
                <a:lnTo>
                  <a:pt x="8531405" y="729235"/>
                </a:lnTo>
                <a:lnTo>
                  <a:pt x="8526508" y="724341"/>
                </a:lnTo>
                <a:lnTo>
                  <a:pt x="8521610" y="724341"/>
                </a:lnTo>
                <a:lnTo>
                  <a:pt x="8516713" y="729235"/>
                </a:lnTo>
                <a:lnTo>
                  <a:pt x="8511816" y="734129"/>
                </a:lnTo>
                <a:lnTo>
                  <a:pt x="8511816" y="739023"/>
                </a:lnTo>
                <a:lnTo>
                  <a:pt x="8487328" y="748812"/>
                </a:lnTo>
                <a:lnTo>
                  <a:pt x="8457943" y="768388"/>
                </a:lnTo>
                <a:lnTo>
                  <a:pt x="8423661" y="773282"/>
                </a:lnTo>
                <a:lnTo>
                  <a:pt x="8408969" y="768388"/>
                </a:lnTo>
                <a:lnTo>
                  <a:pt x="8399174" y="768388"/>
                </a:lnTo>
                <a:lnTo>
                  <a:pt x="8394276" y="768388"/>
                </a:lnTo>
                <a:lnTo>
                  <a:pt x="8394276" y="763494"/>
                </a:lnTo>
                <a:lnTo>
                  <a:pt x="8404071" y="758600"/>
                </a:lnTo>
                <a:lnTo>
                  <a:pt x="8413866" y="753706"/>
                </a:lnTo>
                <a:lnTo>
                  <a:pt x="8428558" y="743918"/>
                </a:lnTo>
                <a:lnTo>
                  <a:pt x="8443251" y="739023"/>
                </a:lnTo>
                <a:lnTo>
                  <a:pt x="8457943" y="734129"/>
                </a:lnTo>
                <a:lnTo>
                  <a:pt x="8462841" y="729235"/>
                </a:lnTo>
                <a:lnTo>
                  <a:pt x="8467738" y="729235"/>
                </a:lnTo>
                <a:lnTo>
                  <a:pt x="8472636" y="719447"/>
                </a:lnTo>
                <a:lnTo>
                  <a:pt x="8477533" y="714552"/>
                </a:lnTo>
                <a:lnTo>
                  <a:pt x="8472636" y="709658"/>
                </a:lnTo>
                <a:lnTo>
                  <a:pt x="8462841" y="709658"/>
                </a:lnTo>
                <a:lnTo>
                  <a:pt x="8457943" y="709658"/>
                </a:lnTo>
                <a:lnTo>
                  <a:pt x="8453046" y="714552"/>
                </a:lnTo>
                <a:lnTo>
                  <a:pt x="8448148" y="714552"/>
                </a:lnTo>
                <a:lnTo>
                  <a:pt x="8443251" y="719447"/>
                </a:lnTo>
                <a:lnTo>
                  <a:pt x="8438353" y="719447"/>
                </a:lnTo>
                <a:lnTo>
                  <a:pt x="8428558" y="719447"/>
                </a:lnTo>
                <a:lnTo>
                  <a:pt x="8418764" y="719447"/>
                </a:lnTo>
                <a:lnTo>
                  <a:pt x="8413866" y="714552"/>
                </a:lnTo>
                <a:lnTo>
                  <a:pt x="8408969" y="709658"/>
                </a:lnTo>
                <a:lnTo>
                  <a:pt x="8408969" y="704764"/>
                </a:lnTo>
                <a:lnTo>
                  <a:pt x="8408969" y="699870"/>
                </a:lnTo>
                <a:lnTo>
                  <a:pt x="8404071" y="709658"/>
                </a:lnTo>
                <a:lnTo>
                  <a:pt x="8404071" y="719447"/>
                </a:lnTo>
                <a:lnTo>
                  <a:pt x="8394276" y="724341"/>
                </a:lnTo>
                <a:lnTo>
                  <a:pt x="8389379" y="729235"/>
                </a:lnTo>
                <a:lnTo>
                  <a:pt x="8384481" y="729235"/>
                </a:lnTo>
                <a:lnTo>
                  <a:pt x="8369789" y="729235"/>
                </a:lnTo>
                <a:lnTo>
                  <a:pt x="8359994" y="729235"/>
                </a:lnTo>
                <a:lnTo>
                  <a:pt x="8355096" y="724341"/>
                </a:lnTo>
                <a:lnTo>
                  <a:pt x="8350199" y="719447"/>
                </a:lnTo>
                <a:lnTo>
                  <a:pt x="8350199" y="714552"/>
                </a:lnTo>
                <a:lnTo>
                  <a:pt x="8340404" y="704764"/>
                </a:lnTo>
                <a:lnTo>
                  <a:pt x="8330609" y="699870"/>
                </a:lnTo>
                <a:lnTo>
                  <a:pt x="8330609" y="690082"/>
                </a:lnTo>
                <a:lnTo>
                  <a:pt x="8330609" y="685187"/>
                </a:lnTo>
                <a:lnTo>
                  <a:pt x="8335506" y="680293"/>
                </a:lnTo>
                <a:lnTo>
                  <a:pt x="8340404" y="675399"/>
                </a:lnTo>
                <a:lnTo>
                  <a:pt x="8345301" y="670505"/>
                </a:lnTo>
                <a:lnTo>
                  <a:pt x="8350199" y="665611"/>
                </a:lnTo>
                <a:lnTo>
                  <a:pt x="8350199" y="646034"/>
                </a:lnTo>
                <a:lnTo>
                  <a:pt x="8350199" y="641140"/>
                </a:lnTo>
                <a:lnTo>
                  <a:pt x="8350199" y="636246"/>
                </a:lnTo>
                <a:lnTo>
                  <a:pt x="8355096" y="636246"/>
                </a:lnTo>
                <a:lnTo>
                  <a:pt x="8355096" y="621563"/>
                </a:lnTo>
                <a:lnTo>
                  <a:pt x="8359994" y="606880"/>
                </a:lnTo>
                <a:lnTo>
                  <a:pt x="8364891" y="601986"/>
                </a:lnTo>
                <a:lnTo>
                  <a:pt x="8369789" y="597092"/>
                </a:lnTo>
                <a:lnTo>
                  <a:pt x="8379584" y="597092"/>
                </a:lnTo>
                <a:lnTo>
                  <a:pt x="8384481" y="597092"/>
                </a:lnTo>
                <a:lnTo>
                  <a:pt x="8394276" y="597092"/>
                </a:lnTo>
                <a:lnTo>
                  <a:pt x="8399174" y="601986"/>
                </a:lnTo>
                <a:lnTo>
                  <a:pt x="8404071" y="601986"/>
                </a:lnTo>
                <a:lnTo>
                  <a:pt x="8408969" y="616669"/>
                </a:lnTo>
                <a:lnTo>
                  <a:pt x="8413866" y="621563"/>
                </a:lnTo>
                <a:lnTo>
                  <a:pt x="8418764" y="621563"/>
                </a:lnTo>
                <a:lnTo>
                  <a:pt x="8423661" y="616669"/>
                </a:lnTo>
                <a:lnTo>
                  <a:pt x="8428558" y="616669"/>
                </a:lnTo>
                <a:lnTo>
                  <a:pt x="8438353" y="611775"/>
                </a:lnTo>
                <a:lnTo>
                  <a:pt x="8443251" y="611775"/>
                </a:lnTo>
                <a:lnTo>
                  <a:pt x="8453046" y="616669"/>
                </a:lnTo>
                <a:lnTo>
                  <a:pt x="8457943" y="626457"/>
                </a:lnTo>
                <a:lnTo>
                  <a:pt x="8462841" y="636246"/>
                </a:lnTo>
                <a:lnTo>
                  <a:pt x="8462841" y="646034"/>
                </a:lnTo>
                <a:lnTo>
                  <a:pt x="8462841" y="650928"/>
                </a:lnTo>
                <a:lnTo>
                  <a:pt x="8462841" y="660717"/>
                </a:lnTo>
                <a:lnTo>
                  <a:pt x="8467738" y="665611"/>
                </a:lnTo>
                <a:lnTo>
                  <a:pt x="8467738" y="670505"/>
                </a:lnTo>
                <a:lnTo>
                  <a:pt x="8472636" y="670505"/>
                </a:lnTo>
                <a:lnTo>
                  <a:pt x="8477533" y="665611"/>
                </a:lnTo>
                <a:lnTo>
                  <a:pt x="8482431" y="655822"/>
                </a:lnTo>
                <a:lnTo>
                  <a:pt x="8487328" y="646034"/>
                </a:lnTo>
                <a:lnTo>
                  <a:pt x="8492226" y="641140"/>
                </a:lnTo>
                <a:lnTo>
                  <a:pt x="8497123" y="631351"/>
                </a:lnTo>
                <a:lnTo>
                  <a:pt x="8502021" y="626457"/>
                </a:lnTo>
                <a:lnTo>
                  <a:pt x="8492226" y="621563"/>
                </a:lnTo>
                <a:lnTo>
                  <a:pt x="8487328" y="611775"/>
                </a:lnTo>
                <a:lnTo>
                  <a:pt x="8487328" y="606880"/>
                </a:lnTo>
                <a:lnTo>
                  <a:pt x="8492226" y="601986"/>
                </a:lnTo>
                <a:lnTo>
                  <a:pt x="8487328" y="587304"/>
                </a:lnTo>
                <a:lnTo>
                  <a:pt x="8492226" y="577515"/>
                </a:lnTo>
                <a:lnTo>
                  <a:pt x="8497123" y="567727"/>
                </a:lnTo>
                <a:lnTo>
                  <a:pt x="8506918" y="562833"/>
                </a:lnTo>
                <a:lnTo>
                  <a:pt x="8516713" y="557939"/>
                </a:lnTo>
                <a:close/>
                <a:moveTo>
                  <a:pt x="8844846" y="543255"/>
                </a:moveTo>
                <a:lnTo>
                  <a:pt x="8849743" y="543255"/>
                </a:lnTo>
                <a:lnTo>
                  <a:pt x="8854641" y="543255"/>
                </a:lnTo>
                <a:lnTo>
                  <a:pt x="8859538" y="548149"/>
                </a:lnTo>
                <a:lnTo>
                  <a:pt x="8874231" y="543255"/>
                </a:lnTo>
                <a:lnTo>
                  <a:pt x="8888923" y="543255"/>
                </a:lnTo>
                <a:lnTo>
                  <a:pt x="8898718" y="543255"/>
                </a:lnTo>
                <a:lnTo>
                  <a:pt x="8908513" y="553044"/>
                </a:lnTo>
                <a:lnTo>
                  <a:pt x="8918308" y="557938"/>
                </a:lnTo>
                <a:lnTo>
                  <a:pt x="8923205" y="567726"/>
                </a:lnTo>
                <a:lnTo>
                  <a:pt x="8928103" y="572620"/>
                </a:lnTo>
                <a:lnTo>
                  <a:pt x="8933000" y="572620"/>
                </a:lnTo>
                <a:lnTo>
                  <a:pt x="8937898" y="587303"/>
                </a:lnTo>
                <a:lnTo>
                  <a:pt x="8942795" y="601985"/>
                </a:lnTo>
                <a:lnTo>
                  <a:pt x="8937898" y="611774"/>
                </a:lnTo>
                <a:lnTo>
                  <a:pt x="8937898" y="621562"/>
                </a:lnTo>
                <a:lnTo>
                  <a:pt x="8933000" y="631350"/>
                </a:lnTo>
                <a:lnTo>
                  <a:pt x="8923205" y="641139"/>
                </a:lnTo>
                <a:lnTo>
                  <a:pt x="8913410" y="646033"/>
                </a:lnTo>
                <a:lnTo>
                  <a:pt x="8903615" y="650927"/>
                </a:lnTo>
                <a:lnTo>
                  <a:pt x="8893820" y="650927"/>
                </a:lnTo>
                <a:lnTo>
                  <a:pt x="8893820" y="655821"/>
                </a:lnTo>
                <a:lnTo>
                  <a:pt x="8874231" y="626456"/>
                </a:lnTo>
                <a:lnTo>
                  <a:pt x="8835051" y="636245"/>
                </a:lnTo>
                <a:lnTo>
                  <a:pt x="8839948" y="626456"/>
                </a:lnTo>
                <a:lnTo>
                  <a:pt x="8844846" y="611774"/>
                </a:lnTo>
                <a:lnTo>
                  <a:pt x="8844846" y="597091"/>
                </a:lnTo>
                <a:lnTo>
                  <a:pt x="8844846" y="587303"/>
                </a:lnTo>
                <a:lnTo>
                  <a:pt x="8849743" y="577515"/>
                </a:lnTo>
                <a:lnTo>
                  <a:pt x="8849743" y="572620"/>
                </a:lnTo>
                <a:lnTo>
                  <a:pt x="8844846" y="562832"/>
                </a:lnTo>
                <a:lnTo>
                  <a:pt x="8839948" y="553044"/>
                </a:lnTo>
                <a:lnTo>
                  <a:pt x="8839948" y="548149"/>
                </a:lnTo>
                <a:close/>
                <a:moveTo>
                  <a:pt x="8369789" y="504103"/>
                </a:moveTo>
                <a:lnTo>
                  <a:pt x="8374687" y="504103"/>
                </a:lnTo>
                <a:lnTo>
                  <a:pt x="8379585" y="504103"/>
                </a:lnTo>
                <a:lnTo>
                  <a:pt x="8384482" y="508997"/>
                </a:lnTo>
                <a:lnTo>
                  <a:pt x="8384482" y="518785"/>
                </a:lnTo>
                <a:lnTo>
                  <a:pt x="8384482" y="523679"/>
                </a:lnTo>
                <a:lnTo>
                  <a:pt x="8384482" y="533467"/>
                </a:lnTo>
                <a:lnTo>
                  <a:pt x="8384482" y="538362"/>
                </a:lnTo>
                <a:lnTo>
                  <a:pt x="8379585" y="543256"/>
                </a:lnTo>
                <a:lnTo>
                  <a:pt x="8374687" y="557938"/>
                </a:lnTo>
                <a:lnTo>
                  <a:pt x="8369789" y="567726"/>
                </a:lnTo>
                <a:lnTo>
                  <a:pt x="8359995" y="572621"/>
                </a:lnTo>
                <a:lnTo>
                  <a:pt x="8355097" y="572621"/>
                </a:lnTo>
                <a:lnTo>
                  <a:pt x="8350199" y="572621"/>
                </a:lnTo>
                <a:lnTo>
                  <a:pt x="8345302" y="572621"/>
                </a:lnTo>
                <a:lnTo>
                  <a:pt x="8340405" y="572621"/>
                </a:lnTo>
                <a:lnTo>
                  <a:pt x="8335507" y="562832"/>
                </a:lnTo>
                <a:lnTo>
                  <a:pt x="8335507" y="548150"/>
                </a:lnTo>
                <a:lnTo>
                  <a:pt x="8340405" y="538362"/>
                </a:lnTo>
                <a:lnTo>
                  <a:pt x="8350199" y="528573"/>
                </a:lnTo>
                <a:lnTo>
                  <a:pt x="8359995" y="518785"/>
                </a:lnTo>
                <a:lnTo>
                  <a:pt x="8364892" y="508997"/>
                </a:lnTo>
                <a:close/>
                <a:moveTo>
                  <a:pt x="8962385" y="499208"/>
                </a:moveTo>
                <a:lnTo>
                  <a:pt x="8967283" y="499208"/>
                </a:lnTo>
                <a:lnTo>
                  <a:pt x="8972180" y="499208"/>
                </a:lnTo>
                <a:lnTo>
                  <a:pt x="8977078" y="499208"/>
                </a:lnTo>
                <a:lnTo>
                  <a:pt x="8981975" y="504102"/>
                </a:lnTo>
                <a:lnTo>
                  <a:pt x="8986873" y="504102"/>
                </a:lnTo>
                <a:lnTo>
                  <a:pt x="9001565" y="504102"/>
                </a:lnTo>
                <a:lnTo>
                  <a:pt x="9011360" y="504102"/>
                </a:lnTo>
                <a:lnTo>
                  <a:pt x="9016258" y="508997"/>
                </a:lnTo>
                <a:lnTo>
                  <a:pt x="9026053" y="513891"/>
                </a:lnTo>
                <a:lnTo>
                  <a:pt x="9026053" y="518785"/>
                </a:lnTo>
                <a:lnTo>
                  <a:pt x="9026053" y="528573"/>
                </a:lnTo>
                <a:lnTo>
                  <a:pt x="9030950" y="533468"/>
                </a:lnTo>
                <a:lnTo>
                  <a:pt x="9035848" y="533468"/>
                </a:lnTo>
                <a:lnTo>
                  <a:pt x="9045643" y="533468"/>
                </a:lnTo>
                <a:lnTo>
                  <a:pt x="9050540" y="528573"/>
                </a:lnTo>
                <a:lnTo>
                  <a:pt x="9055438" y="523679"/>
                </a:lnTo>
                <a:lnTo>
                  <a:pt x="9060335" y="518785"/>
                </a:lnTo>
                <a:lnTo>
                  <a:pt x="9070130" y="518785"/>
                </a:lnTo>
                <a:lnTo>
                  <a:pt x="9075028" y="523679"/>
                </a:lnTo>
                <a:lnTo>
                  <a:pt x="9079925" y="523679"/>
                </a:lnTo>
                <a:lnTo>
                  <a:pt x="9079925" y="533468"/>
                </a:lnTo>
                <a:lnTo>
                  <a:pt x="9079925" y="538362"/>
                </a:lnTo>
                <a:lnTo>
                  <a:pt x="9079925" y="543256"/>
                </a:lnTo>
                <a:lnTo>
                  <a:pt x="9079925" y="548150"/>
                </a:lnTo>
                <a:lnTo>
                  <a:pt x="9079925" y="553044"/>
                </a:lnTo>
                <a:lnTo>
                  <a:pt x="9084823" y="553044"/>
                </a:lnTo>
                <a:lnTo>
                  <a:pt x="9084823" y="557939"/>
                </a:lnTo>
                <a:lnTo>
                  <a:pt x="9094618" y="557939"/>
                </a:lnTo>
                <a:lnTo>
                  <a:pt x="9099515" y="562833"/>
                </a:lnTo>
                <a:lnTo>
                  <a:pt x="9104413" y="572621"/>
                </a:lnTo>
                <a:lnTo>
                  <a:pt x="9109310" y="577515"/>
                </a:lnTo>
                <a:lnTo>
                  <a:pt x="9158285" y="606881"/>
                </a:lnTo>
                <a:lnTo>
                  <a:pt x="9177875" y="616669"/>
                </a:lnTo>
                <a:lnTo>
                  <a:pt x="9192567" y="621563"/>
                </a:lnTo>
                <a:lnTo>
                  <a:pt x="9202362" y="621563"/>
                </a:lnTo>
                <a:lnTo>
                  <a:pt x="9217055" y="616669"/>
                </a:lnTo>
                <a:lnTo>
                  <a:pt x="9221952" y="611775"/>
                </a:lnTo>
                <a:lnTo>
                  <a:pt x="9226850" y="611775"/>
                </a:lnTo>
                <a:lnTo>
                  <a:pt x="9226850" y="606881"/>
                </a:lnTo>
                <a:lnTo>
                  <a:pt x="9246440" y="606881"/>
                </a:lnTo>
                <a:lnTo>
                  <a:pt x="9261132" y="606881"/>
                </a:lnTo>
                <a:lnTo>
                  <a:pt x="9275825" y="606881"/>
                </a:lnTo>
                <a:lnTo>
                  <a:pt x="9285620" y="611775"/>
                </a:lnTo>
                <a:lnTo>
                  <a:pt x="9295415" y="616669"/>
                </a:lnTo>
                <a:lnTo>
                  <a:pt x="9300312" y="616669"/>
                </a:lnTo>
                <a:lnTo>
                  <a:pt x="9305210" y="616669"/>
                </a:lnTo>
                <a:lnTo>
                  <a:pt x="9324800" y="621563"/>
                </a:lnTo>
                <a:lnTo>
                  <a:pt x="9344390" y="626457"/>
                </a:lnTo>
                <a:lnTo>
                  <a:pt x="9354185" y="631352"/>
                </a:lnTo>
                <a:lnTo>
                  <a:pt x="9363979" y="636246"/>
                </a:lnTo>
                <a:lnTo>
                  <a:pt x="9368877" y="641140"/>
                </a:lnTo>
                <a:lnTo>
                  <a:pt x="9368877" y="646034"/>
                </a:lnTo>
                <a:lnTo>
                  <a:pt x="9368877" y="650929"/>
                </a:lnTo>
                <a:lnTo>
                  <a:pt x="9363979" y="655823"/>
                </a:lnTo>
                <a:lnTo>
                  <a:pt x="9359082" y="660717"/>
                </a:lnTo>
                <a:lnTo>
                  <a:pt x="9359082" y="670505"/>
                </a:lnTo>
                <a:lnTo>
                  <a:pt x="9359082" y="675400"/>
                </a:lnTo>
                <a:lnTo>
                  <a:pt x="9354185" y="680294"/>
                </a:lnTo>
                <a:lnTo>
                  <a:pt x="9344390" y="680294"/>
                </a:lnTo>
                <a:lnTo>
                  <a:pt x="9339492" y="685188"/>
                </a:lnTo>
                <a:lnTo>
                  <a:pt x="9334595" y="685188"/>
                </a:lnTo>
                <a:lnTo>
                  <a:pt x="9334595" y="699871"/>
                </a:lnTo>
                <a:lnTo>
                  <a:pt x="9334595" y="709659"/>
                </a:lnTo>
                <a:lnTo>
                  <a:pt x="9329697" y="714553"/>
                </a:lnTo>
                <a:lnTo>
                  <a:pt x="9324800" y="719447"/>
                </a:lnTo>
                <a:lnTo>
                  <a:pt x="9319902" y="724342"/>
                </a:lnTo>
                <a:lnTo>
                  <a:pt x="9310107" y="724342"/>
                </a:lnTo>
                <a:lnTo>
                  <a:pt x="9305210" y="724342"/>
                </a:lnTo>
                <a:lnTo>
                  <a:pt x="9300312" y="724342"/>
                </a:lnTo>
                <a:lnTo>
                  <a:pt x="9285620" y="714553"/>
                </a:lnTo>
                <a:lnTo>
                  <a:pt x="9270927" y="709659"/>
                </a:lnTo>
                <a:lnTo>
                  <a:pt x="9261132" y="709659"/>
                </a:lnTo>
                <a:lnTo>
                  <a:pt x="9256235" y="709659"/>
                </a:lnTo>
                <a:lnTo>
                  <a:pt x="9251337" y="714553"/>
                </a:lnTo>
                <a:lnTo>
                  <a:pt x="9251337" y="719447"/>
                </a:lnTo>
                <a:lnTo>
                  <a:pt x="9246440" y="724342"/>
                </a:lnTo>
                <a:lnTo>
                  <a:pt x="9246440" y="729236"/>
                </a:lnTo>
                <a:lnTo>
                  <a:pt x="9246440" y="734130"/>
                </a:lnTo>
                <a:lnTo>
                  <a:pt x="9217055" y="734130"/>
                </a:lnTo>
                <a:lnTo>
                  <a:pt x="9187670" y="739024"/>
                </a:lnTo>
                <a:lnTo>
                  <a:pt x="9158285" y="729236"/>
                </a:lnTo>
                <a:lnTo>
                  <a:pt x="9138695" y="724342"/>
                </a:lnTo>
                <a:lnTo>
                  <a:pt x="9133798" y="719447"/>
                </a:lnTo>
                <a:lnTo>
                  <a:pt x="9124003" y="709659"/>
                </a:lnTo>
                <a:lnTo>
                  <a:pt x="9114208" y="704765"/>
                </a:lnTo>
                <a:lnTo>
                  <a:pt x="9109310" y="704765"/>
                </a:lnTo>
                <a:lnTo>
                  <a:pt x="9099515" y="704765"/>
                </a:lnTo>
                <a:lnTo>
                  <a:pt x="9094618" y="709659"/>
                </a:lnTo>
                <a:lnTo>
                  <a:pt x="9089720" y="714553"/>
                </a:lnTo>
                <a:lnTo>
                  <a:pt x="9079925" y="714553"/>
                </a:lnTo>
                <a:lnTo>
                  <a:pt x="9075028" y="714553"/>
                </a:lnTo>
                <a:lnTo>
                  <a:pt x="9065233" y="714553"/>
                </a:lnTo>
                <a:lnTo>
                  <a:pt x="9055438" y="704765"/>
                </a:lnTo>
                <a:lnTo>
                  <a:pt x="9050540" y="694976"/>
                </a:lnTo>
                <a:lnTo>
                  <a:pt x="9050540" y="685188"/>
                </a:lnTo>
                <a:lnTo>
                  <a:pt x="9050540" y="680294"/>
                </a:lnTo>
                <a:lnTo>
                  <a:pt x="9055438" y="675400"/>
                </a:lnTo>
                <a:lnTo>
                  <a:pt x="9060335" y="675400"/>
                </a:lnTo>
                <a:lnTo>
                  <a:pt x="9065233" y="675400"/>
                </a:lnTo>
                <a:lnTo>
                  <a:pt x="9050540" y="616669"/>
                </a:lnTo>
                <a:lnTo>
                  <a:pt x="9050540" y="592198"/>
                </a:lnTo>
                <a:lnTo>
                  <a:pt x="9045643" y="577515"/>
                </a:lnTo>
                <a:lnTo>
                  <a:pt x="9045643" y="567727"/>
                </a:lnTo>
                <a:lnTo>
                  <a:pt x="9040745" y="557939"/>
                </a:lnTo>
                <a:lnTo>
                  <a:pt x="9035848" y="557939"/>
                </a:lnTo>
                <a:lnTo>
                  <a:pt x="9030950" y="557939"/>
                </a:lnTo>
                <a:lnTo>
                  <a:pt x="9026053" y="557939"/>
                </a:lnTo>
                <a:lnTo>
                  <a:pt x="9026053" y="562833"/>
                </a:lnTo>
                <a:lnTo>
                  <a:pt x="9021155" y="562833"/>
                </a:lnTo>
                <a:lnTo>
                  <a:pt x="9006463" y="572621"/>
                </a:lnTo>
                <a:lnTo>
                  <a:pt x="8996668" y="577515"/>
                </a:lnTo>
                <a:lnTo>
                  <a:pt x="8986873" y="577515"/>
                </a:lnTo>
                <a:lnTo>
                  <a:pt x="8977078" y="577515"/>
                </a:lnTo>
                <a:lnTo>
                  <a:pt x="8972180" y="572621"/>
                </a:lnTo>
                <a:lnTo>
                  <a:pt x="8972180" y="567727"/>
                </a:lnTo>
                <a:lnTo>
                  <a:pt x="8967283" y="562833"/>
                </a:lnTo>
                <a:lnTo>
                  <a:pt x="8967283" y="557939"/>
                </a:lnTo>
                <a:lnTo>
                  <a:pt x="8962385" y="538362"/>
                </a:lnTo>
                <a:lnTo>
                  <a:pt x="8957488" y="523679"/>
                </a:lnTo>
                <a:lnTo>
                  <a:pt x="8957488" y="513891"/>
                </a:lnTo>
                <a:lnTo>
                  <a:pt x="8957488" y="504102"/>
                </a:lnTo>
                <a:close/>
                <a:moveTo>
                  <a:pt x="8741999" y="401324"/>
                </a:moveTo>
                <a:lnTo>
                  <a:pt x="8751794" y="401324"/>
                </a:lnTo>
                <a:lnTo>
                  <a:pt x="8756692" y="401324"/>
                </a:lnTo>
                <a:lnTo>
                  <a:pt x="8771384" y="401324"/>
                </a:lnTo>
                <a:lnTo>
                  <a:pt x="8781179" y="406219"/>
                </a:lnTo>
                <a:lnTo>
                  <a:pt x="8786077" y="406219"/>
                </a:lnTo>
                <a:lnTo>
                  <a:pt x="8795872" y="411113"/>
                </a:lnTo>
                <a:lnTo>
                  <a:pt x="8810564" y="420901"/>
                </a:lnTo>
                <a:lnTo>
                  <a:pt x="8815462" y="440478"/>
                </a:lnTo>
                <a:lnTo>
                  <a:pt x="8810564" y="464949"/>
                </a:lnTo>
                <a:lnTo>
                  <a:pt x="8800769" y="484525"/>
                </a:lnTo>
                <a:lnTo>
                  <a:pt x="8790974" y="504102"/>
                </a:lnTo>
                <a:lnTo>
                  <a:pt x="8786077" y="508996"/>
                </a:lnTo>
                <a:lnTo>
                  <a:pt x="8800769" y="543255"/>
                </a:lnTo>
                <a:lnTo>
                  <a:pt x="8805667" y="577515"/>
                </a:lnTo>
                <a:lnTo>
                  <a:pt x="8805667" y="601986"/>
                </a:lnTo>
                <a:lnTo>
                  <a:pt x="8805667" y="611774"/>
                </a:lnTo>
                <a:lnTo>
                  <a:pt x="8810564" y="611774"/>
                </a:lnTo>
                <a:lnTo>
                  <a:pt x="8815462" y="611774"/>
                </a:lnTo>
                <a:lnTo>
                  <a:pt x="8805667" y="621562"/>
                </a:lnTo>
                <a:lnTo>
                  <a:pt x="8790974" y="621562"/>
                </a:lnTo>
                <a:lnTo>
                  <a:pt x="8776282" y="616668"/>
                </a:lnTo>
                <a:lnTo>
                  <a:pt x="8766487" y="611774"/>
                </a:lnTo>
                <a:lnTo>
                  <a:pt x="8751794" y="601986"/>
                </a:lnTo>
                <a:lnTo>
                  <a:pt x="8746897" y="587303"/>
                </a:lnTo>
                <a:lnTo>
                  <a:pt x="8741999" y="572621"/>
                </a:lnTo>
                <a:lnTo>
                  <a:pt x="8741999" y="557938"/>
                </a:lnTo>
                <a:lnTo>
                  <a:pt x="8737102" y="543255"/>
                </a:lnTo>
                <a:lnTo>
                  <a:pt x="8732204" y="533467"/>
                </a:lnTo>
                <a:lnTo>
                  <a:pt x="8727307" y="528573"/>
                </a:lnTo>
                <a:lnTo>
                  <a:pt x="8717512" y="523679"/>
                </a:lnTo>
                <a:lnTo>
                  <a:pt x="8702819" y="523679"/>
                </a:lnTo>
                <a:lnTo>
                  <a:pt x="8697922" y="523679"/>
                </a:lnTo>
                <a:lnTo>
                  <a:pt x="8688127" y="523679"/>
                </a:lnTo>
                <a:lnTo>
                  <a:pt x="8683229" y="508996"/>
                </a:lnTo>
                <a:lnTo>
                  <a:pt x="8678332" y="494314"/>
                </a:lnTo>
                <a:lnTo>
                  <a:pt x="8668537" y="484525"/>
                </a:lnTo>
                <a:lnTo>
                  <a:pt x="8663639" y="469843"/>
                </a:lnTo>
                <a:lnTo>
                  <a:pt x="8658742" y="460054"/>
                </a:lnTo>
                <a:lnTo>
                  <a:pt x="8653844" y="455160"/>
                </a:lnTo>
                <a:lnTo>
                  <a:pt x="8648947" y="435584"/>
                </a:lnTo>
                <a:lnTo>
                  <a:pt x="8648947" y="425795"/>
                </a:lnTo>
                <a:lnTo>
                  <a:pt x="8653844" y="420901"/>
                </a:lnTo>
                <a:lnTo>
                  <a:pt x="8653844" y="416007"/>
                </a:lnTo>
                <a:lnTo>
                  <a:pt x="8658742" y="416007"/>
                </a:lnTo>
                <a:lnTo>
                  <a:pt x="8668537" y="416007"/>
                </a:lnTo>
                <a:lnTo>
                  <a:pt x="8673434" y="416007"/>
                </a:lnTo>
                <a:lnTo>
                  <a:pt x="8678332" y="420901"/>
                </a:lnTo>
                <a:lnTo>
                  <a:pt x="8683229" y="425795"/>
                </a:lnTo>
                <a:lnTo>
                  <a:pt x="8688127" y="425795"/>
                </a:lnTo>
                <a:lnTo>
                  <a:pt x="8688127" y="445372"/>
                </a:lnTo>
                <a:lnTo>
                  <a:pt x="8697922" y="460054"/>
                </a:lnTo>
                <a:lnTo>
                  <a:pt x="8712614" y="469843"/>
                </a:lnTo>
                <a:lnTo>
                  <a:pt x="8727307" y="479631"/>
                </a:lnTo>
                <a:lnTo>
                  <a:pt x="8741999" y="494314"/>
                </a:lnTo>
                <a:lnTo>
                  <a:pt x="8756692" y="494314"/>
                </a:lnTo>
                <a:lnTo>
                  <a:pt x="8756692" y="479631"/>
                </a:lnTo>
                <a:lnTo>
                  <a:pt x="8746897" y="460054"/>
                </a:lnTo>
                <a:lnTo>
                  <a:pt x="8741999" y="435584"/>
                </a:lnTo>
                <a:lnTo>
                  <a:pt x="8737102" y="416007"/>
                </a:lnTo>
                <a:lnTo>
                  <a:pt x="8737102" y="406219"/>
                </a:lnTo>
                <a:close/>
                <a:moveTo>
                  <a:pt x="1234173" y="303452"/>
                </a:moveTo>
                <a:lnTo>
                  <a:pt x="1312533" y="357288"/>
                </a:lnTo>
                <a:lnTo>
                  <a:pt x="1302738" y="416018"/>
                </a:lnTo>
                <a:lnTo>
                  <a:pt x="1327224" y="464960"/>
                </a:lnTo>
                <a:lnTo>
                  <a:pt x="1332121" y="489431"/>
                </a:lnTo>
                <a:lnTo>
                  <a:pt x="1327224" y="518796"/>
                </a:lnTo>
                <a:lnTo>
                  <a:pt x="1322328" y="538373"/>
                </a:lnTo>
                <a:lnTo>
                  <a:pt x="1317430" y="543267"/>
                </a:lnTo>
                <a:lnTo>
                  <a:pt x="1292943" y="626469"/>
                </a:lnTo>
                <a:lnTo>
                  <a:pt x="1283147" y="680305"/>
                </a:lnTo>
                <a:lnTo>
                  <a:pt x="1268455" y="724352"/>
                </a:lnTo>
                <a:lnTo>
                  <a:pt x="1243967" y="822236"/>
                </a:lnTo>
                <a:lnTo>
                  <a:pt x="1224378" y="841813"/>
                </a:lnTo>
                <a:lnTo>
                  <a:pt x="1219481" y="832025"/>
                </a:lnTo>
                <a:lnTo>
                  <a:pt x="1214583" y="822236"/>
                </a:lnTo>
                <a:lnTo>
                  <a:pt x="1204788" y="812447"/>
                </a:lnTo>
                <a:lnTo>
                  <a:pt x="1199891" y="797765"/>
                </a:lnTo>
                <a:lnTo>
                  <a:pt x="1190095" y="783083"/>
                </a:lnTo>
                <a:lnTo>
                  <a:pt x="1180300" y="773294"/>
                </a:lnTo>
                <a:lnTo>
                  <a:pt x="1170506" y="763506"/>
                </a:lnTo>
                <a:lnTo>
                  <a:pt x="1165608" y="748823"/>
                </a:lnTo>
                <a:lnTo>
                  <a:pt x="1160711" y="734141"/>
                </a:lnTo>
                <a:lnTo>
                  <a:pt x="1155813" y="719458"/>
                </a:lnTo>
                <a:lnTo>
                  <a:pt x="1150917" y="709670"/>
                </a:lnTo>
                <a:lnTo>
                  <a:pt x="1175402" y="675410"/>
                </a:lnTo>
                <a:lnTo>
                  <a:pt x="1150917" y="655834"/>
                </a:lnTo>
                <a:lnTo>
                  <a:pt x="1150917" y="626469"/>
                </a:lnTo>
                <a:lnTo>
                  <a:pt x="1155813" y="621574"/>
                </a:lnTo>
                <a:lnTo>
                  <a:pt x="1160711" y="616680"/>
                </a:lnTo>
                <a:lnTo>
                  <a:pt x="1175402" y="611786"/>
                </a:lnTo>
                <a:lnTo>
                  <a:pt x="1194993" y="601997"/>
                </a:lnTo>
                <a:lnTo>
                  <a:pt x="1214583" y="582421"/>
                </a:lnTo>
                <a:lnTo>
                  <a:pt x="1224378" y="572632"/>
                </a:lnTo>
                <a:lnTo>
                  <a:pt x="1229276" y="562844"/>
                </a:lnTo>
                <a:lnTo>
                  <a:pt x="1229276" y="557950"/>
                </a:lnTo>
                <a:lnTo>
                  <a:pt x="1224378" y="548161"/>
                </a:lnTo>
                <a:lnTo>
                  <a:pt x="1219481" y="543267"/>
                </a:lnTo>
                <a:lnTo>
                  <a:pt x="1209685" y="538373"/>
                </a:lnTo>
                <a:lnTo>
                  <a:pt x="1204788" y="538373"/>
                </a:lnTo>
                <a:lnTo>
                  <a:pt x="1204788" y="533479"/>
                </a:lnTo>
                <a:lnTo>
                  <a:pt x="1170506" y="533479"/>
                </a:lnTo>
                <a:lnTo>
                  <a:pt x="1165608" y="562844"/>
                </a:lnTo>
                <a:lnTo>
                  <a:pt x="1131326" y="582421"/>
                </a:lnTo>
                <a:lnTo>
                  <a:pt x="1097043" y="533479"/>
                </a:lnTo>
                <a:lnTo>
                  <a:pt x="1082352" y="509008"/>
                </a:lnTo>
                <a:lnTo>
                  <a:pt x="1072557" y="479643"/>
                </a:lnTo>
                <a:lnTo>
                  <a:pt x="1062761" y="460066"/>
                </a:lnTo>
                <a:lnTo>
                  <a:pt x="1062761" y="450278"/>
                </a:lnTo>
                <a:lnTo>
                  <a:pt x="1062761" y="391547"/>
                </a:lnTo>
                <a:lnTo>
                  <a:pt x="1067659" y="342605"/>
                </a:lnTo>
                <a:lnTo>
                  <a:pt x="1082352" y="342605"/>
                </a:lnTo>
                <a:lnTo>
                  <a:pt x="1092146" y="347499"/>
                </a:lnTo>
                <a:lnTo>
                  <a:pt x="1101941" y="357288"/>
                </a:lnTo>
                <a:lnTo>
                  <a:pt x="1111736" y="367076"/>
                </a:lnTo>
                <a:lnTo>
                  <a:pt x="1116633" y="376864"/>
                </a:lnTo>
                <a:lnTo>
                  <a:pt x="1121531" y="386653"/>
                </a:lnTo>
                <a:lnTo>
                  <a:pt x="1126428" y="386653"/>
                </a:lnTo>
                <a:lnTo>
                  <a:pt x="1131326" y="386653"/>
                </a:lnTo>
                <a:lnTo>
                  <a:pt x="1141121" y="386653"/>
                </a:lnTo>
                <a:lnTo>
                  <a:pt x="1141121" y="381759"/>
                </a:lnTo>
                <a:lnTo>
                  <a:pt x="1146018" y="371970"/>
                </a:lnTo>
                <a:lnTo>
                  <a:pt x="1146018" y="367076"/>
                </a:lnTo>
                <a:lnTo>
                  <a:pt x="1146018" y="357288"/>
                </a:lnTo>
                <a:lnTo>
                  <a:pt x="1150917" y="352394"/>
                </a:lnTo>
                <a:lnTo>
                  <a:pt x="1155813" y="352394"/>
                </a:lnTo>
                <a:lnTo>
                  <a:pt x="1160711" y="352394"/>
                </a:lnTo>
                <a:lnTo>
                  <a:pt x="1165608" y="352394"/>
                </a:lnTo>
                <a:lnTo>
                  <a:pt x="1170506" y="352394"/>
                </a:lnTo>
                <a:lnTo>
                  <a:pt x="1170506" y="357288"/>
                </a:lnTo>
                <a:lnTo>
                  <a:pt x="1194993" y="376864"/>
                </a:lnTo>
                <a:lnTo>
                  <a:pt x="1199891" y="367076"/>
                </a:lnTo>
                <a:lnTo>
                  <a:pt x="1199891" y="362182"/>
                </a:lnTo>
                <a:lnTo>
                  <a:pt x="1204788" y="347499"/>
                </a:lnTo>
                <a:lnTo>
                  <a:pt x="1204788" y="337711"/>
                </a:lnTo>
                <a:lnTo>
                  <a:pt x="1204788" y="327923"/>
                </a:lnTo>
                <a:lnTo>
                  <a:pt x="1204788" y="323028"/>
                </a:lnTo>
                <a:lnTo>
                  <a:pt x="1209685" y="318134"/>
                </a:lnTo>
                <a:lnTo>
                  <a:pt x="1219481" y="313240"/>
                </a:lnTo>
                <a:lnTo>
                  <a:pt x="1224378" y="308346"/>
                </a:lnTo>
                <a:lnTo>
                  <a:pt x="1234173" y="308346"/>
                </a:lnTo>
                <a:close/>
                <a:moveTo>
                  <a:pt x="8423663" y="303441"/>
                </a:moveTo>
                <a:lnTo>
                  <a:pt x="8428560" y="303441"/>
                </a:lnTo>
                <a:lnTo>
                  <a:pt x="8433458" y="308335"/>
                </a:lnTo>
                <a:lnTo>
                  <a:pt x="8443253" y="313229"/>
                </a:lnTo>
                <a:lnTo>
                  <a:pt x="8448150" y="318124"/>
                </a:lnTo>
                <a:lnTo>
                  <a:pt x="8457945" y="327912"/>
                </a:lnTo>
                <a:lnTo>
                  <a:pt x="8462843" y="332806"/>
                </a:lnTo>
                <a:lnTo>
                  <a:pt x="8467740" y="332806"/>
                </a:lnTo>
                <a:lnTo>
                  <a:pt x="8462843" y="337700"/>
                </a:lnTo>
                <a:lnTo>
                  <a:pt x="8457945" y="337700"/>
                </a:lnTo>
                <a:lnTo>
                  <a:pt x="8453048" y="342594"/>
                </a:lnTo>
                <a:lnTo>
                  <a:pt x="8448150" y="352383"/>
                </a:lnTo>
                <a:lnTo>
                  <a:pt x="8443253" y="357277"/>
                </a:lnTo>
                <a:lnTo>
                  <a:pt x="8443253" y="367065"/>
                </a:lnTo>
                <a:lnTo>
                  <a:pt x="8448150" y="371960"/>
                </a:lnTo>
                <a:lnTo>
                  <a:pt x="8448150" y="376854"/>
                </a:lnTo>
                <a:lnTo>
                  <a:pt x="8443253" y="386642"/>
                </a:lnTo>
                <a:lnTo>
                  <a:pt x="8438355" y="396430"/>
                </a:lnTo>
                <a:lnTo>
                  <a:pt x="8433458" y="401325"/>
                </a:lnTo>
                <a:lnTo>
                  <a:pt x="8433458" y="406219"/>
                </a:lnTo>
                <a:lnTo>
                  <a:pt x="8428560" y="406219"/>
                </a:lnTo>
                <a:lnTo>
                  <a:pt x="8438355" y="411113"/>
                </a:lnTo>
                <a:lnTo>
                  <a:pt x="8438355" y="416007"/>
                </a:lnTo>
                <a:lnTo>
                  <a:pt x="8438355" y="420901"/>
                </a:lnTo>
                <a:lnTo>
                  <a:pt x="8438355" y="430690"/>
                </a:lnTo>
                <a:lnTo>
                  <a:pt x="8433458" y="435584"/>
                </a:lnTo>
                <a:lnTo>
                  <a:pt x="8428560" y="440478"/>
                </a:lnTo>
                <a:lnTo>
                  <a:pt x="8418765" y="455161"/>
                </a:lnTo>
                <a:lnTo>
                  <a:pt x="8404073" y="460055"/>
                </a:lnTo>
                <a:lnTo>
                  <a:pt x="8394278" y="460055"/>
                </a:lnTo>
                <a:lnTo>
                  <a:pt x="8384483" y="455161"/>
                </a:lnTo>
                <a:lnTo>
                  <a:pt x="8374688" y="450266"/>
                </a:lnTo>
                <a:lnTo>
                  <a:pt x="8369790" y="445372"/>
                </a:lnTo>
                <a:lnTo>
                  <a:pt x="8364893" y="460055"/>
                </a:lnTo>
                <a:lnTo>
                  <a:pt x="8355098" y="469843"/>
                </a:lnTo>
                <a:lnTo>
                  <a:pt x="8350200" y="484526"/>
                </a:lnTo>
                <a:lnTo>
                  <a:pt x="8340405" y="494314"/>
                </a:lnTo>
                <a:lnTo>
                  <a:pt x="8330610" y="504102"/>
                </a:lnTo>
                <a:lnTo>
                  <a:pt x="8325713" y="513891"/>
                </a:lnTo>
                <a:lnTo>
                  <a:pt x="8320815" y="518785"/>
                </a:lnTo>
                <a:lnTo>
                  <a:pt x="8315918" y="518785"/>
                </a:lnTo>
                <a:lnTo>
                  <a:pt x="8301225" y="523679"/>
                </a:lnTo>
                <a:lnTo>
                  <a:pt x="8291430" y="523679"/>
                </a:lnTo>
                <a:lnTo>
                  <a:pt x="8286533" y="518785"/>
                </a:lnTo>
                <a:lnTo>
                  <a:pt x="8281635" y="513891"/>
                </a:lnTo>
                <a:lnTo>
                  <a:pt x="8276738" y="513891"/>
                </a:lnTo>
                <a:lnTo>
                  <a:pt x="8276738" y="508996"/>
                </a:lnTo>
                <a:lnTo>
                  <a:pt x="8247353" y="523679"/>
                </a:lnTo>
                <a:lnTo>
                  <a:pt x="8222865" y="518785"/>
                </a:lnTo>
                <a:lnTo>
                  <a:pt x="8203275" y="508996"/>
                </a:lnTo>
                <a:lnTo>
                  <a:pt x="8193480" y="504102"/>
                </a:lnTo>
                <a:lnTo>
                  <a:pt x="8183685" y="489420"/>
                </a:lnTo>
                <a:lnTo>
                  <a:pt x="8178788" y="484526"/>
                </a:lnTo>
                <a:lnTo>
                  <a:pt x="8178788" y="479631"/>
                </a:lnTo>
                <a:lnTo>
                  <a:pt x="8178788" y="474737"/>
                </a:lnTo>
                <a:lnTo>
                  <a:pt x="8183685" y="469843"/>
                </a:lnTo>
                <a:lnTo>
                  <a:pt x="8188583" y="469843"/>
                </a:lnTo>
                <a:lnTo>
                  <a:pt x="8198378" y="469843"/>
                </a:lnTo>
                <a:lnTo>
                  <a:pt x="8208173" y="469843"/>
                </a:lnTo>
                <a:lnTo>
                  <a:pt x="8213070" y="464949"/>
                </a:lnTo>
                <a:lnTo>
                  <a:pt x="8222865" y="464949"/>
                </a:lnTo>
                <a:lnTo>
                  <a:pt x="8242455" y="450266"/>
                </a:lnTo>
                <a:lnTo>
                  <a:pt x="8266943" y="430690"/>
                </a:lnTo>
                <a:lnTo>
                  <a:pt x="8286533" y="401325"/>
                </a:lnTo>
                <a:lnTo>
                  <a:pt x="8306123" y="376854"/>
                </a:lnTo>
                <a:lnTo>
                  <a:pt x="8320815" y="357277"/>
                </a:lnTo>
                <a:lnTo>
                  <a:pt x="8325713" y="352383"/>
                </a:lnTo>
                <a:lnTo>
                  <a:pt x="8335508" y="342594"/>
                </a:lnTo>
                <a:lnTo>
                  <a:pt x="8350200" y="337700"/>
                </a:lnTo>
                <a:lnTo>
                  <a:pt x="8364893" y="332806"/>
                </a:lnTo>
                <a:lnTo>
                  <a:pt x="8379585" y="332806"/>
                </a:lnTo>
                <a:lnTo>
                  <a:pt x="8384483" y="332806"/>
                </a:lnTo>
                <a:lnTo>
                  <a:pt x="8389380" y="332806"/>
                </a:lnTo>
                <a:close/>
                <a:moveTo>
                  <a:pt x="2076535" y="264298"/>
                </a:moveTo>
                <a:lnTo>
                  <a:pt x="2101025" y="269192"/>
                </a:lnTo>
                <a:lnTo>
                  <a:pt x="2120613" y="269192"/>
                </a:lnTo>
                <a:lnTo>
                  <a:pt x="2130408" y="274086"/>
                </a:lnTo>
                <a:lnTo>
                  <a:pt x="2125511" y="278980"/>
                </a:lnTo>
                <a:lnTo>
                  <a:pt x="2120613" y="288769"/>
                </a:lnTo>
                <a:lnTo>
                  <a:pt x="2110820" y="298557"/>
                </a:lnTo>
                <a:lnTo>
                  <a:pt x="2105920" y="308345"/>
                </a:lnTo>
                <a:lnTo>
                  <a:pt x="2105920" y="318133"/>
                </a:lnTo>
                <a:lnTo>
                  <a:pt x="2105920" y="323028"/>
                </a:lnTo>
                <a:lnTo>
                  <a:pt x="2110820" y="332816"/>
                </a:lnTo>
                <a:lnTo>
                  <a:pt x="2115716" y="332816"/>
                </a:lnTo>
                <a:lnTo>
                  <a:pt x="2120613" y="337710"/>
                </a:lnTo>
                <a:lnTo>
                  <a:pt x="2164691" y="342604"/>
                </a:lnTo>
                <a:lnTo>
                  <a:pt x="2208768" y="318133"/>
                </a:lnTo>
                <a:lnTo>
                  <a:pt x="2213665" y="313239"/>
                </a:lnTo>
                <a:lnTo>
                  <a:pt x="2218563" y="308345"/>
                </a:lnTo>
                <a:lnTo>
                  <a:pt x="2223461" y="308345"/>
                </a:lnTo>
                <a:lnTo>
                  <a:pt x="2228357" y="303451"/>
                </a:lnTo>
                <a:lnTo>
                  <a:pt x="2233255" y="303451"/>
                </a:lnTo>
                <a:lnTo>
                  <a:pt x="2238153" y="303451"/>
                </a:lnTo>
                <a:lnTo>
                  <a:pt x="2238153" y="308345"/>
                </a:lnTo>
                <a:lnTo>
                  <a:pt x="2238153" y="318133"/>
                </a:lnTo>
                <a:lnTo>
                  <a:pt x="2233255" y="332816"/>
                </a:lnTo>
                <a:lnTo>
                  <a:pt x="2223461" y="342604"/>
                </a:lnTo>
                <a:lnTo>
                  <a:pt x="2213665" y="352393"/>
                </a:lnTo>
                <a:lnTo>
                  <a:pt x="2203870" y="362181"/>
                </a:lnTo>
                <a:lnTo>
                  <a:pt x="2194075" y="367075"/>
                </a:lnTo>
                <a:lnTo>
                  <a:pt x="2184281" y="371969"/>
                </a:lnTo>
                <a:lnTo>
                  <a:pt x="2179382" y="401334"/>
                </a:lnTo>
                <a:lnTo>
                  <a:pt x="2135306" y="435593"/>
                </a:lnTo>
                <a:lnTo>
                  <a:pt x="2091229" y="371969"/>
                </a:lnTo>
                <a:lnTo>
                  <a:pt x="2081435" y="371969"/>
                </a:lnTo>
                <a:lnTo>
                  <a:pt x="2052049" y="371969"/>
                </a:lnTo>
                <a:lnTo>
                  <a:pt x="2022667" y="367075"/>
                </a:lnTo>
                <a:lnTo>
                  <a:pt x="1988380" y="357287"/>
                </a:lnTo>
                <a:lnTo>
                  <a:pt x="1973686" y="347499"/>
                </a:lnTo>
                <a:lnTo>
                  <a:pt x="1968789" y="342604"/>
                </a:lnTo>
                <a:lnTo>
                  <a:pt x="1968789" y="337710"/>
                </a:lnTo>
                <a:lnTo>
                  <a:pt x="1973686" y="332816"/>
                </a:lnTo>
                <a:lnTo>
                  <a:pt x="1978584" y="323028"/>
                </a:lnTo>
                <a:lnTo>
                  <a:pt x="1993275" y="323028"/>
                </a:lnTo>
                <a:lnTo>
                  <a:pt x="2003072" y="318133"/>
                </a:lnTo>
                <a:lnTo>
                  <a:pt x="2017766" y="313239"/>
                </a:lnTo>
                <a:lnTo>
                  <a:pt x="2022667" y="308345"/>
                </a:lnTo>
                <a:lnTo>
                  <a:pt x="2027560" y="303451"/>
                </a:lnTo>
                <a:lnTo>
                  <a:pt x="2032456" y="293663"/>
                </a:lnTo>
                <a:lnTo>
                  <a:pt x="2032456" y="288769"/>
                </a:lnTo>
                <a:lnTo>
                  <a:pt x="2052049" y="274086"/>
                </a:lnTo>
                <a:close/>
                <a:moveTo>
                  <a:pt x="3849411" y="249615"/>
                </a:moveTo>
                <a:lnTo>
                  <a:pt x="3878796" y="259403"/>
                </a:lnTo>
                <a:lnTo>
                  <a:pt x="3893488" y="269191"/>
                </a:lnTo>
                <a:lnTo>
                  <a:pt x="3898385" y="274086"/>
                </a:lnTo>
                <a:lnTo>
                  <a:pt x="3898385" y="283874"/>
                </a:lnTo>
                <a:lnTo>
                  <a:pt x="3898385" y="288768"/>
                </a:lnTo>
                <a:lnTo>
                  <a:pt x="3893488" y="293662"/>
                </a:lnTo>
                <a:lnTo>
                  <a:pt x="3888590" y="293662"/>
                </a:lnTo>
                <a:lnTo>
                  <a:pt x="3883693" y="298557"/>
                </a:lnTo>
                <a:lnTo>
                  <a:pt x="3878796" y="298557"/>
                </a:lnTo>
                <a:lnTo>
                  <a:pt x="3854308" y="362181"/>
                </a:lnTo>
                <a:lnTo>
                  <a:pt x="3873898" y="376863"/>
                </a:lnTo>
                <a:lnTo>
                  <a:pt x="3878796" y="420911"/>
                </a:lnTo>
                <a:lnTo>
                  <a:pt x="3888590" y="420911"/>
                </a:lnTo>
                <a:lnTo>
                  <a:pt x="3903283" y="420911"/>
                </a:lnTo>
                <a:lnTo>
                  <a:pt x="3922873" y="416017"/>
                </a:lnTo>
                <a:lnTo>
                  <a:pt x="3947360" y="406228"/>
                </a:lnTo>
                <a:lnTo>
                  <a:pt x="3981643" y="386652"/>
                </a:lnTo>
                <a:lnTo>
                  <a:pt x="4011028" y="376863"/>
                </a:lnTo>
                <a:lnTo>
                  <a:pt x="4045310" y="381758"/>
                </a:lnTo>
                <a:lnTo>
                  <a:pt x="4074695" y="406228"/>
                </a:lnTo>
                <a:lnTo>
                  <a:pt x="4089387" y="440488"/>
                </a:lnTo>
                <a:lnTo>
                  <a:pt x="4084490" y="484536"/>
                </a:lnTo>
                <a:lnTo>
                  <a:pt x="4084490" y="543266"/>
                </a:lnTo>
                <a:lnTo>
                  <a:pt x="4079592" y="548161"/>
                </a:lnTo>
                <a:lnTo>
                  <a:pt x="4069797" y="567737"/>
                </a:lnTo>
                <a:lnTo>
                  <a:pt x="4050208" y="601997"/>
                </a:lnTo>
                <a:lnTo>
                  <a:pt x="4011028" y="641150"/>
                </a:lnTo>
                <a:lnTo>
                  <a:pt x="3947360" y="719457"/>
                </a:lnTo>
                <a:lnTo>
                  <a:pt x="3888590" y="724351"/>
                </a:lnTo>
                <a:lnTo>
                  <a:pt x="3908180" y="748822"/>
                </a:lnTo>
                <a:lnTo>
                  <a:pt x="3917975" y="797764"/>
                </a:lnTo>
                <a:lnTo>
                  <a:pt x="3937565" y="797764"/>
                </a:lnTo>
                <a:lnTo>
                  <a:pt x="3942463" y="792870"/>
                </a:lnTo>
                <a:lnTo>
                  <a:pt x="3947360" y="787975"/>
                </a:lnTo>
                <a:lnTo>
                  <a:pt x="3952258" y="778187"/>
                </a:lnTo>
                <a:lnTo>
                  <a:pt x="3957155" y="763505"/>
                </a:lnTo>
                <a:lnTo>
                  <a:pt x="3966950" y="753716"/>
                </a:lnTo>
                <a:lnTo>
                  <a:pt x="3976745" y="743928"/>
                </a:lnTo>
                <a:lnTo>
                  <a:pt x="3991438" y="739034"/>
                </a:lnTo>
                <a:lnTo>
                  <a:pt x="3996335" y="734140"/>
                </a:lnTo>
                <a:lnTo>
                  <a:pt x="4006130" y="724351"/>
                </a:lnTo>
                <a:lnTo>
                  <a:pt x="4015925" y="714563"/>
                </a:lnTo>
                <a:lnTo>
                  <a:pt x="4025720" y="699880"/>
                </a:lnTo>
                <a:lnTo>
                  <a:pt x="4030618" y="690092"/>
                </a:lnTo>
                <a:lnTo>
                  <a:pt x="4035515" y="680304"/>
                </a:lnTo>
                <a:lnTo>
                  <a:pt x="4040413" y="675409"/>
                </a:lnTo>
                <a:lnTo>
                  <a:pt x="4045310" y="670515"/>
                </a:lnTo>
                <a:lnTo>
                  <a:pt x="4050208" y="665621"/>
                </a:lnTo>
                <a:lnTo>
                  <a:pt x="4055105" y="665621"/>
                </a:lnTo>
                <a:lnTo>
                  <a:pt x="4064900" y="660727"/>
                </a:lnTo>
                <a:lnTo>
                  <a:pt x="4069797" y="660727"/>
                </a:lnTo>
                <a:lnTo>
                  <a:pt x="4074695" y="665621"/>
                </a:lnTo>
                <a:lnTo>
                  <a:pt x="4084490" y="670515"/>
                </a:lnTo>
                <a:lnTo>
                  <a:pt x="4089387" y="685198"/>
                </a:lnTo>
                <a:lnTo>
                  <a:pt x="4089387" y="694986"/>
                </a:lnTo>
                <a:lnTo>
                  <a:pt x="4089387" y="699880"/>
                </a:lnTo>
                <a:lnTo>
                  <a:pt x="4084490" y="704775"/>
                </a:lnTo>
                <a:lnTo>
                  <a:pt x="4064900" y="714563"/>
                </a:lnTo>
                <a:lnTo>
                  <a:pt x="4074695" y="729246"/>
                </a:lnTo>
                <a:lnTo>
                  <a:pt x="4094285" y="743928"/>
                </a:lnTo>
                <a:lnTo>
                  <a:pt x="4104080" y="748822"/>
                </a:lnTo>
                <a:lnTo>
                  <a:pt x="4128567" y="758610"/>
                </a:lnTo>
                <a:lnTo>
                  <a:pt x="4157952" y="773293"/>
                </a:lnTo>
                <a:lnTo>
                  <a:pt x="4197132" y="778187"/>
                </a:lnTo>
                <a:lnTo>
                  <a:pt x="4231415" y="778187"/>
                </a:lnTo>
                <a:lnTo>
                  <a:pt x="4314672" y="822235"/>
                </a:lnTo>
                <a:lnTo>
                  <a:pt x="4324467" y="827129"/>
                </a:lnTo>
                <a:lnTo>
                  <a:pt x="4348954" y="832023"/>
                </a:lnTo>
                <a:lnTo>
                  <a:pt x="4378339" y="836917"/>
                </a:lnTo>
                <a:lnTo>
                  <a:pt x="4407724" y="841812"/>
                </a:lnTo>
                <a:lnTo>
                  <a:pt x="4437109" y="832023"/>
                </a:lnTo>
                <a:lnTo>
                  <a:pt x="4446904" y="822235"/>
                </a:lnTo>
                <a:lnTo>
                  <a:pt x="4456699" y="817341"/>
                </a:lnTo>
                <a:lnTo>
                  <a:pt x="4466494" y="812447"/>
                </a:lnTo>
                <a:lnTo>
                  <a:pt x="4471391" y="807552"/>
                </a:lnTo>
                <a:lnTo>
                  <a:pt x="4481186" y="807552"/>
                </a:lnTo>
                <a:lnTo>
                  <a:pt x="4495879" y="812447"/>
                </a:lnTo>
                <a:lnTo>
                  <a:pt x="4510571" y="812447"/>
                </a:lnTo>
                <a:lnTo>
                  <a:pt x="4535059" y="817341"/>
                </a:lnTo>
                <a:lnTo>
                  <a:pt x="4554649" y="822235"/>
                </a:lnTo>
                <a:lnTo>
                  <a:pt x="4569341" y="832023"/>
                </a:lnTo>
                <a:lnTo>
                  <a:pt x="4579136" y="836917"/>
                </a:lnTo>
                <a:lnTo>
                  <a:pt x="4584034" y="846706"/>
                </a:lnTo>
                <a:lnTo>
                  <a:pt x="4588931" y="846706"/>
                </a:lnTo>
                <a:lnTo>
                  <a:pt x="4593828" y="846706"/>
                </a:lnTo>
                <a:lnTo>
                  <a:pt x="4598726" y="841812"/>
                </a:lnTo>
                <a:lnTo>
                  <a:pt x="4608521" y="841812"/>
                </a:lnTo>
                <a:lnTo>
                  <a:pt x="4618316" y="846706"/>
                </a:lnTo>
                <a:lnTo>
                  <a:pt x="4623213" y="851600"/>
                </a:lnTo>
                <a:lnTo>
                  <a:pt x="4628111" y="856495"/>
                </a:lnTo>
                <a:lnTo>
                  <a:pt x="4633008" y="871177"/>
                </a:lnTo>
                <a:lnTo>
                  <a:pt x="4623213" y="920118"/>
                </a:lnTo>
                <a:lnTo>
                  <a:pt x="4623213" y="993532"/>
                </a:lnTo>
                <a:lnTo>
                  <a:pt x="4642803" y="1032686"/>
                </a:lnTo>
                <a:lnTo>
                  <a:pt x="4652598" y="1066946"/>
                </a:lnTo>
                <a:lnTo>
                  <a:pt x="4657496" y="1057157"/>
                </a:lnTo>
                <a:lnTo>
                  <a:pt x="4667291" y="1052263"/>
                </a:lnTo>
                <a:lnTo>
                  <a:pt x="4672188" y="1042475"/>
                </a:lnTo>
                <a:lnTo>
                  <a:pt x="4681983" y="1032686"/>
                </a:lnTo>
                <a:lnTo>
                  <a:pt x="4686881" y="1022898"/>
                </a:lnTo>
                <a:lnTo>
                  <a:pt x="4686881" y="1013109"/>
                </a:lnTo>
                <a:lnTo>
                  <a:pt x="4691778" y="1003320"/>
                </a:lnTo>
                <a:lnTo>
                  <a:pt x="4701573" y="993532"/>
                </a:lnTo>
                <a:lnTo>
                  <a:pt x="4706471" y="983743"/>
                </a:lnTo>
                <a:lnTo>
                  <a:pt x="4711368" y="973956"/>
                </a:lnTo>
                <a:lnTo>
                  <a:pt x="4716266" y="969061"/>
                </a:lnTo>
                <a:lnTo>
                  <a:pt x="4755446" y="1008216"/>
                </a:lnTo>
                <a:lnTo>
                  <a:pt x="4789728" y="1008216"/>
                </a:lnTo>
                <a:lnTo>
                  <a:pt x="4809318" y="993532"/>
                </a:lnTo>
                <a:lnTo>
                  <a:pt x="4863190" y="1027792"/>
                </a:lnTo>
                <a:lnTo>
                  <a:pt x="4892575" y="1013109"/>
                </a:lnTo>
                <a:lnTo>
                  <a:pt x="4912165" y="1008216"/>
                </a:lnTo>
                <a:lnTo>
                  <a:pt x="4912165" y="998426"/>
                </a:lnTo>
                <a:lnTo>
                  <a:pt x="4912165" y="973956"/>
                </a:lnTo>
                <a:lnTo>
                  <a:pt x="4912165" y="949484"/>
                </a:lnTo>
                <a:lnTo>
                  <a:pt x="4917063" y="925013"/>
                </a:lnTo>
                <a:lnTo>
                  <a:pt x="4936652" y="915224"/>
                </a:lnTo>
                <a:lnTo>
                  <a:pt x="4951345" y="910331"/>
                </a:lnTo>
                <a:lnTo>
                  <a:pt x="4966037" y="905436"/>
                </a:lnTo>
                <a:lnTo>
                  <a:pt x="4970935" y="895648"/>
                </a:lnTo>
                <a:lnTo>
                  <a:pt x="4975832" y="885859"/>
                </a:lnTo>
                <a:lnTo>
                  <a:pt x="4966037" y="876071"/>
                </a:lnTo>
                <a:lnTo>
                  <a:pt x="4975832" y="876071"/>
                </a:lnTo>
                <a:lnTo>
                  <a:pt x="5000320" y="885859"/>
                </a:lnTo>
                <a:lnTo>
                  <a:pt x="5034602" y="895648"/>
                </a:lnTo>
                <a:lnTo>
                  <a:pt x="5068885" y="900542"/>
                </a:lnTo>
                <a:lnTo>
                  <a:pt x="5098270" y="905436"/>
                </a:lnTo>
                <a:lnTo>
                  <a:pt x="5112962" y="905436"/>
                </a:lnTo>
                <a:lnTo>
                  <a:pt x="5122757" y="910331"/>
                </a:lnTo>
                <a:lnTo>
                  <a:pt x="5127654" y="915224"/>
                </a:lnTo>
                <a:lnTo>
                  <a:pt x="5132552" y="925013"/>
                </a:lnTo>
                <a:lnTo>
                  <a:pt x="5132552" y="934801"/>
                </a:lnTo>
                <a:lnTo>
                  <a:pt x="5132552" y="939695"/>
                </a:lnTo>
                <a:lnTo>
                  <a:pt x="5132552" y="949484"/>
                </a:lnTo>
                <a:lnTo>
                  <a:pt x="5137449" y="954378"/>
                </a:lnTo>
                <a:lnTo>
                  <a:pt x="5142347" y="954378"/>
                </a:lnTo>
                <a:lnTo>
                  <a:pt x="5147244" y="959272"/>
                </a:lnTo>
                <a:lnTo>
                  <a:pt x="5152142" y="954378"/>
                </a:lnTo>
                <a:lnTo>
                  <a:pt x="5157039" y="954378"/>
                </a:lnTo>
                <a:lnTo>
                  <a:pt x="5161937" y="954378"/>
                </a:lnTo>
                <a:lnTo>
                  <a:pt x="5166834" y="949484"/>
                </a:lnTo>
                <a:lnTo>
                  <a:pt x="5176629" y="939695"/>
                </a:lnTo>
                <a:lnTo>
                  <a:pt x="5186424" y="934801"/>
                </a:lnTo>
                <a:lnTo>
                  <a:pt x="5196219" y="929907"/>
                </a:lnTo>
                <a:lnTo>
                  <a:pt x="5206014" y="925013"/>
                </a:lnTo>
                <a:lnTo>
                  <a:pt x="5215809" y="925013"/>
                </a:lnTo>
                <a:lnTo>
                  <a:pt x="5225604" y="929907"/>
                </a:lnTo>
                <a:lnTo>
                  <a:pt x="5235399" y="939695"/>
                </a:lnTo>
                <a:lnTo>
                  <a:pt x="5240297" y="959272"/>
                </a:lnTo>
                <a:lnTo>
                  <a:pt x="5245194" y="978850"/>
                </a:lnTo>
                <a:lnTo>
                  <a:pt x="5250092" y="993532"/>
                </a:lnTo>
                <a:lnTo>
                  <a:pt x="5250092" y="1003320"/>
                </a:lnTo>
                <a:lnTo>
                  <a:pt x="5245194" y="1008216"/>
                </a:lnTo>
                <a:lnTo>
                  <a:pt x="5264784" y="1018004"/>
                </a:lnTo>
                <a:lnTo>
                  <a:pt x="5264784" y="1042475"/>
                </a:lnTo>
                <a:lnTo>
                  <a:pt x="5269682" y="1042475"/>
                </a:lnTo>
                <a:lnTo>
                  <a:pt x="5274579" y="1037580"/>
                </a:lnTo>
                <a:lnTo>
                  <a:pt x="5284374" y="1037580"/>
                </a:lnTo>
                <a:lnTo>
                  <a:pt x="5299066" y="1042475"/>
                </a:lnTo>
                <a:lnTo>
                  <a:pt x="5308861" y="1052263"/>
                </a:lnTo>
                <a:lnTo>
                  <a:pt x="5338246" y="1057157"/>
                </a:lnTo>
                <a:lnTo>
                  <a:pt x="5372529" y="1057157"/>
                </a:lnTo>
                <a:lnTo>
                  <a:pt x="5406811" y="1052263"/>
                </a:lnTo>
                <a:lnTo>
                  <a:pt x="5421504" y="1052263"/>
                </a:lnTo>
                <a:lnTo>
                  <a:pt x="5426401" y="1047369"/>
                </a:lnTo>
                <a:lnTo>
                  <a:pt x="5450889" y="1047369"/>
                </a:lnTo>
                <a:lnTo>
                  <a:pt x="5480274" y="1047369"/>
                </a:lnTo>
                <a:lnTo>
                  <a:pt x="5514556" y="1062051"/>
                </a:lnTo>
                <a:lnTo>
                  <a:pt x="5539043" y="1086522"/>
                </a:lnTo>
                <a:lnTo>
                  <a:pt x="5548838" y="1125675"/>
                </a:lnTo>
                <a:lnTo>
                  <a:pt x="5553736" y="1155041"/>
                </a:lnTo>
                <a:lnTo>
                  <a:pt x="5548838" y="1174618"/>
                </a:lnTo>
                <a:lnTo>
                  <a:pt x="5548838" y="1179513"/>
                </a:lnTo>
                <a:lnTo>
                  <a:pt x="5578223" y="1223559"/>
                </a:lnTo>
                <a:lnTo>
                  <a:pt x="5617403" y="1174618"/>
                </a:lnTo>
                <a:lnTo>
                  <a:pt x="5725148" y="1184407"/>
                </a:lnTo>
                <a:lnTo>
                  <a:pt x="5744738" y="1194196"/>
                </a:lnTo>
                <a:lnTo>
                  <a:pt x="5837790" y="1155041"/>
                </a:lnTo>
                <a:lnTo>
                  <a:pt x="5837790" y="1169725"/>
                </a:lnTo>
                <a:lnTo>
                  <a:pt x="5803508" y="1194196"/>
                </a:lnTo>
                <a:lnTo>
                  <a:pt x="5847585" y="1248030"/>
                </a:lnTo>
                <a:lnTo>
                  <a:pt x="5847585" y="1267608"/>
                </a:lnTo>
                <a:lnTo>
                  <a:pt x="5876970" y="1262713"/>
                </a:lnTo>
                <a:lnTo>
                  <a:pt x="5886765" y="1243136"/>
                </a:lnTo>
                <a:lnTo>
                  <a:pt x="5886765" y="1199089"/>
                </a:lnTo>
                <a:lnTo>
                  <a:pt x="5891662" y="1140359"/>
                </a:lnTo>
                <a:lnTo>
                  <a:pt x="5901457" y="1140359"/>
                </a:lnTo>
                <a:lnTo>
                  <a:pt x="5911252" y="1145253"/>
                </a:lnTo>
                <a:lnTo>
                  <a:pt x="5925945" y="1145253"/>
                </a:lnTo>
                <a:lnTo>
                  <a:pt x="5935740" y="1155041"/>
                </a:lnTo>
                <a:lnTo>
                  <a:pt x="5940637" y="1159936"/>
                </a:lnTo>
                <a:lnTo>
                  <a:pt x="5960227" y="1164830"/>
                </a:lnTo>
                <a:lnTo>
                  <a:pt x="5989612" y="1169725"/>
                </a:lnTo>
                <a:lnTo>
                  <a:pt x="6018997" y="1169725"/>
                </a:lnTo>
                <a:lnTo>
                  <a:pt x="6033689" y="1169725"/>
                </a:lnTo>
                <a:lnTo>
                  <a:pt x="6116947" y="1243136"/>
                </a:lnTo>
                <a:lnTo>
                  <a:pt x="6126742" y="1248030"/>
                </a:lnTo>
                <a:lnTo>
                  <a:pt x="6156127" y="1257819"/>
                </a:lnTo>
                <a:lnTo>
                  <a:pt x="6190409" y="1277396"/>
                </a:lnTo>
                <a:lnTo>
                  <a:pt x="6229589" y="1306762"/>
                </a:lnTo>
                <a:lnTo>
                  <a:pt x="6263871" y="1341021"/>
                </a:lnTo>
                <a:lnTo>
                  <a:pt x="6293256" y="1385068"/>
                </a:lnTo>
                <a:lnTo>
                  <a:pt x="6312846" y="1424222"/>
                </a:lnTo>
                <a:lnTo>
                  <a:pt x="6312846" y="1419328"/>
                </a:lnTo>
                <a:lnTo>
                  <a:pt x="6317744" y="1419328"/>
                </a:lnTo>
                <a:lnTo>
                  <a:pt x="6322641" y="1409540"/>
                </a:lnTo>
                <a:lnTo>
                  <a:pt x="6327539" y="1409540"/>
                </a:lnTo>
                <a:lnTo>
                  <a:pt x="6337334" y="1404646"/>
                </a:lnTo>
                <a:lnTo>
                  <a:pt x="6347129" y="1404646"/>
                </a:lnTo>
                <a:lnTo>
                  <a:pt x="6356924" y="1414434"/>
                </a:lnTo>
                <a:lnTo>
                  <a:pt x="6381411" y="1429117"/>
                </a:lnTo>
                <a:lnTo>
                  <a:pt x="6410796" y="1443800"/>
                </a:lnTo>
                <a:lnTo>
                  <a:pt x="6435283" y="1458482"/>
                </a:lnTo>
                <a:lnTo>
                  <a:pt x="6454873" y="1473164"/>
                </a:lnTo>
                <a:lnTo>
                  <a:pt x="6449976" y="1492741"/>
                </a:lnTo>
                <a:lnTo>
                  <a:pt x="6440181" y="1502530"/>
                </a:lnTo>
                <a:lnTo>
                  <a:pt x="6430386" y="1512317"/>
                </a:lnTo>
                <a:lnTo>
                  <a:pt x="6415693" y="1517211"/>
                </a:lnTo>
                <a:lnTo>
                  <a:pt x="6401001" y="1517211"/>
                </a:lnTo>
                <a:lnTo>
                  <a:pt x="6391206" y="1517211"/>
                </a:lnTo>
                <a:lnTo>
                  <a:pt x="6381411" y="1517211"/>
                </a:lnTo>
                <a:lnTo>
                  <a:pt x="6376513" y="1517211"/>
                </a:lnTo>
                <a:lnTo>
                  <a:pt x="6376513" y="1531895"/>
                </a:lnTo>
                <a:lnTo>
                  <a:pt x="6366719" y="1595519"/>
                </a:lnTo>
                <a:lnTo>
                  <a:pt x="6361821" y="1595519"/>
                </a:lnTo>
                <a:lnTo>
                  <a:pt x="6352026" y="1600413"/>
                </a:lnTo>
                <a:lnTo>
                  <a:pt x="6347129" y="1595519"/>
                </a:lnTo>
                <a:lnTo>
                  <a:pt x="6337334" y="1590625"/>
                </a:lnTo>
                <a:lnTo>
                  <a:pt x="6317744" y="1575943"/>
                </a:lnTo>
                <a:lnTo>
                  <a:pt x="6298154" y="1556366"/>
                </a:lnTo>
                <a:lnTo>
                  <a:pt x="6278564" y="1536789"/>
                </a:lnTo>
                <a:lnTo>
                  <a:pt x="6263871" y="1522106"/>
                </a:lnTo>
                <a:lnTo>
                  <a:pt x="6254076" y="1517211"/>
                </a:lnTo>
                <a:lnTo>
                  <a:pt x="6209999" y="1502530"/>
                </a:lnTo>
                <a:lnTo>
                  <a:pt x="6190409" y="1458482"/>
                </a:lnTo>
                <a:lnTo>
                  <a:pt x="6165922" y="1478058"/>
                </a:lnTo>
                <a:lnTo>
                  <a:pt x="6170819" y="1517211"/>
                </a:lnTo>
                <a:lnTo>
                  <a:pt x="6116947" y="1571048"/>
                </a:lnTo>
                <a:lnTo>
                  <a:pt x="6112049" y="1575943"/>
                </a:lnTo>
                <a:lnTo>
                  <a:pt x="6102254" y="1580837"/>
                </a:lnTo>
                <a:lnTo>
                  <a:pt x="6097357" y="1585731"/>
                </a:lnTo>
                <a:lnTo>
                  <a:pt x="6087562" y="1585731"/>
                </a:lnTo>
                <a:lnTo>
                  <a:pt x="6077767" y="1585731"/>
                </a:lnTo>
                <a:lnTo>
                  <a:pt x="6067972" y="1585731"/>
                </a:lnTo>
                <a:lnTo>
                  <a:pt x="6063074" y="1585731"/>
                </a:lnTo>
                <a:lnTo>
                  <a:pt x="6063074" y="1595519"/>
                </a:lnTo>
                <a:lnTo>
                  <a:pt x="6063074" y="1600413"/>
                </a:lnTo>
                <a:lnTo>
                  <a:pt x="6063074" y="1610202"/>
                </a:lnTo>
                <a:lnTo>
                  <a:pt x="6067972" y="1619991"/>
                </a:lnTo>
                <a:lnTo>
                  <a:pt x="6077767" y="1624884"/>
                </a:lnTo>
                <a:lnTo>
                  <a:pt x="6092459" y="1639567"/>
                </a:lnTo>
                <a:lnTo>
                  <a:pt x="6107152" y="1659144"/>
                </a:lnTo>
                <a:lnTo>
                  <a:pt x="6126742" y="1683615"/>
                </a:lnTo>
                <a:lnTo>
                  <a:pt x="6141434" y="1698297"/>
                </a:lnTo>
                <a:lnTo>
                  <a:pt x="6146332" y="1708086"/>
                </a:lnTo>
                <a:lnTo>
                  <a:pt x="6141434" y="1708086"/>
                </a:lnTo>
                <a:lnTo>
                  <a:pt x="6136537" y="1712980"/>
                </a:lnTo>
                <a:lnTo>
                  <a:pt x="6131639" y="1722768"/>
                </a:lnTo>
                <a:lnTo>
                  <a:pt x="6121844" y="1727662"/>
                </a:lnTo>
                <a:lnTo>
                  <a:pt x="6112049" y="1737450"/>
                </a:lnTo>
                <a:lnTo>
                  <a:pt x="6102254" y="1742345"/>
                </a:lnTo>
                <a:lnTo>
                  <a:pt x="6097357" y="1747239"/>
                </a:lnTo>
                <a:lnTo>
                  <a:pt x="6087562" y="1747239"/>
                </a:lnTo>
                <a:lnTo>
                  <a:pt x="6077767" y="1742345"/>
                </a:lnTo>
                <a:lnTo>
                  <a:pt x="6067972" y="1742345"/>
                </a:lnTo>
                <a:lnTo>
                  <a:pt x="6058177" y="1742345"/>
                </a:lnTo>
                <a:lnTo>
                  <a:pt x="6048382" y="1742345"/>
                </a:lnTo>
                <a:lnTo>
                  <a:pt x="6043484" y="1742345"/>
                </a:lnTo>
                <a:lnTo>
                  <a:pt x="6004305" y="1742345"/>
                </a:lnTo>
                <a:lnTo>
                  <a:pt x="5994510" y="1771709"/>
                </a:lnTo>
                <a:lnTo>
                  <a:pt x="5950432" y="1791286"/>
                </a:lnTo>
                <a:lnTo>
                  <a:pt x="5921047" y="1820651"/>
                </a:lnTo>
                <a:lnTo>
                  <a:pt x="5901457" y="1854911"/>
                </a:lnTo>
                <a:lnTo>
                  <a:pt x="5847585" y="1874488"/>
                </a:lnTo>
                <a:lnTo>
                  <a:pt x="5847585" y="1869593"/>
                </a:lnTo>
                <a:lnTo>
                  <a:pt x="5842688" y="1864699"/>
                </a:lnTo>
                <a:lnTo>
                  <a:pt x="5837790" y="1854911"/>
                </a:lnTo>
                <a:lnTo>
                  <a:pt x="5827995" y="1850016"/>
                </a:lnTo>
                <a:lnTo>
                  <a:pt x="5818200" y="1850016"/>
                </a:lnTo>
                <a:lnTo>
                  <a:pt x="5808405" y="1850016"/>
                </a:lnTo>
                <a:lnTo>
                  <a:pt x="5793713" y="1854911"/>
                </a:lnTo>
                <a:lnTo>
                  <a:pt x="5783918" y="1864699"/>
                </a:lnTo>
                <a:lnTo>
                  <a:pt x="5754533" y="1889169"/>
                </a:lnTo>
                <a:lnTo>
                  <a:pt x="5734943" y="1898958"/>
                </a:lnTo>
                <a:lnTo>
                  <a:pt x="5720250" y="1903853"/>
                </a:lnTo>
                <a:lnTo>
                  <a:pt x="5700660" y="1903853"/>
                </a:lnTo>
                <a:lnTo>
                  <a:pt x="5695763" y="1903853"/>
                </a:lnTo>
                <a:lnTo>
                  <a:pt x="5690865" y="1908747"/>
                </a:lnTo>
                <a:lnTo>
                  <a:pt x="5690865" y="1913642"/>
                </a:lnTo>
                <a:lnTo>
                  <a:pt x="5690865" y="1923430"/>
                </a:lnTo>
                <a:lnTo>
                  <a:pt x="5690865" y="1933218"/>
                </a:lnTo>
                <a:lnTo>
                  <a:pt x="5690865" y="1943007"/>
                </a:lnTo>
                <a:lnTo>
                  <a:pt x="5685968" y="1952794"/>
                </a:lnTo>
                <a:lnTo>
                  <a:pt x="5681070" y="1957689"/>
                </a:lnTo>
                <a:lnTo>
                  <a:pt x="5671276" y="1962582"/>
                </a:lnTo>
                <a:lnTo>
                  <a:pt x="5646788" y="1967477"/>
                </a:lnTo>
                <a:lnTo>
                  <a:pt x="5632096" y="1967477"/>
                </a:lnTo>
                <a:lnTo>
                  <a:pt x="5622301" y="1972371"/>
                </a:lnTo>
                <a:lnTo>
                  <a:pt x="5617403" y="1982160"/>
                </a:lnTo>
                <a:lnTo>
                  <a:pt x="5607608" y="1991948"/>
                </a:lnTo>
                <a:lnTo>
                  <a:pt x="5607608" y="2001737"/>
                </a:lnTo>
                <a:lnTo>
                  <a:pt x="5607608" y="2011525"/>
                </a:lnTo>
                <a:lnTo>
                  <a:pt x="5612506" y="2021302"/>
                </a:lnTo>
                <a:lnTo>
                  <a:pt x="5617403" y="2026196"/>
                </a:lnTo>
                <a:lnTo>
                  <a:pt x="5617403" y="2031091"/>
                </a:lnTo>
                <a:lnTo>
                  <a:pt x="5617403" y="2035985"/>
                </a:lnTo>
                <a:lnTo>
                  <a:pt x="5622301" y="2035985"/>
                </a:lnTo>
                <a:lnTo>
                  <a:pt x="5622301" y="2040879"/>
                </a:lnTo>
                <a:lnTo>
                  <a:pt x="5622301" y="2050667"/>
                </a:lnTo>
                <a:lnTo>
                  <a:pt x="5622301" y="2060456"/>
                </a:lnTo>
                <a:lnTo>
                  <a:pt x="5622301" y="2070245"/>
                </a:lnTo>
                <a:lnTo>
                  <a:pt x="5617403" y="2084930"/>
                </a:lnTo>
                <a:lnTo>
                  <a:pt x="5607608" y="2104503"/>
                </a:lnTo>
                <a:lnTo>
                  <a:pt x="5597813" y="2138761"/>
                </a:lnTo>
                <a:lnTo>
                  <a:pt x="5592916" y="2168126"/>
                </a:lnTo>
                <a:lnTo>
                  <a:pt x="5592916" y="2192598"/>
                </a:lnTo>
                <a:lnTo>
                  <a:pt x="5597813" y="2202387"/>
                </a:lnTo>
                <a:lnTo>
                  <a:pt x="5558633" y="2212175"/>
                </a:lnTo>
                <a:lnTo>
                  <a:pt x="5485171" y="2324742"/>
                </a:lnTo>
                <a:lnTo>
                  <a:pt x="5441094" y="2388367"/>
                </a:lnTo>
                <a:lnTo>
                  <a:pt x="5441094" y="2373685"/>
                </a:lnTo>
                <a:lnTo>
                  <a:pt x="5426401" y="2339425"/>
                </a:lnTo>
                <a:lnTo>
                  <a:pt x="5416606" y="2300273"/>
                </a:lnTo>
                <a:lnTo>
                  <a:pt x="5401914" y="2256223"/>
                </a:lnTo>
                <a:lnTo>
                  <a:pt x="5392119" y="2221962"/>
                </a:lnTo>
                <a:lnTo>
                  <a:pt x="5387221" y="2202387"/>
                </a:lnTo>
                <a:lnTo>
                  <a:pt x="5382324" y="2182811"/>
                </a:lnTo>
                <a:lnTo>
                  <a:pt x="5387221" y="2168126"/>
                </a:lnTo>
                <a:lnTo>
                  <a:pt x="5387221" y="2158338"/>
                </a:lnTo>
                <a:lnTo>
                  <a:pt x="5392119" y="2148551"/>
                </a:lnTo>
                <a:lnTo>
                  <a:pt x="5431299" y="2050667"/>
                </a:lnTo>
                <a:lnTo>
                  <a:pt x="5524351" y="1977265"/>
                </a:lnTo>
                <a:lnTo>
                  <a:pt x="5548838" y="1903853"/>
                </a:lnTo>
                <a:lnTo>
                  <a:pt x="5632096" y="1845122"/>
                </a:lnTo>
                <a:lnTo>
                  <a:pt x="5627198" y="1835333"/>
                </a:lnTo>
                <a:lnTo>
                  <a:pt x="5622301" y="1810862"/>
                </a:lnTo>
                <a:lnTo>
                  <a:pt x="5622301" y="1781498"/>
                </a:lnTo>
                <a:lnTo>
                  <a:pt x="5636993" y="1752133"/>
                </a:lnTo>
                <a:lnTo>
                  <a:pt x="5632096" y="1757028"/>
                </a:lnTo>
                <a:lnTo>
                  <a:pt x="5617403" y="1776603"/>
                </a:lnTo>
                <a:lnTo>
                  <a:pt x="5602711" y="1801075"/>
                </a:lnTo>
                <a:lnTo>
                  <a:pt x="5583121" y="1825545"/>
                </a:lnTo>
                <a:lnTo>
                  <a:pt x="5568428" y="1840228"/>
                </a:lnTo>
                <a:lnTo>
                  <a:pt x="5563531" y="1845122"/>
                </a:lnTo>
                <a:lnTo>
                  <a:pt x="5553736" y="1850016"/>
                </a:lnTo>
                <a:lnTo>
                  <a:pt x="5543941" y="1850016"/>
                </a:lnTo>
                <a:lnTo>
                  <a:pt x="5539043" y="1850016"/>
                </a:lnTo>
                <a:lnTo>
                  <a:pt x="5529248" y="1850016"/>
                </a:lnTo>
                <a:lnTo>
                  <a:pt x="5529248" y="1845122"/>
                </a:lnTo>
                <a:lnTo>
                  <a:pt x="5529248" y="1835333"/>
                </a:lnTo>
                <a:lnTo>
                  <a:pt x="5539043" y="1825545"/>
                </a:lnTo>
                <a:lnTo>
                  <a:pt x="5543941" y="1810862"/>
                </a:lnTo>
                <a:lnTo>
                  <a:pt x="5553736" y="1796180"/>
                </a:lnTo>
                <a:lnTo>
                  <a:pt x="5553736" y="1786392"/>
                </a:lnTo>
                <a:lnTo>
                  <a:pt x="5548838" y="1781498"/>
                </a:lnTo>
                <a:lnTo>
                  <a:pt x="5543941" y="1776603"/>
                </a:lnTo>
                <a:lnTo>
                  <a:pt x="5534146" y="1781498"/>
                </a:lnTo>
                <a:lnTo>
                  <a:pt x="5519453" y="1786392"/>
                </a:lnTo>
                <a:lnTo>
                  <a:pt x="5509658" y="1791286"/>
                </a:lnTo>
                <a:lnTo>
                  <a:pt x="5499863" y="1801075"/>
                </a:lnTo>
                <a:lnTo>
                  <a:pt x="5490069" y="1805968"/>
                </a:lnTo>
                <a:lnTo>
                  <a:pt x="5485171" y="1815757"/>
                </a:lnTo>
                <a:lnTo>
                  <a:pt x="5480274" y="1820651"/>
                </a:lnTo>
                <a:lnTo>
                  <a:pt x="5475376" y="1820651"/>
                </a:lnTo>
                <a:lnTo>
                  <a:pt x="5382324" y="1903853"/>
                </a:lnTo>
                <a:lnTo>
                  <a:pt x="5382324" y="1928324"/>
                </a:lnTo>
                <a:lnTo>
                  <a:pt x="5274579" y="1962582"/>
                </a:lnTo>
                <a:lnTo>
                  <a:pt x="5254989" y="1918535"/>
                </a:lnTo>
                <a:lnTo>
                  <a:pt x="5235399" y="1918535"/>
                </a:lnTo>
                <a:lnTo>
                  <a:pt x="5206014" y="1913642"/>
                </a:lnTo>
                <a:lnTo>
                  <a:pt x="5181527" y="1928324"/>
                </a:lnTo>
                <a:lnTo>
                  <a:pt x="5181527" y="1933218"/>
                </a:lnTo>
                <a:lnTo>
                  <a:pt x="5181527" y="1943007"/>
                </a:lnTo>
                <a:lnTo>
                  <a:pt x="5181527" y="1947900"/>
                </a:lnTo>
                <a:lnTo>
                  <a:pt x="5181527" y="1957689"/>
                </a:lnTo>
                <a:lnTo>
                  <a:pt x="5171732" y="1957689"/>
                </a:lnTo>
                <a:lnTo>
                  <a:pt x="5157039" y="1957689"/>
                </a:lnTo>
                <a:lnTo>
                  <a:pt x="5122757" y="1947900"/>
                </a:lnTo>
                <a:lnTo>
                  <a:pt x="5083577" y="1943007"/>
                </a:lnTo>
                <a:lnTo>
                  <a:pt x="5049295" y="1933218"/>
                </a:lnTo>
                <a:lnTo>
                  <a:pt x="5019910" y="1928324"/>
                </a:lnTo>
                <a:lnTo>
                  <a:pt x="5010115" y="1928324"/>
                </a:lnTo>
                <a:lnTo>
                  <a:pt x="4892575" y="2055562"/>
                </a:lnTo>
                <a:lnTo>
                  <a:pt x="4838703" y="2114294"/>
                </a:lnTo>
                <a:lnTo>
                  <a:pt x="4833805" y="2133867"/>
                </a:lnTo>
                <a:lnTo>
                  <a:pt x="4770138" y="2192598"/>
                </a:lnTo>
                <a:lnTo>
                  <a:pt x="4799523" y="2202387"/>
                </a:lnTo>
                <a:lnTo>
                  <a:pt x="4804420" y="2202387"/>
                </a:lnTo>
                <a:lnTo>
                  <a:pt x="4809318" y="2207282"/>
                </a:lnTo>
                <a:lnTo>
                  <a:pt x="4814215" y="2212175"/>
                </a:lnTo>
                <a:lnTo>
                  <a:pt x="4824010" y="2221962"/>
                </a:lnTo>
                <a:lnTo>
                  <a:pt x="4838703" y="2226858"/>
                </a:lnTo>
                <a:lnTo>
                  <a:pt x="4853395" y="2226858"/>
                </a:lnTo>
                <a:lnTo>
                  <a:pt x="4872985" y="2221962"/>
                </a:lnTo>
                <a:lnTo>
                  <a:pt x="4892575" y="2217068"/>
                </a:lnTo>
                <a:lnTo>
                  <a:pt x="4907268" y="2217068"/>
                </a:lnTo>
                <a:lnTo>
                  <a:pt x="4931755" y="2226858"/>
                </a:lnTo>
                <a:lnTo>
                  <a:pt x="4941550" y="2251329"/>
                </a:lnTo>
                <a:lnTo>
                  <a:pt x="4946447" y="2280695"/>
                </a:lnTo>
                <a:lnTo>
                  <a:pt x="4941550" y="2310061"/>
                </a:lnTo>
                <a:lnTo>
                  <a:pt x="4936652" y="2319848"/>
                </a:lnTo>
                <a:lnTo>
                  <a:pt x="4931755" y="2383473"/>
                </a:lnTo>
                <a:lnTo>
                  <a:pt x="4921960" y="2393263"/>
                </a:lnTo>
                <a:lnTo>
                  <a:pt x="4912165" y="2412839"/>
                </a:lnTo>
                <a:lnTo>
                  <a:pt x="4897473" y="2447098"/>
                </a:lnTo>
                <a:lnTo>
                  <a:pt x="4892575" y="2491147"/>
                </a:lnTo>
                <a:lnTo>
                  <a:pt x="4887678" y="2500935"/>
                </a:lnTo>
                <a:lnTo>
                  <a:pt x="4872985" y="2530301"/>
                </a:lnTo>
                <a:lnTo>
                  <a:pt x="4848498" y="2574349"/>
                </a:lnTo>
                <a:lnTo>
                  <a:pt x="4819113" y="2623291"/>
                </a:lnTo>
                <a:lnTo>
                  <a:pt x="4784830" y="2677126"/>
                </a:lnTo>
                <a:lnTo>
                  <a:pt x="4750548" y="2721175"/>
                </a:lnTo>
                <a:lnTo>
                  <a:pt x="4721163" y="2760330"/>
                </a:lnTo>
                <a:lnTo>
                  <a:pt x="4696676" y="2779906"/>
                </a:lnTo>
                <a:lnTo>
                  <a:pt x="4691778" y="2779906"/>
                </a:lnTo>
                <a:lnTo>
                  <a:pt x="4686881" y="2775011"/>
                </a:lnTo>
                <a:lnTo>
                  <a:pt x="4677086" y="2770117"/>
                </a:lnTo>
                <a:lnTo>
                  <a:pt x="4667291" y="2765223"/>
                </a:lnTo>
                <a:lnTo>
                  <a:pt x="4657496" y="2755434"/>
                </a:lnTo>
                <a:lnTo>
                  <a:pt x="4647701" y="2740753"/>
                </a:lnTo>
                <a:lnTo>
                  <a:pt x="4642803" y="2726070"/>
                </a:lnTo>
                <a:lnTo>
                  <a:pt x="4647701" y="2726070"/>
                </a:lnTo>
                <a:lnTo>
                  <a:pt x="4647701" y="2721175"/>
                </a:lnTo>
                <a:lnTo>
                  <a:pt x="4647701" y="2711387"/>
                </a:lnTo>
                <a:lnTo>
                  <a:pt x="4652598" y="2701598"/>
                </a:lnTo>
                <a:lnTo>
                  <a:pt x="4652598" y="2696705"/>
                </a:lnTo>
                <a:lnTo>
                  <a:pt x="4657496" y="2686914"/>
                </a:lnTo>
                <a:lnTo>
                  <a:pt x="4657496" y="2682021"/>
                </a:lnTo>
                <a:lnTo>
                  <a:pt x="4652598" y="2691810"/>
                </a:lnTo>
                <a:lnTo>
                  <a:pt x="4662393" y="2667340"/>
                </a:lnTo>
                <a:lnTo>
                  <a:pt x="4706471" y="2618397"/>
                </a:lnTo>
                <a:lnTo>
                  <a:pt x="4726058" y="2589036"/>
                </a:lnTo>
                <a:lnTo>
                  <a:pt x="4701573" y="2618397"/>
                </a:lnTo>
                <a:lnTo>
                  <a:pt x="4677086" y="2647762"/>
                </a:lnTo>
                <a:lnTo>
                  <a:pt x="4657496" y="2667340"/>
                </a:lnTo>
                <a:lnTo>
                  <a:pt x="4650964" y="2683659"/>
                </a:lnTo>
                <a:lnTo>
                  <a:pt x="4647701" y="2696705"/>
                </a:lnTo>
                <a:lnTo>
                  <a:pt x="4647701" y="2706493"/>
                </a:lnTo>
                <a:lnTo>
                  <a:pt x="4637906" y="2726070"/>
                </a:lnTo>
                <a:lnTo>
                  <a:pt x="4623213" y="2755436"/>
                </a:lnTo>
                <a:lnTo>
                  <a:pt x="4608521" y="2779906"/>
                </a:lnTo>
                <a:lnTo>
                  <a:pt x="4598726" y="2789693"/>
                </a:lnTo>
                <a:lnTo>
                  <a:pt x="4579136" y="2814165"/>
                </a:lnTo>
                <a:lnTo>
                  <a:pt x="4549751" y="2848425"/>
                </a:lnTo>
                <a:lnTo>
                  <a:pt x="4515469" y="2882683"/>
                </a:lnTo>
                <a:lnTo>
                  <a:pt x="4510571" y="2882683"/>
                </a:lnTo>
                <a:lnTo>
                  <a:pt x="4510571" y="2887578"/>
                </a:lnTo>
                <a:lnTo>
                  <a:pt x="4505674" y="2887578"/>
                </a:lnTo>
                <a:lnTo>
                  <a:pt x="4500776" y="2892471"/>
                </a:lnTo>
                <a:lnTo>
                  <a:pt x="4500776" y="2897364"/>
                </a:lnTo>
                <a:lnTo>
                  <a:pt x="4500776" y="2902259"/>
                </a:lnTo>
                <a:lnTo>
                  <a:pt x="4500776" y="2912048"/>
                </a:lnTo>
                <a:lnTo>
                  <a:pt x="4510571" y="2921837"/>
                </a:lnTo>
                <a:lnTo>
                  <a:pt x="4520366" y="2936516"/>
                </a:lnTo>
                <a:lnTo>
                  <a:pt x="4525264" y="2936516"/>
                </a:lnTo>
                <a:lnTo>
                  <a:pt x="4530161" y="2941413"/>
                </a:lnTo>
                <a:lnTo>
                  <a:pt x="4535059" y="2941413"/>
                </a:lnTo>
                <a:lnTo>
                  <a:pt x="4539956" y="2951201"/>
                </a:lnTo>
                <a:lnTo>
                  <a:pt x="4549751" y="2960990"/>
                </a:lnTo>
                <a:lnTo>
                  <a:pt x="4554649" y="2970778"/>
                </a:lnTo>
                <a:lnTo>
                  <a:pt x="4559546" y="2990355"/>
                </a:lnTo>
                <a:lnTo>
                  <a:pt x="4559546" y="3009932"/>
                </a:lnTo>
                <a:lnTo>
                  <a:pt x="4554649" y="3068661"/>
                </a:lnTo>
                <a:lnTo>
                  <a:pt x="4549751" y="3073556"/>
                </a:lnTo>
                <a:lnTo>
                  <a:pt x="4544854" y="3083343"/>
                </a:lnTo>
                <a:lnTo>
                  <a:pt x="4535059" y="3088239"/>
                </a:lnTo>
                <a:lnTo>
                  <a:pt x="4525264" y="3098026"/>
                </a:lnTo>
                <a:lnTo>
                  <a:pt x="4515469" y="3098026"/>
                </a:lnTo>
                <a:lnTo>
                  <a:pt x="4505674" y="3098026"/>
                </a:lnTo>
                <a:lnTo>
                  <a:pt x="4495879" y="3093132"/>
                </a:lnTo>
                <a:lnTo>
                  <a:pt x="4486084" y="3093132"/>
                </a:lnTo>
                <a:lnTo>
                  <a:pt x="4481186" y="3088239"/>
                </a:lnTo>
                <a:lnTo>
                  <a:pt x="4471391" y="3078448"/>
                </a:lnTo>
                <a:lnTo>
                  <a:pt x="4466494" y="3068661"/>
                </a:lnTo>
                <a:lnTo>
                  <a:pt x="4466494" y="3058871"/>
                </a:lnTo>
                <a:lnTo>
                  <a:pt x="4471391" y="3039296"/>
                </a:lnTo>
                <a:lnTo>
                  <a:pt x="4471391" y="3019720"/>
                </a:lnTo>
                <a:lnTo>
                  <a:pt x="4471391" y="3009932"/>
                </a:lnTo>
                <a:lnTo>
                  <a:pt x="4471391" y="3005037"/>
                </a:lnTo>
                <a:lnTo>
                  <a:pt x="4471391" y="3000142"/>
                </a:lnTo>
                <a:lnTo>
                  <a:pt x="4471391" y="2995248"/>
                </a:lnTo>
                <a:lnTo>
                  <a:pt x="4466494" y="2990355"/>
                </a:lnTo>
                <a:lnTo>
                  <a:pt x="4456699" y="2985461"/>
                </a:lnTo>
                <a:lnTo>
                  <a:pt x="4451801" y="2980565"/>
                </a:lnTo>
                <a:lnTo>
                  <a:pt x="4442006" y="2975672"/>
                </a:lnTo>
                <a:lnTo>
                  <a:pt x="4432212" y="2970778"/>
                </a:lnTo>
                <a:lnTo>
                  <a:pt x="4422417" y="2960990"/>
                </a:lnTo>
                <a:lnTo>
                  <a:pt x="4417519" y="2956094"/>
                </a:lnTo>
                <a:lnTo>
                  <a:pt x="4412622" y="2951201"/>
                </a:lnTo>
                <a:lnTo>
                  <a:pt x="4407724" y="2951201"/>
                </a:lnTo>
                <a:lnTo>
                  <a:pt x="4422417" y="2916942"/>
                </a:lnTo>
                <a:lnTo>
                  <a:pt x="4397929" y="2897364"/>
                </a:lnTo>
                <a:lnTo>
                  <a:pt x="4373442" y="2901443"/>
                </a:lnTo>
                <a:lnTo>
                  <a:pt x="4373442" y="2907154"/>
                </a:lnTo>
                <a:lnTo>
                  <a:pt x="4368544" y="2912048"/>
                </a:lnTo>
                <a:lnTo>
                  <a:pt x="4358749" y="2921837"/>
                </a:lnTo>
                <a:lnTo>
                  <a:pt x="4348954" y="2926732"/>
                </a:lnTo>
                <a:lnTo>
                  <a:pt x="4334262" y="2936519"/>
                </a:lnTo>
                <a:lnTo>
                  <a:pt x="4324467" y="2941413"/>
                </a:lnTo>
                <a:lnTo>
                  <a:pt x="4319569" y="2941413"/>
                </a:lnTo>
                <a:lnTo>
                  <a:pt x="4314672" y="2941413"/>
                </a:lnTo>
                <a:lnTo>
                  <a:pt x="4309774" y="2936519"/>
                </a:lnTo>
                <a:lnTo>
                  <a:pt x="4304877" y="2936519"/>
                </a:lnTo>
                <a:lnTo>
                  <a:pt x="4304877" y="2931625"/>
                </a:lnTo>
                <a:lnTo>
                  <a:pt x="4304877" y="2921837"/>
                </a:lnTo>
                <a:lnTo>
                  <a:pt x="4309774" y="2912048"/>
                </a:lnTo>
                <a:lnTo>
                  <a:pt x="4319569" y="2907154"/>
                </a:lnTo>
                <a:lnTo>
                  <a:pt x="4324467" y="2897364"/>
                </a:lnTo>
                <a:lnTo>
                  <a:pt x="4324467" y="2892471"/>
                </a:lnTo>
                <a:lnTo>
                  <a:pt x="4324467" y="2887578"/>
                </a:lnTo>
                <a:lnTo>
                  <a:pt x="4314672" y="2882683"/>
                </a:lnTo>
                <a:lnTo>
                  <a:pt x="4304877" y="2882683"/>
                </a:lnTo>
                <a:lnTo>
                  <a:pt x="4295082" y="2887578"/>
                </a:lnTo>
                <a:lnTo>
                  <a:pt x="4285287" y="2892471"/>
                </a:lnTo>
                <a:lnTo>
                  <a:pt x="4270595" y="2902261"/>
                </a:lnTo>
                <a:lnTo>
                  <a:pt x="4260800" y="2912048"/>
                </a:lnTo>
                <a:lnTo>
                  <a:pt x="4241210" y="2916942"/>
                </a:lnTo>
                <a:lnTo>
                  <a:pt x="4226517" y="2916942"/>
                </a:lnTo>
                <a:lnTo>
                  <a:pt x="4211825" y="2916942"/>
                </a:lnTo>
                <a:lnTo>
                  <a:pt x="4202030" y="2916942"/>
                </a:lnTo>
                <a:lnTo>
                  <a:pt x="4197132" y="2912048"/>
                </a:lnTo>
                <a:lnTo>
                  <a:pt x="4192235" y="2912048"/>
                </a:lnTo>
                <a:lnTo>
                  <a:pt x="4187337" y="2916942"/>
                </a:lnTo>
                <a:lnTo>
                  <a:pt x="4182440" y="2921837"/>
                </a:lnTo>
                <a:lnTo>
                  <a:pt x="4182440" y="2926732"/>
                </a:lnTo>
                <a:lnTo>
                  <a:pt x="4187337" y="2936519"/>
                </a:lnTo>
                <a:lnTo>
                  <a:pt x="4192235" y="2946306"/>
                </a:lnTo>
                <a:lnTo>
                  <a:pt x="4206927" y="2956097"/>
                </a:lnTo>
                <a:lnTo>
                  <a:pt x="4221620" y="2965884"/>
                </a:lnTo>
                <a:lnTo>
                  <a:pt x="4231415" y="2975672"/>
                </a:lnTo>
                <a:lnTo>
                  <a:pt x="4241210" y="2985461"/>
                </a:lnTo>
                <a:lnTo>
                  <a:pt x="4251005" y="2990355"/>
                </a:lnTo>
                <a:lnTo>
                  <a:pt x="4255902" y="2990355"/>
                </a:lnTo>
                <a:lnTo>
                  <a:pt x="4265697" y="2985461"/>
                </a:lnTo>
                <a:lnTo>
                  <a:pt x="4280390" y="2985461"/>
                </a:lnTo>
                <a:lnTo>
                  <a:pt x="4290185" y="2980565"/>
                </a:lnTo>
                <a:lnTo>
                  <a:pt x="4304877" y="2980565"/>
                </a:lnTo>
                <a:lnTo>
                  <a:pt x="4314672" y="2975672"/>
                </a:lnTo>
                <a:lnTo>
                  <a:pt x="4329364" y="2975672"/>
                </a:lnTo>
                <a:lnTo>
                  <a:pt x="4344057" y="2980565"/>
                </a:lnTo>
                <a:lnTo>
                  <a:pt x="4353852" y="2985461"/>
                </a:lnTo>
                <a:lnTo>
                  <a:pt x="4358749" y="2990355"/>
                </a:lnTo>
                <a:lnTo>
                  <a:pt x="4363647" y="2995248"/>
                </a:lnTo>
                <a:lnTo>
                  <a:pt x="4363647" y="3000142"/>
                </a:lnTo>
                <a:lnTo>
                  <a:pt x="4353852" y="3005037"/>
                </a:lnTo>
                <a:lnTo>
                  <a:pt x="4344057" y="3009932"/>
                </a:lnTo>
                <a:lnTo>
                  <a:pt x="4329364" y="3014826"/>
                </a:lnTo>
                <a:lnTo>
                  <a:pt x="4314672" y="3019720"/>
                </a:lnTo>
                <a:lnTo>
                  <a:pt x="4304877" y="3029507"/>
                </a:lnTo>
                <a:lnTo>
                  <a:pt x="4295082" y="3034400"/>
                </a:lnTo>
                <a:lnTo>
                  <a:pt x="4285287" y="3039296"/>
                </a:lnTo>
                <a:lnTo>
                  <a:pt x="4280390" y="3039296"/>
                </a:lnTo>
                <a:lnTo>
                  <a:pt x="4275492" y="3044190"/>
                </a:lnTo>
                <a:lnTo>
                  <a:pt x="4265697" y="3049084"/>
                </a:lnTo>
                <a:lnTo>
                  <a:pt x="4260800" y="3058871"/>
                </a:lnTo>
                <a:lnTo>
                  <a:pt x="4255902" y="3063767"/>
                </a:lnTo>
                <a:lnTo>
                  <a:pt x="4255902" y="3078448"/>
                </a:lnTo>
                <a:lnTo>
                  <a:pt x="4260800" y="3088239"/>
                </a:lnTo>
                <a:lnTo>
                  <a:pt x="4270595" y="3102919"/>
                </a:lnTo>
                <a:lnTo>
                  <a:pt x="4280390" y="3117602"/>
                </a:lnTo>
                <a:lnTo>
                  <a:pt x="4290185" y="3127390"/>
                </a:lnTo>
                <a:lnTo>
                  <a:pt x="4295082" y="3142071"/>
                </a:lnTo>
                <a:lnTo>
                  <a:pt x="4299980" y="3151862"/>
                </a:lnTo>
                <a:lnTo>
                  <a:pt x="4304877" y="3156754"/>
                </a:lnTo>
                <a:lnTo>
                  <a:pt x="4304877" y="3161649"/>
                </a:lnTo>
                <a:lnTo>
                  <a:pt x="4324467" y="3220376"/>
                </a:lnTo>
                <a:lnTo>
                  <a:pt x="4329364" y="3220376"/>
                </a:lnTo>
                <a:lnTo>
                  <a:pt x="4329364" y="3230167"/>
                </a:lnTo>
                <a:lnTo>
                  <a:pt x="4334262" y="3239956"/>
                </a:lnTo>
                <a:lnTo>
                  <a:pt x="4339159" y="3249745"/>
                </a:lnTo>
                <a:lnTo>
                  <a:pt x="4339159" y="3259531"/>
                </a:lnTo>
                <a:lnTo>
                  <a:pt x="4339159" y="3274214"/>
                </a:lnTo>
                <a:lnTo>
                  <a:pt x="4339159" y="3284002"/>
                </a:lnTo>
                <a:lnTo>
                  <a:pt x="4339159" y="3298684"/>
                </a:lnTo>
                <a:lnTo>
                  <a:pt x="4334262" y="3308472"/>
                </a:lnTo>
                <a:lnTo>
                  <a:pt x="4329364" y="3318261"/>
                </a:lnTo>
                <a:lnTo>
                  <a:pt x="4319569" y="3328053"/>
                </a:lnTo>
                <a:lnTo>
                  <a:pt x="4319569" y="3332943"/>
                </a:lnTo>
                <a:lnTo>
                  <a:pt x="4314672" y="3337840"/>
                </a:lnTo>
                <a:lnTo>
                  <a:pt x="4285287" y="3386779"/>
                </a:lnTo>
                <a:lnTo>
                  <a:pt x="4260800" y="3445510"/>
                </a:lnTo>
                <a:lnTo>
                  <a:pt x="4206927" y="3494450"/>
                </a:lnTo>
                <a:lnTo>
                  <a:pt x="4167747" y="3518921"/>
                </a:lnTo>
                <a:lnTo>
                  <a:pt x="4157952" y="3538498"/>
                </a:lnTo>
                <a:lnTo>
                  <a:pt x="4148157" y="3538498"/>
                </a:lnTo>
                <a:lnTo>
                  <a:pt x="4123670" y="3543392"/>
                </a:lnTo>
                <a:lnTo>
                  <a:pt x="4094285" y="3543392"/>
                </a:lnTo>
                <a:lnTo>
                  <a:pt x="4064900" y="3538498"/>
                </a:lnTo>
                <a:lnTo>
                  <a:pt x="4045310" y="3567863"/>
                </a:lnTo>
                <a:lnTo>
                  <a:pt x="4015925" y="3572757"/>
                </a:lnTo>
                <a:lnTo>
                  <a:pt x="4011028" y="3572757"/>
                </a:lnTo>
                <a:lnTo>
                  <a:pt x="4006130" y="3572757"/>
                </a:lnTo>
                <a:lnTo>
                  <a:pt x="3996335" y="3577652"/>
                </a:lnTo>
                <a:lnTo>
                  <a:pt x="3991438" y="3577652"/>
                </a:lnTo>
                <a:lnTo>
                  <a:pt x="3986540" y="3587440"/>
                </a:lnTo>
                <a:lnTo>
                  <a:pt x="3981643" y="3592334"/>
                </a:lnTo>
                <a:lnTo>
                  <a:pt x="3981643" y="3602123"/>
                </a:lnTo>
                <a:lnTo>
                  <a:pt x="3986540" y="3616805"/>
                </a:lnTo>
                <a:lnTo>
                  <a:pt x="3986540" y="3631488"/>
                </a:lnTo>
                <a:lnTo>
                  <a:pt x="3986540" y="3646170"/>
                </a:lnTo>
                <a:lnTo>
                  <a:pt x="3986540" y="3655959"/>
                </a:lnTo>
                <a:lnTo>
                  <a:pt x="3986540" y="3660853"/>
                </a:lnTo>
                <a:lnTo>
                  <a:pt x="3981643" y="3665747"/>
                </a:lnTo>
                <a:lnTo>
                  <a:pt x="3952258" y="3670641"/>
                </a:lnTo>
                <a:lnTo>
                  <a:pt x="3947361" y="3670641"/>
                </a:lnTo>
                <a:lnTo>
                  <a:pt x="3942463" y="3665747"/>
                </a:lnTo>
                <a:lnTo>
                  <a:pt x="3937566" y="3660853"/>
                </a:lnTo>
                <a:lnTo>
                  <a:pt x="3937566" y="3651064"/>
                </a:lnTo>
                <a:lnTo>
                  <a:pt x="3937566" y="3646170"/>
                </a:lnTo>
                <a:lnTo>
                  <a:pt x="3942463" y="3636382"/>
                </a:lnTo>
                <a:lnTo>
                  <a:pt x="3952258" y="3626593"/>
                </a:lnTo>
                <a:lnTo>
                  <a:pt x="3957155" y="3616805"/>
                </a:lnTo>
                <a:lnTo>
                  <a:pt x="3962053" y="3607017"/>
                </a:lnTo>
                <a:lnTo>
                  <a:pt x="3962053" y="3597228"/>
                </a:lnTo>
                <a:lnTo>
                  <a:pt x="3957155" y="3587440"/>
                </a:lnTo>
                <a:lnTo>
                  <a:pt x="3952258" y="3582546"/>
                </a:lnTo>
                <a:lnTo>
                  <a:pt x="3942463" y="3577652"/>
                </a:lnTo>
                <a:lnTo>
                  <a:pt x="3932668" y="3577652"/>
                </a:lnTo>
                <a:lnTo>
                  <a:pt x="3922873" y="3572757"/>
                </a:lnTo>
                <a:lnTo>
                  <a:pt x="3917976" y="3567863"/>
                </a:lnTo>
                <a:lnTo>
                  <a:pt x="3908181" y="3572757"/>
                </a:lnTo>
                <a:lnTo>
                  <a:pt x="3898386" y="3577652"/>
                </a:lnTo>
                <a:lnTo>
                  <a:pt x="3898386" y="3582546"/>
                </a:lnTo>
                <a:lnTo>
                  <a:pt x="3898383" y="3582546"/>
                </a:lnTo>
                <a:lnTo>
                  <a:pt x="3888590" y="3587439"/>
                </a:lnTo>
                <a:lnTo>
                  <a:pt x="3878795" y="3592333"/>
                </a:lnTo>
                <a:lnTo>
                  <a:pt x="3869000" y="3597227"/>
                </a:lnTo>
                <a:lnTo>
                  <a:pt x="3859205" y="3602121"/>
                </a:lnTo>
                <a:lnTo>
                  <a:pt x="3849410" y="3607016"/>
                </a:lnTo>
                <a:lnTo>
                  <a:pt x="3844512" y="3616804"/>
                </a:lnTo>
                <a:lnTo>
                  <a:pt x="3839615" y="3621698"/>
                </a:lnTo>
                <a:lnTo>
                  <a:pt x="3839615" y="3626592"/>
                </a:lnTo>
                <a:lnTo>
                  <a:pt x="3834717" y="3631487"/>
                </a:lnTo>
                <a:lnTo>
                  <a:pt x="3834717" y="3651063"/>
                </a:lnTo>
                <a:lnTo>
                  <a:pt x="3869000" y="3700005"/>
                </a:lnTo>
                <a:lnTo>
                  <a:pt x="3893487" y="3709794"/>
                </a:lnTo>
                <a:lnTo>
                  <a:pt x="3908180" y="3719582"/>
                </a:lnTo>
                <a:lnTo>
                  <a:pt x="3917975" y="3729370"/>
                </a:lnTo>
                <a:lnTo>
                  <a:pt x="3922872" y="3739159"/>
                </a:lnTo>
                <a:lnTo>
                  <a:pt x="3927770" y="3748947"/>
                </a:lnTo>
                <a:lnTo>
                  <a:pt x="3927770" y="3758735"/>
                </a:lnTo>
                <a:lnTo>
                  <a:pt x="3927770" y="3763630"/>
                </a:lnTo>
                <a:lnTo>
                  <a:pt x="3927770" y="3768524"/>
                </a:lnTo>
                <a:lnTo>
                  <a:pt x="3937565" y="3822360"/>
                </a:lnTo>
                <a:lnTo>
                  <a:pt x="3942462" y="3827254"/>
                </a:lnTo>
                <a:lnTo>
                  <a:pt x="3942462" y="3837043"/>
                </a:lnTo>
                <a:lnTo>
                  <a:pt x="3937565" y="3846831"/>
                </a:lnTo>
                <a:lnTo>
                  <a:pt x="3932667" y="3861513"/>
                </a:lnTo>
                <a:lnTo>
                  <a:pt x="3913077" y="3885984"/>
                </a:lnTo>
                <a:lnTo>
                  <a:pt x="3893487" y="3905561"/>
                </a:lnTo>
                <a:lnTo>
                  <a:pt x="3878795" y="3920244"/>
                </a:lnTo>
                <a:lnTo>
                  <a:pt x="3873897" y="3930032"/>
                </a:lnTo>
                <a:lnTo>
                  <a:pt x="3834717" y="3925138"/>
                </a:lnTo>
                <a:lnTo>
                  <a:pt x="3815129" y="3930032"/>
                </a:lnTo>
                <a:lnTo>
                  <a:pt x="3815129" y="3930033"/>
                </a:lnTo>
                <a:lnTo>
                  <a:pt x="3771051" y="3939821"/>
                </a:lnTo>
                <a:lnTo>
                  <a:pt x="3717179" y="3890879"/>
                </a:lnTo>
                <a:lnTo>
                  <a:pt x="3717179" y="3890878"/>
                </a:lnTo>
                <a:lnTo>
                  <a:pt x="3702487" y="3876196"/>
                </a:lnTo>
                <a:lnTo>
                  <a:pt x="3682897" y="3837043"/>
                </a:lnTo>
                <a:lnTo>
                  <a:pt x="3682897" y="3827254"/>
                </a:lnTo>
                <a:lnTo>
                  <a:pt x="3677999" y="3817466"/>
                </a:lnTo>
                <a:lnTo>
                  <a:pt x="3677999" y="3812572"/>
                </a:lnTo>
                <a:lnTo>
                  <a:pt x="3677999" y="3807678"/>
                </a:lnTo>
                <a:lnTo>
                  <a:pt x="3668204" y="3807678"/>
                </a:lnTo>
                <a:lnTo>
                  <a:pt x="3663307" y="3812572"/>
                </a:lnTo>
                <a:lnTo>
                  <a:pt x="3663307" y="3817466"/>
                </a:lnTo>
                <a:lnTo>
                  <a:pt x="3663307" y="3822360"/>
                </a:lnTo>
                <a:lnTo>
                  <a:pt x="3658409" y="3827254"/>
                </a:lnTo>
                <a:lnTo>
                  <a:pt x="3658409" y="3846831"/>
                </a:lnTo>
                <a:lnTo>
                  <a:pt x="3653512" y="3871302"/>
                </a:lnTo>
                <a:lnTo>
                  <a:pt x="3648614" y="3900667"/>
                </a:lnTo>
                <a:lnTo>
                  <a:pt x="3643728" y="3920244"/>
                </a:lnTo>
                <a:lnTo>
                  <a:pt x="3638830" y="3930032"/>
                </a:lnTo>
                <a:lnTo>
                  <a:pt x="3633932" y="3969186"/>
                </a:lnTo>
                <a:lnTo>
                  <a:pt x="3638830" y="3993657"/>
                </a:lnTo>
                <a:lnTo>
                  <a:pt x="3648614" y="4013233"/>
                </a:lnTo>
                <a:lnTo>
                  <a:pt x="3653512" y="4018127"/>
                </a:lnTo>
                <a:lnTo>
                  <a:pt x="3712282" y="4076858"/>
                </a:lnTo>
                <a:lnTo>
                  <a:pt x="3741667" y="4111117"/>
                </a:lnTo>
                <a:lnTo>
                  <a:pt x="3722077" y="4116011"/>
                </a:lnTo>
                <a:lnTo>
                  <a:pt x="3702487" y="4091540"/>
                </a:lnTo>
                <a:lnTo>
                  <a:pt x="3658409" y="4096434"/>
                </a:lnTo>
                <a:lnTo>
                  <a:pt x="3629036" y="4076858"/>
                </a:lnTo>
                <a:lnTo>
                  <a:pt x="3619240" y="4062175"/>
                </a:lnTo>
                <a:lnTo>
                  <a:pt x="3609445" y="4052387"/>
                </a:lnTo>
                <a:lnTo>
                  <a:pt x="3604548" y="4042598"/>
                </a:lnTo>
                <a:lnTo>
                  <a:pt x="3599650" y="4037704"/>
                </a:lnTo>
                <a:lnTo>
                  <a:pt x="3599650" y="4032811"/>
                </a:lnTo>
                <a:lnTo>
                  <a:pt x="3594753" y="4027917"/>
                </a:lnTo>
                <a:lnTo>
                  <a:pt x="3589855" y="4008340"/>
                </a:lnTo>
                <a:lnTo>
                  <a:pt x="3589855" y="3974081"/>
                </a:lnTo>
                <a:lnTo>
                  <a:pt x="3594753" y="3920245"/>
                </a:lnTo>
                <a:lnTo>
                  <a:pt x="3594753" y="3905562"/>
                </a:lnTo>
                <a:lnTo>
                  <a:pt x="3594753" y="3871303"/>
                </a:lnTo>
                <a:lnTo>
                  <a:pt x="3594753" y="3827255"/>
                </a:lnTo>
                <a:lnTo>
                  <a:pt x="3584958" y="3778313"/>
                </a:lnTo>
                <a:lnTo>
                  <a:pt x="3565368" y="3744054"/>
                </a:lnTo>
                <a:lnTo>
                  <a:pt x="3511495" y="3783207"/>
                </a:lnTo>
                <a:lnTo>
                  <a:pt x="3477212" y="3778313"/>
                </a:lnTo>
                <a:lnTo>
                  <a:pt x="3477212" y="3773419"/>
                </a:lnTo>
                <a:lnTo>
                  <a:pt x="3477212" y="3763631"/>
                </a:lnTo>
                <a:lnTo>
                  <a:pt x="3477212" y="3748948"/>
                </a:lnTo>
                <a:lnTo>
                  <a:pt x="3477212" y="3729371"/>
                </a:lnTo>
                <a:lnTo>
                  <a:pt x="3477212" y="3714689"/>
                </a:lnTo>
                <a:lnTo>
                  <a:pt x="3472315" y="3704900"/>
                </a:lnTo>
                <a:lnTo>
                  <a:pt x="3472315" y="3700006"/>
                </a:lnTo>
                <a:lnTo>
                  <a:pt x="3467417" y="3695112"/>
                </a:lnTo>
                <a:lnTo>
                  <a:pt x="3462519" y="3685324"/>
                </a:lnTo>
                <a:lnTo>
                  <a:pt x="3457623" y="3675535"/>
                </a:lnTo>
                <a:lnTo>
                  <a:pt x="3452725" y="3660853"/>
                </a:lnTo>
                <a:lnTo>
                  <a:pt x="3442929" y="3651064"/>
                </a:lnTo>
                <a:lnTo>
                  <a:pt x="3438032" y="3641276"/>
                </a:lnTo>
                <a:lnTo>
                  <a:pt x="3438032" y="3631487"/>
                </a:lnTo>
                <a:lnTo>
                  <a:pt x="3433134" y="3631487"/>
                </a:lnTo>
                <a:lnTo>
                  <a:pt x="3428237" y="3626593"/>
                </a:lnTo>
                <a:lnTo>
                  <a:pt x="3423340" y="3616805"/>
                </a:lnTo>
                <a:lnTo>
                  <a:pt x="3423340" y="3607017"/>
                </a:lnTo>
                <a:lnTo>
                  <a:pt x="3418442" y="3597228"/>
                </a:lnTo>
                <a:lnTo>
                  <a:pt x="3418442" y="3592334"/>
                </a:lnTo>
                <a:lnTo>
                  <a:pt x="3418442" y="3587440"/>
                </a:lnTo>
                <a:lnTo>
                  <a:pt x="3408647" y="3567863"/>
                </a:lnTo>
                <a:lnTo>
                  <a:pt x="3408647" y="3562969"/>
                </a:lnTo>
                <a:lnTo>
                  <a:pt x="3398852" y="3558075"/>
                </a:lnTo>
                <a:lnTo>
                  <a:pt x="3389058" y="3553181"/>
                </a:lnTo>
                <a:lnTo>
                  <a:pt x="3384159" y="3548286"/>
                </a:lnTo>
                <a:lnTo>
                  <a:pt x="3374366" y="3548286"/>
                </a:lnTo>
                <a:lnTo>
                  <a:pt x="3359673" y="3548286"/>
                </a:lnTo>
                <a:lnTo>
                  <a:pt x="3349879" y="3553181"/>
                </a:lnTo>
                <a:lnTo>
                  <a:pt x="3340084" y="3558075"/>
                </a:lnTo>
                <a:lnTo>
                  <a:pt x="3340084" y="3562969"/>
                </a:lnTo>
                <a:lnTo>
                  <a:pt x="3335188" y="3562969"/>
                </a:lnTo>
                <a:lnTo>
                  <a:pt x="3335188" y="3567863"/>
                </a:lnTo>
                <a:lnTo>
                  <a:pt x="3330290" y="3567863"/>
                </a:lnTo>
                <a:lnTo>
                  <a:pt x="3320494" y="3572757"/>
                </a:lnTo>
                <a:lnTo>
                  <a:pt x="3305803" y="3572757"/>
                </a:lnTo>
                <a:lnTo>
                  <a:pt x="3305803" y="3538498"/>
                </a:lnTo>
                <a:lnTo>
                  <a:pt x="3305803" y="3533604"/>
                </a:lnTo>
                <a:lnTo>
                  <a:pt x="3300905" y="3523815"/>
                </a:lnTo>
                <a:lnTo>
                  <a:pt x="3305801" y="3533603"/>
                </a:lnTo>
                <a:lnTo>
                  <a:pt x="3305801" y="3538497"/>
                </a:lnTo>
                <a:lnTo>
                  <a:pt x="3305801" y="3572757"/>
                </a:lnTo>
                <a:lnTo>
                  <a:pt x="3286211" y="3567862"/>
                </a:lnTo>
                <a:lnTo>
                  <a:pt x="3276417" y="3567862"/>
                </a:lnTo>
                <a:lnTo>
                  <a:pt x="3266621" y="3572757"/>
                </a:lnTo>
                <a:lnTo>
                  <a:pt x="3256826" y="3577651"/>
                </a:lnTo>
                <a:lnTo>
                  <a:pt x="3256826" y="3582545"/>
                </a:lnTo>
                <a:lnTo>
                  <a:pt x="3251928" y="3587439"/>
                </a:lnTo>
                <a:lnTo>
                  <a:pt x="3247032" y="3607016"/>
                </a:lnTo>
                <a:lnTo>
                  <a:pt x="3237236" y="3621698"/>
                </a:lnTo>
                <a:lnTo>
                  <a:pt x="3222547" y="3636381"/>
                </a:lnTo>
                <a:lnTo>
                  <a:pt x="3212754" y="3651064"/>
                </a:lnTo>
                <a:lnTo>
                  <a:pt x="3198060" y="3655958"/>
                </a:lnTo>
                <a:lnTo>
                  <a:pt x="3193164" y="3660852"/>
                </a:lnTo>
                <a:lnTo>
                  <a:pt x="3178471" y="3670640"/>
                </a:lnTo>
                <a:lnTo>
                  <a:pt x="3153982" y="3690217"/>
                </a:lnTo>
                <a:lnTo>
                  <a:pt x="3129493" y="3709794"/>
                </a:lnTo>
                <a:lnTo>
                  <a:pt x="3109906" y="3729371"/>
                </a:lnTo>
                <a:lnTo>
                  <a:pt x="3095213" y="3744053"/>
                </a:lnTo>
                <a:lnTo>
                  <a:pt x="3090315" y="3748947"/>
                </a:lnTo>
                <a:lnTo>
                  <a:pt x="3080520" y="3753842"/>
                </a:lnTo>
                <a:lnTo>
                  <a:pt x="3070724" y="3763630"/>
                </a:lnTo>
                <a:lnTo>
                  <a:pt x="3060930" y="3768524"/>
                </a:lnTo>
                <a:lnTo>
                  <a:pt x="3056032" y="3768524"/>
                </a:lnTo>
                <a:lnTo>
                  <a:pt x="3051135" y="3773418"/>
                </a:lnTo>
                <a:lnTo>
                  <a:pt x="3041339" y="3778313"/>
                </a:lnTo>
                <a:lnTo>
                  <a:pt x="3031543" y="3788101"/>
                </a:lnTo>
                <a:lnTo>
                  <a:pt x="3026649" y="3802783"/>
                </a:lnTo>
                <a:lnTo>
                  <a:pt x="3026649" y="3817466"/>
                </a:lnTo>
                <a:lnTo>
                  <a:pt x="3026649" y="3832149"/>
                </a:lnTo>
                <a:lnTo>
                  <a:pt x="3031543" y="3846831"/>
                </a:lnTo>
                <a:lnTo>
                  <a:pt x="3036443" y="3871302"/>
                </a:lnTo>
                <a:lnTo>
                  <a:pt x="3031543" y="3900667"/>
                </a:lnTo>
                <a:lnTo>
                  <a:pt x="3026649" y="3920244"/>
                </a:lnTo>
                <a:lnTo>
                  <a:pt x="3021750" y="3930032"/>
                </a:lnTo>
                <a:lnTo>
                  <a:pt x="3016851" y="3934927"/>
                </a:lnTo>
                <a:lnTo>
                  <a:pt x="3011954" y="3939821"/>
                </a:lnTo>
                <a:lnTo>
                  <a:pt x="3002160" y="3944715"/>
                </a:lnTo>
                <a:lnTo>
                  <a:pt x="3002160" y="3954503"/>
                </a:lnTo>
                <a:lnTo>
                  <a:pt x="2997263" y="3959397"/>
                </a:lnTo>
                <a:lnTo>
                  <a:pt x="2987467" y="3964292"/>
                </a:lnTo>
                <a:lnTo>
                  <a:pt x="2982567" y="3969186"/>
                </a:lnTo>
                <a:lnTo>
                  <a:pt x="2972774" y="3978974"/>
                </a:lnTo>
                <a:lnTo>
                  <a:pt x="2972774" y="3983868"/>
                </a:lnTo>
                <a:lnTo>
                  <a:pt x="2967877" y="3993657"/>
                </a:lnTo>
                <a:lnTo>
                  <a:pt x="2967877" y="3998551"/>
                </a:lnTo>
                <a:lnTo>
                  <a:pt x="2967877" y="4003445"/>
                </a:lnTo>
                <a:lnTo>
                  <a:pt x="2962979" y="4003445"/>
                </a:lnTo>
                <a:lnTo>
                  <a:pt x="2953184" y="4003445"/>
                </a:lnTo>
                <a:lnTo>
                  <a:pt x="2938493" y="4003445"/>
                </a:lnTo>
                <a:lnTo>
                  <a:pt x="2928698" y="4003445"/>
                </a:lnTo>
                <a:lnTo>
                  <a:pt x="2923799" y="3998551"/>
                </a:lnTo>
                <a:lnTo>
                  <a:pt x="2918900" y="3988763"/>
                </a:lnTo>
                <a:lnTo>
                  <a:pt x="2914005" y="3978974"/>
                </a:lnTo>
                <a:lnTo>
                  <a:pt x="2909106" y="3969186"/>
                </a:lnTo>
                <a:lnTo>
                  <a:pt x="2899312" y="3959397"/>
                </a:lnTo>
                <a:lnTo>
                  <a:pt x="2894414" y="3954503"/>
                </a:lnTo>
                <a:lnTo>
                  <a:pt x="2884618" y="3934927"/>
                </a:lnTo>
                <a:lnTo>
                  <a:pt x="2879722" y="3925138"/>
                </a:lnTo>
                <a:lnTo>
                  <a:pt x="2874823" y="3915350"/>
                </a:lnTo>
                <a:lnTo>
                  <a:pt x="2869926" y="3915350"/>
                </a:lnTo>
                <a:lnTo>
                  <a:pt x="2830747" y="3846831"/>
                </a:lnTo>
                <a:lnTo>
                  <a:pt x="2791565" y="3724476"/>
                </a:lnTo>
                <a:lnTo>
                  <a:pt x="2781770" y="3651064"/>
                </a:lnTo>
                <a:lnTo>
                  <a:pt x="2781770" y="3631487"/>
                </a:lnTo>
                <a:lnTo>
                  <a:pt x="2781770" y="3621698"/>
                </a:lnTo>
                <a:lnTo>
                  <a:pt x="2781770" y="3611910"/>
                </a:lnTo>
                <a:lnTo>
                  <a:pt x="2781770" y="3607016"/>
                </a:lnTo>
                <a:lnTo>
                  <a:pt x="2786667" y="3602122"/>
                </a:lnTo>
                <a:lnTo>
                  <a:pt x="2786667" y="3597228"/>
                </a:lnTo>
                <a:lnTo>
                  <a:pt x="2781770" y="3592333"/>
                </a:lnTo>
                <a:lnTo>
                  <a:pt x="2781770" y="3582545"/>
                </a:lnTo>
                <a:lnTo>
                  <a:pt x="2781770" y="3572757"/>
                </a:lnTo>
                <a:lnTo>
                  <a:pt x="2786667" y="3567862"/>
                </a:lnTo>
                <a:lnTo>
                  <a:pt x="2786667" y="3562968"/>
                </a:lnTo>
                <a:lnTo>
                  <a:pt x="2776871" y="3567862"/>
                </a:lnTo>
                <a:lnTo>
                  <a:pt x="2771974" y="3572757"/>
                </a:lnTo>
                <a:lnTo>
                  <a:pt x="2767077" y="3582545"/>
                </a:lnTo>
                <a:lnTo>
                  <a:pt x="2767077" y="3592333"/>
                </a:lnTo>
                <a:lnTo>
                  <a:pt x="2767077" y="3597228"/>
                </a:lnTo>
                <a:lnTo>
                  <a:pt x="2757281" y="3607016"/>
                </a:lnTo>
                <a:lnTo>
                  <a:pt x="2752383" y="3616804"/>
                </a:lnTo>
                <a:lnTo>
                  <a:pt x="2747489" y="3616804"/>
                </a:lnTo>
                <a:lnTo>
                  <a:pt x="2742589" y="3616804"/>
                </a:lnTo>
                <a:lnTo>
                  <a:pt x="2737692" y="3616804"/>
                </a:lnTo>
                <a:lnTo>
                  <a:pt x="2718103" y="3607016"/>
                </a:lnTo>
                <a:lnTo>
                  <a:pt x="2703411" y="3597228"/>
                </a:lnTo>
                <a:lnTo>
                  <a:pt x="2693616" y="3587439"/>
                </a:lnTo>
                <a:lnTo>
                  <a:pt x="2688718" y="3577651"/>
                </a:lnTo>
                <a:lnTo>
                  <a:pt x="2683819" y="3567862"/>
                </a:lnTo>
                <a:lnTo>
                  <a:pt x="2683819" y="3562968"/>
                </a:lnTo>
                <a:lnTo>
                  <a:pt x="2683819" y="3558074"/>
                </a:lnTo>
                <a:lnTo>
                  <a:pt x="2693616" y="3553180"/>
                </a:lnTo>
                <a:lnTo>
                  <a:pt x="2703411" y="3543391"/>
                </a:lnTo>
                <a:lnTo>
                  <a:pt x="2713206" y="3533603"/>
                </a:lnTo>
                <a:lnTo>
                  <a:pt x="2723001" y="3523815"/>
                </a:lnTo>
                <a:lnTo>
                  <a:pt x="2727898" y="3509132"/>
                </a:lnTo>
                <a:lnTo>
                  <a:pt x="2732794" y="3504238"/>
                </a:lnTo>
                <a:lnTo>
                  <a:pt x="2732794" y="3499344"/>
                </a:lnTo>
                <a:lnTo>
                  <a:pt x="2723001" y="3499344"/>
                </a:lnTo>
                <a:lnTo>
                  <a:pt x="2718103" y="3499344"/>
                </a:lnTo>
                <a:lnTo>
                  <a:pt x="2713206" y="3499344"/>
                </a:lnTo>
                <a:lnTo>
                  <a:pt x="2708307" y="3504238"/>
                </a:lnTo>
                <a:lnTo>
                  <a:pt x="2703411" y="3504238"/>
                </a:lnTo>
                <a:lnTo>
                  <a:pt x="2688718" y="3509132"/>
                </a:lnTo>
                <a:lnTo>
                  <a:pt x="2674026" y="3509132"/>
                </a:lnTo>
                <a:lnTo>
                  <a:pt x="2659334" y="3509132"/>
                </a:lnTo>
                <a:lnTo>
                  <a:pt x="2649537" y="3504238"/>
                </a:lnTo>
                <a:lnTo>
                  <a:pt x="2644642" y="3499344"/>
                </a:lnTo>
                <a:lnTo>
                  <a:pt x="2644642" y="3499343"/>
                </a:lnTo>
                <a:lnTo>
                  <a:pt x="2620153" y="3479766"/>
                </a:lnTo>
                <a:lnTo>
                  <a:pt x="2615256" y="3469978"/>
                </a:lnTo>
                <a:lnTo>
                  <a:pt x="2605462" y="3465084"/>
                </a:lnTo>
                <a:lnTo>
                  <a:pt x="2595666" y="3465084"/>
                </a:lnTo>
                <a:lnTo>
                  <a:pt x="2585871" y="3460190"/>
                </a:lnTo>
                <a:lnTo>
                  <a:pt x="2576076" y="3460190"/>
                </a:lnTo>
                <a:lnTo>
                  <a:pt x="2571179" y="3460190"/>
                </a:lnTo>
                <a:lnTo>
                  <a:pt x="2566281" y="3460190"/>
                </a:lnTo>
                <a:lnTo>
                  <a:pt x="2556486" y="3460190"/>
                </a:lnTo>
                <a:lnTo>
                  <a:pt x="2541793" y="3460190"/>
                </a:lnTo>
                <a:lnTo>
                  <a:pt x="2532000" y="3455296"/>
                </a:lnTo>
                <a:lnTo>
                  <a:pt x="2517306" y="3455296"/>
                </a:lnTo>
                <a:lnTo>
                  <a:pt x="2512410" y="3460190"/>
                </a:lnTo>
                <a:lnTo>
                  <a:pt x="2502613" y="3460190"/>
                </a:lnTo>
                <a:lnTo>
                  <a:pt x="2492819" y="3465084"/>
                </a:lnTo>
                <a:lnTo>
                  <a:pt x="2483025" y="3465084"/>
                </a:lnTo>
                <a:lnTo>
                  <a:pt x="2478126" y="3469978"/>
                </a:lnTo>
                <a:lnTo>
                  <a:pt x="2473231" y="3460190"/>
                </a:lnTo>
                <a:lnTo>
                  <a:pt x="2468333" y="3450402"/>
                </a:lnTo>
                <a:lnTo>
                  <a:pt x="2468333" y="3460190"/>
                </a:lnTo>
                <a:lnTo>
                  <a:pt x="2473230" y="3465084"/>
                </a:lnTo>
                <a:lnTo>
                  <a:pt x="2473230" y="3469978"/>
                </a:lnTo>
                <a:lnTo>
                  <a:pt x="2434049" y="3489555"/>
                </a:lnTo>
                <a:lnTo>
                  <a:pt x="2414459" y="3469978"/>
                </a:lnTo>
                <a:lnTo>
                  <a:pt x="2414459" y="3455297"/>
                </a:lnTo>
                <a:lnTo>
                  <a:pt x="2409561" y="3450402"/>
                </a:lnTo>
                <a:lnTo>
                  <a:pt x="2399765" y="3445508"/>
                </a:lnTo>
                <a:lnTo>
                  <a:pt x="2389973" y="3440614"/>
                </a:lnTo>
                <a:lnTo>
                  <a:pt x="2385072" y="3440614"/>
                </a:lnTo>
                <a:lnTo>
                  <a:pt x="2375278" y="3445508"/>
                </a:lnTo>
                <a:lnTo>
                  <a:pt x="2365485" y="3445508"/>
                </a:lnTo>
                <a:lnTo>
                  <a:pt x="2360585" y="3450402"/>
                </a:lnTo>
                <a:lnTo>
                  <a:pt x="2355689" y="3450402"/>
                </a:lnTo>
                <a:lnTo>
                  <a:pt x="2355689" y="3455297"/>
                </a:lnTo>
                <a:lnTo>
                  <a:pt x="2336099" y="3435720"/>
                </a:lnTo>
                <a:lnTo>
                  <a:pt x="2331200" y="3406355"/>
                </a:lnTo>
                <a:lnTo>
                  <a:pt x="2316509" y="3386779"/>
                </a:lnTo>
                <a:lnTo>
                  <a:pt x="2296919" y="3396567"/>
                </a:lnTo>
                <a:lnTo>
                  <a:pt x="2292020" y="3396567"/>
                </a:lnTo>
                <a:lnTo>
                  <a:pt x="2287125" y="3396567"/>
                </a:lnTo>
                <a:lnTo>
                  <a:pt x="2272432" y="3396567"/>
                </a:lnTo>
                <a:lnTo>
                  <a:pt x="2257740" y="3396567"/>
                </a:lnTo>
                <a:lnTo>
                  <a:pt x="2247944" y="3391673"/>
                </a:lnTo>
                <a:lnTo>
                  <a:pt x="2238152" y="3391673"/>
                </a:lnTo>
                <a:lnTo>
                  <a:pt x="2223458" y="3386779"/>
                </a:lnTo>
                <a:lnTo>
                  <a:pt x="2213663" y="3381885"/>
                </a:lnTo>
                <a:lnTo>
                  <a:pt x="2203868" y="3381885"/>
                </a:lnTo>
                <a:lnTo>
                  <a:pt x="2203868" y="3376990"/>
                </a:lnTo>
                <a:lnTo>
                  <a:pt x="2154893" y="3328051"/>
                </a:lnTo>
                <a:lnTo>
                  <a:pt x="2140202" y="3308472"/>
                </a:lnTo>
                <a:lnTo>
                  <a:pt x="2130407" y="3293789"/>
                </a:lnTo>
                <a:lnTo>
                  <a:pt x="2120612" y="3284000"/>
                </a:lnTo>
                <a:lnTo>
                  <a:pt x="2115715" y="3279108"/>
                </a:lnTo>
                <a:lnTo>
                  <a:pt x="2081432" y="3284000"/>
                </a:lnTo>
                <a:lnTo>
                  <a:pt x="2047149" y="3279108"/>
                </a:lnTo>
                <a:lnTo>
                  <a:pt x="2047148" y="3279110"/>
                </a:lnTo>
                <a:lnTo>
                  <a:pt x="2042250" y="3279110"/>
                </a:lnTo>
                <a:lnTo>
                  <a:pt x="2037350" y="3284002"/>
                </a:lnTo>
                <a:lnTo>
                  <a:pt x="2032452" y="3288898"/>
                </a:lnTo>
                <a:lnTo>
                  <a:pt x="1983482" y="3303580"/>
                </a:lnTo>
                <a:lnTo>
                  <a:pt x="1988377" y="3308472"/>
                </a:lnTo>
                <a:lnTo>
                  <a:pt x="1998173" y="3313369"/>
                </a:lnTo>
                <a:lnTo>
                  <a:pt x="2007966" y="3323154"/>
                </a:lnTo>
                <a:lnTo>
                  <a:pt x="2012864" y="3328051"/>
                </a:lnTo>
                <a:lnTo>
                  <a:pt x="2027558" y="3332943"/>
                </a:lnTo>
                <a:lnTo>
                  <a:pt x="2032455" y="3337840"/>
                </a:lnTo>
                <a:lnTo>
                  <a:pt x="2037351" y="3342733"/>
                </a:lnTo>
                <a:lnTo>
                  <a:pt x="2037351" y="3347625"/>
                </a:lnTo>
                <a:lnTo>
                  <a:pt x="2081432" y="3347625"/>
                </a:lnTo>
                <a:lnTo>
                  <a:pt x="2130407" y="3411250"/>
                </a:lnTo>
                <a:lnTo>
                  <a:pt x="2135304" y="3421038"/>
                </a:lnTo>
                <a:lnTo>
                  <a:pt x="2140202" y="3430826"/>
                </a:lnTo>
                <a:lnTo>
                  <a:pt x="2149994" y="3440615"/>
                </a:lnTo>
                <a:lnTo>
                  <a:pt x="2154893" y="3455297"/>
                </a:lnTo>
                <a:lnTo>
                  <a:pt x="2159792" y="3465085"/>
                </a:lnTo>
                <a:lnTo>
                  <a:pt x="2164688" y="3474873"/>
                </a:lnTo>
                <a:lnTo>
                  <a:pt x="2164688" y="3479767"/>
                </a:lnTo>
                <a:lnTo>
                  <a:pt x="2174483" y="3484662"/>
                </a:lnTo>
                <a:lnTo>
                  <a:pt x="2184278" y="3484662"/>
                </a:lnTo>
                <a:lnTo>
                  <a:pt x="2189177" y="3484662"/>
                </a:lnTo>
                <a:lnTo>
                  <a:pt x="2194074" y="3479767"/>
                </a:lnTo>
                <a:lnTo>
                  <a:pt x="2198970" y="3479767"/>
                </a:lnTo>
                <a:lnTo>
                  <a:pt x="2223458" y="3484662"/>
                </a:lnTo>
                <a:lnTo>
                  <a:pt x="2218559" y="3499344"/>
                </a:lnTo>
                <a:lnTo>
                  <a:pt x="2218559" y="3504238"/>
                </a:lnTo>
                <a:lnTo>
                  <a:pt x="2218559" y="3509133"/>
                </a:lnTo>
                <a:lnTo>
                  <a:pt x="2223458" y="3514027"/>
                </a:lnTo>
                <a:lnTo>
                  <a:pt x="2228353" y="3514027"/>
                </a:lnTo>
                <a:lnTo>
                  <a:pt x="2233252" y="3518921"/>
                </a:lnTo>
                <a:lnTo>
                  <a:pt x="2282226" y="3518921"/>
                </a:lnTo>
                <a:lnTo>
                  <a:pt x="2316507" y="3514639"/>
                </a:lnTo>
                <a:lnTo>
                  <a:pt x="2316507" y="3514026"/>
                </a:lnTo>
                <a:lnTo>
                  <a:pt x="2321404" y="3514026"/>
                </a:lnTo>
                <a:lnTo>
                  <a:pt x="2326302" y="3514026"/>
                </a:lnTo>
                <a:lnTo>
                  <a:pt x="2331200" y="3514026"/>
                </a:lnTo>
                <a:lnTo>
                  <a:pt x="2340993" y="3509132"/>
                </a:lnTo>
                <a:lnTo>
                  <a:pt x="2345892" y="3504238"/>
                </a:lnTo>
                <a:lnTo>
                  <a:pt x="2345892" y="3499344"/>
                </a:lnTo>
                <a:lnTo>
                  <a:pt x="2350788" y="3494449"/>
                </a:lnTo>
                <a:lnTo>
                  <a:pt x="2355688" y="3494449"/>
                </a:lnTo>
                <a:lnTo>
                  <a:pt x="2375277" y="3484661"/>
                </a:lnTo>
                <a:lnTo>
                  <a:pt x="2375277" y="3494449"/>
                </a:lnTo>
                <a:lnTo>
                  <a:pt x="2375277" y="3504238"/>
                </a:lnTo>
                <a:lnTo>
                  <a:pt x="2385071" y="3518920"/>
                </a:lnTo>
                <a:lnTo>
                  <a:pt x="2394868" y="3528709"/>
                </a:lnTo>
                <a:lnTo>
                  <a:pt x="2404661" y="3538497"/>
                </a:lnTo>
                <a:lnTo>
                  <a:pt x="2414457" y="3538497"/>
                </a:lnTo>
                <a:lnTo>
                  <a:pt x="2419354" y="3543391"/>
                </a:lnTo>
                <a:lnTo>
                  <a:pt x="2424252" y="3558074"/>
                </a:lnTo>
                <a:lnTo>
                  <a:pt x="2424252" y="3567862"/>
                </a:lnTo>
                <a:lnTo>
                  <a:pt x="2419354" y="3582545"/>
                </a:lnTo>
                <a:lnTo>
                  <a:pt x="2409561" y="3592333"/>
                </a:lnTo>
                <a:lnTo>
                  <a:pt x="2399765" y="3597227"/>
                </a:lnTo>
                <a:lnTo>
                  <a:pt x="2389970" y="3607016"/>
                </a:lnTo>
                <a:lnTo>
                  <a:pt x="2385071" y="3607016"/>
                </a:lnTo>
                <a:lnTo>
                  <a:pt x="2380175" y="3607016"/>
                </a:lnTo>
                <a:lnTo>
                  <a:pt x="2380175" y="3621698"/>
                </a:lnTo>
                <a:lnTo>
                  <a:pt x="2375277" y="3626592"/>
                </a:lnTo>
                <a:lnTo>
                  <a:pt x="2370380" y="3636381"/>
                </a:lnTo>
                <a:lnTo>
                  <a:pt x="2360582" y="3641275"/>
                </a:lnTo>
                <a:lnTo>
                  <a:pt x="2355688" y="3641275"/>
                </a:lnTo>
                <a:lnTo>
                  <a:pt x="2355688" y="3646169"/>
                </a:lnTo>
                <a:lnTo>
                  <a:pt x="2340993" y="3646169"/>
                </a:lnTo>
                <a:lnTo>
                  <a:pt x="2331200" y="3651063"/>
                </a:lnTo>
                <a:lnTo>
                  <a:pt x="2326302" y="3660851"/>
                </a:lnTo>
                <a:lnTo>
                  <a:pt x="2321404" y="3665746"/>
                </a:lnTo>
                <a:lnTo>
                  <a:pt x="2321404" y="3670640"/>
                </a:lnTo>
                <a:lnTo>
                  <a:pt x="2321404" y="3675534"/>
                </a:lnTo>
                <a:lnTo>
                  <a:pt x="2321404" y="3680428"/>
                </a:lnTo>
                <a:lnTo>
                  <a:pt x="2316507" y="3685322"/>
                </a:lnTo>
                <a:lnTo>
                  <a:pt x="2301814" y="3704899"/>
                </a:lnTo>
                <a:lnTo>
                  <a:pt x="2272431" y="3724476"/>
                </a:lnTo>
                <a:lnTo>
                  <a:pt x="2228353" y="3734264"/>
                </a:lnTo>
                <a:lnTo>
                  <a:pt x="2228354" y="3734265"/>
                </a:lnTo>
                <a:lnTo>
                  <a:pt x="2189177" y="3744053"/>
                </a:lnTo>
                <a:lnTo>
                  <a:pt x="2169586" y="3758736"/>
                </a:lnTo>
                <a:lnTo>
                  <a:pt x="2149994" y="3778312"/>
                </a:lnTo>
                <a:lnTo>
                  <a:pt x="2135304" y="3797889"/>
                </a:lnTo>
                <a:lnTo>
                  <a:pt x="2120613" y="3807678"/>
                </a:lnTo>
                <a:lnTo>
                  <a:pt x="2105919" y="3812572"/>
                </a:lnTo>
                <a:lnTo>
                  <a:pt x="2091229" y="3817466"/>
                </a:lnTo>
                <a:lnTo>
                  <a:pt x="2081432" y="3822360"/>
                </a:lnTo>
                <a:lnTo>
                  <a:pt x="2071634" y="3822360"/>
                </a:lnTo>
                <a:lnTo>
                  <a:pt x="2066740" y="3822360"/>
                </a:lnTo>
                <a:lnTo>
                  <a:pt x="2027558" y="3856619"/>
                </a:lnTo>
                <a:lnTo>
                  <a:pt x="1954094" y="3876196"/>
                </a:lnTo>
                <a:lnTo>
                  <a:pt x="1944297" y="3871302"/>
                </a:lnTo>
                <a:lnTo>
                  <a:pt x="1949196" y="3861515"/>
                </a:lnTo>
                <a:lnTo>
                  <a:pt x="1944298" y="3866408"/>
                </a:lnTo>
                <a:lnTo>
                  <a:pt x="1939401" y="3871302"/>
                </a:lnTo>
                <a:lnTo>
                  <a:pt x="1929605" y="3866408"/>
                </a:lnTo>
                <a:lnTo>
                  <a:pt x="1919812" y="3861514"/>
                </a:lnTo>
                <a:lnTo>
                  <a:pt x="1914914" y="3861514"/>
                </a:lnTo>
                <a:lnTo>
                  <a:pt x="1914914" y="3856620"/>
                </a:lnTo>
                <a:lnTo>
                  <a:pt x="1910017" y="3822360"/>
                </a:lnTo>
                <a:lnTo>
                  <a:pt x="1895325" y="3802784"/>
                </a:lnTo>
                <a:lnTo>
                  <a:pt x="1895325" y="3797889"/>
                </a:lnTo>
                <a:lnTo>
                  <a:pt x="1895325" y="3788101"/>
                </a:lnTo>
                <a:lnTo>
                  <a:pt x="1895325" y="3773418"/>
                </a:lnTo>
                <a:lnTo>
                  <a:pt x="1895325" y="3758736"/>
                </a:lnTo>
                <a:lnTo>
                  <a:pt x="1890427" y="3744054"/>
                </a:lnTo>
                <a:lnTo>
                  <a:pt x="1885530" y="3734265"/>
                </a:lnTo>
                <a:lnTo>
                  <a:pt x="1870837" y="3709794"/>
                </a:lnTo>
                <a:lnTo>
                  <a:pt x="1856144" y="3675535"/>
                </a:lnTo>
                <a:lnTo>
                  <a:pt x="1836554" y="3646170"/>
                </a:lnTo>
                <a:lnTo>
                  <a:pt x="1826760" y="3631487"/>
                </a:lnTo>
                <a:lnTo>
                  <a:pt x="1802273" y="3587440"/>
                </a:lnTo>
                <a:lnTo>
                  <a:pt x="1787580" y="3558074"/>
                </a:lnTo>
                <a:lnTo>
                  <a:pt x="1772888" y="3528709"/>
                </a:lnTo>
                <a:lnTo>
                  <a:pt x="1763093" y="3504238"/>
                </a:lnTo>
                <a:lnTo>
                  <a:pt x="1763093" y="3494450"/>
                </a:lnTo>
                <a:lnTo>
                  <a:pt x="1753299" y="3484662"/>
                </a:lnTo>
                <a:lnTo>
                  <a:pt x="1743502" y="3460191"/>
                </a:lnTo>
                <a:lnTo>
                  <a:pt x="1723913" y="3435721"/>
                </a:lnTo>
                <a:lnTo>
                  <a:pt x="1714118" y="3416144"/>
                </a:lnTo>
                <a:lnTo>
                  <a:pt x="1704322" y="3406356"/>
                </a:lnTo>
                <a:lnTo>
                  <a:pt x="1699425" y="3396567"/>
                </a:lnTo>
                <a:lnTo>
                  <a:pt x="1689632" y="3381885"/>
                </a:lnTo>
                <a:lnTo>
                  <a:pt x="1684733" y="3372096"/>
                </a:lnTo>
                <a:lnTo>
                  <a:pt x="1679837" y="3362308"/>
                </a:lnTo>
                <a:lnTo>
                  <a:pt x="1674937" y="3357414"/>
                </a:lnTo>
                <a:lnTo>
                  <a:pt x="1674937" y="3352521"/>
                </a:lnTo>
                <a:lnTo>
                  <a:pt x="1665142" y="3328051"/>
                </a:lnTo>
                <a:lnTo>
                  <a:pt x="1660244" y="3313369"/>
                </a:lnTo>
                <a:lnTo>
                  <a:pt x="1719017" y="3318261"/>
                </a:lnTo>
                <a:lnTo>
                  <a:pt x="1709223" y="3313369"/>
                </a:lnTo>
                <a:lnTo>
                  <a:pt x="1694528" y="3313369"/>
                </a:lnTo>
                <a:lnTo>
                  <a:pt x="1679837" y="3313369"/>
                </a:lnTo>
                <a:lnTo>
                  <a:pt x="1665142" y="3313369"/>
                </a:lnTo>
                <a:lnTo>
                  <a:pt x="1660244" y="3313369"/>
                </a:lnTo>
                <a:lnTo>
                  <a:pt x="1660244" y="3313367"/>
                </a:lnTo>
                <a:lnTo>
                  <a:pt x="1660232" y="3313347"/>
                </a:lnTo>
                <a:lnTo>
                  <a:pt x="1660242" y="3313369"/>
                </a:lnTo>
                <a:lnTo>
                  <a:pt x="1655344" y="3342733"/>
                </a:lnTo>
                <a:lnTo>
                  <a:pt x="1650449" y="3352519"/>
                </a:lnTo>
                <a:lnTo>
                  <a:pt x="1645551" y="3357414"/>
                </a:lnTo>
                <a:lnTo>
                  <a:pt x="1640654" y="3357414"/>
                </a:lnTo>
                <a:lnTo>
                  <a:pt x="1635754" y="3352519"/>
                </a:lnTo>
                <a:lnTo>
                  <a:pt x="1625960" y="3342733"/>
                </a:lnTo>
                <a:lnTo>
                  <a:pt x="1616164" y="3337840"/>
                </a:lnTo>
                <a:lnTo>
                  <a:pt x="1601473" y="3328051"/>
                </a:lnTo>
                <a:lnTo>
                  <a:pt x="1596576" y="3318261"/>
                </a:lnTo>
                <a:lnTo>
                  <a:pt x="1586780" y="3308472"/>
                </a:lnTo>
                <a:lnTo>
                  <a:pt x="1581882" y="3303580"/>
                </a:lnTo>
                <a:lnTo>
                  <a:pt x="1576985" y="3293789"/>
                </a:lnTo>
                <a:lnTo>
                  <a:pt x="1576985" y="3298683"/>
                </a:lnTo>
                <a:lnTo>
                  <a:pt x="1591678" y="3323154"/>
                </a:lnTo>
                <a:lnTo>
                  <a:pt x="1611269" y="3362308"/>
                </a:lnTo>
                <a:lnTo>
                  <a:pt x="1630858" y="3406356"/>
                </a:lnTo>
                <a:lnTo>
                  <a:pt x="1650449" y="3450402"/>
                </a:lnTo>
                <a:lnTo>
                  <a:pt x="1670038" y="3489555"/>
                </a:lnTo>
                <a:lnTo>
                  <a:pt x="1684730" y="3523815"/>
                </a:lnTo>
                <a:lnTo>
                  <a:pt x="1689628" y="3538497"/>
                </a:lnTo>
                <a:lnTo>
                  <a:pt x="1689628" y="3538498"/>
                </a:lnTo>
                <a:lnTo>
                  <a:pt x="1699422" y="3558074"/>
                </a:lnTo>
                <a:lnTo>
                  <a:pt x="1709218" y="3567862"/>
                </a:lnTo>
                <a:lnTo>
                  <a:pt x="1714117" y="3582545"/>
                </a:lnTo>
                <a:lnTo>
                  <a:pt x="1719015" y="3592333"/>
                </a:lnTo>
                <a:lnTo>
                  <a:pt x="1719015" y="3607016"/>
                </a:lnTo>
                <a:lnTo>
                  <a:pt x="1719015" y="3616804"/>
                </a:lnTo>
                <a:lnTo>
                  <a:pt x="1723911" y="3621698"/>
                </a:lnTo>
                <a:lnTo>
                  <a:pt x="1728809" y="3631487"/>
                </a:lnTo>
                <a:lnTo>
                  <a:pt x="1728809" y="3636381"/>
                </a:lnTo>
                <a:lnTo>
                  <a:pt x="1733705" y="3646169"/>
                </a:lnTo>
                <a:lnTo>
                  <a:pt x="1743502" y="3660852"/>
                </a:lnTo>
                <a:lnTo>
                  <a:pt x="1748397" y="3670640"/>
                </a:lnTo>
                <a:lnTo>
                  <a:pt x="1753295" y="3685323"/>
                </a:lnTo>
                <a:lnTo>
                  <a:pt x="1758192" y="3695111"/>
                </a:lnTo>
                <a:lnTo>
                  <a:pt x="1763091" y="3700005"/>
                </a:lnTo>
                <a:lnTo>
                  <a:pt x="1763091" y="3704899"/>
                </a:lnTo>
                <a:lnTo>
                  <a:pt x="1758192" y="3709794"/>
                </a:lnTo>
                <a:lnTo>
                  <a:pt x="1753295" y="3714688"/>
                </a:lnTo>
                <a:lnTo>
                  <a:pt x="1753295" y="3714690"/>
                </a:lnTo>
                <a:lnTo>
                  <a:pt x="1753295" y="3714688"/>
                </a:lnTo>
                <a:lnTo>
                  <a:pt x="1758193" y="3709794"/>
                </a:lnTo>
                <a:lnTo>
                  <a:pt x="1763091" y="3704900"/>
                </a:lnTo>
                <a:lnTo>
                  <a:pt x="1772885" y="3719583"/>
                </a:lnTo>
                <a:lnTo>
                  <a:pt x="1772885" y="3729371"/>
                </a:lnTo>
                <a:lnTo>
                  <a:pt x="1777784" y="3734265"/>
                </a:lnTo>
                <a:lnTo>
                  <a:pt x="1777784" y="3739159"/>
                </a:lnTo>
                <a:lnTo>
                  <a:pt x="1782681" y="3744054"/>
                </a:lnTo>
                <a:lnTo>
                  <a:pt x="1787577" y="3753842"/>
                </a:lnTo>
                <a:lnTo>
                  <a:pt x="1792475" y="3768524"/>
                </a:lnTo>
                <a:lnTo>
                  <a:pt x="1802270" y="3778313"/>
                </a:lnTo>
                <a:lnTo>
                  <a:pt x="1812066" y="3788101"/>
                </a:lnTo>
                <a:lnTo>
                  <a:pt x="1821860" y="3797890"/>
                </a:lnTo>
                <a:lnTo>
                  <a:pt x="1831655" y="3802784"/>
                </a:lnTo>
                <a:lnTo>
                  <a:pt x="1836552" y="3807678"/>
                </a:lnTo>
                <a:lnTo>
                  <a:pt x="1836552" y="3812572"/>
                </a:lnTo>
                <a:lnTo>
                  <a:pt x="1856141" y="3827255"/>
                </a:lnTo>
                <a:lnTo>
                  <a:pt x="1870834" y="3841937"/>
                </a:lnTo>
                <a:lnTo>
                  <a:pt x="1880630" y="3851726"/>
                </a:lnTo>
                <a:lnTo>
                  <a:pt x="1885527" y="3861514"/>
                </a:lnTo>
                <a:lnTo>
                  <a:pt x="1890426" y="3866408"/>
                </a:lnTo>
                <a:lnTo>
                  <a:pt x="1890426" y="3871302"/>
                </a:lnTo>
                <a:lnTo>
                  <a:pt x="1890426" y="3876196"/>
                </a:lnTo>
                <a:lnTo>
                  <a:pt x="1880630" y="3885985"/>
                </a:lnTo>
                <a:lnTo>
                  <a:pt x="1875732" y="3881091"/>
                </a:lnTo>
                <a:lnTo>
                  <a:pt x="1856141" y="3900667"/>
                </a:lnTo>
                <a:lnTo>
                  <a:pt x="1861040" y="3930032"/>
                </a:lnTo>
                <a:lnTo>
                  <a:pt x="1895321" y="3939820"/>
                </a:lnTo>
                <a:lnTo>
                  <a:pt x="1910014" y="3915350"/>
                </a:lnTo>
                <a:lnTo>
                  <a:pt x="1919809" y="3920244"/>
                </a:lnTo>
                <a:lnTo>
                  <a:pt x="1924705" y="3920244"/>
                </a:lnTo>
                <a:lnTo>
                  <a:pt x="1929603" y="3925138"/>
                </a:lnTo>
                <a:lnTo>
                  <a:pt x="1983477" y="3915350"/>
                </a:lnTo>
                <a:lnTo>
                  <a:pt x="1993272" y="3915350"/>
                </a:lnTo>
                <a:lnTo>
                  <a:pt x="2022659" y="3910456"/>
                </a:lnTo>
                <a:lnTo>
                  <a:pt x="2056941" y="3905562"/>
                </a:lnTo>
                <a:lnTo>
                  <a:pt x="2086325" y="3900668"/>
                </a:lnTo>
                <a:lnTo>
                  <a:pt x="2101018" y="3900668"/>
                </a:lnTo>
                <a:lnTo>
                  <a:pt x="2110812" y="3895773"/>
                </a:lnTo>
                <a:lnTo>
                  <a:pt x="2120607" y="3895773"/>
                </a:lnTo>
                <a:lnTo>
                  <a:pt x="2125506" y="3890879"/>
                </a:lnTo>
                <a:lnTo>
                  <a:pt x="2145093" y="3890879"/>
                </a:lnTo>
                <a:lnTo>
                  <a:pt x="2145093" y="3934927"/>
                </a:lnTo>
                <a:lnTo>
                  <a:pt x="2125506" y="3969186"/>
                </a:lnTo>
                <a:lnTo>
                  <a:pt x="2120607" y="3978975"/>
                </a:lnTo>
                <a:lnTo>
                  <a:pt x="2105915" y="4013234"/>
                </a:lnTo>
                <a:lnTo>
                  <a:pt x="2086325" y="4052388"/>
                </a:lnTo>
                <a:lnTo>
                  <a:pt x="2061837" y="4096435"/>
                </a:lnTo>
                <a:lnTo>
                  <a:pt x="2037348" y="4130695"/>
                </a:lnTo>
                <a:lnTo>
                  <a:pt x="2012861" y="4164954"/>
                </a:lnTo>
                <a:lnTo>
                  <a:pt x="1983477" y="4199214"/>
                </a:lnTo>
                <a:lnTo>
                  <a:pt x="1954091" y="4223685"/>
                </a:lnTo>
                <a:lnTo>
                  <a:pt x="1939399" y="4243261"/>
                </a:lnTo>
                <a:lnTo>
                  <a:pt x="1929603" y="4253050"/>
                </a:lnTo>
                <a:lnTo>
                  <a:pt x="1870834" y="4292203"/>
                </a:lnTo>
                <a:lnTo>
                  <a:pt x="1870833" y="4292202"/>
                </a:lnTo>
                <a:lnTo>
                  <a:pt x="1865938" y="4292202"/>
                </a:lnTo>
                <a:lnTo>
                  <a:pt x="1816964" y="4370509"/>
                </a:lnTo>
                <a:lnTo>
                  <a:pt x="1777784" y="4409662"/>
                </a:lnTo>
                <a:lnTo>
                  <a:pt x="1768968" y="4427282"/>
                </a:lnTo>
                <a:lnTo>
                  <a:pt x="1772883" y="4429239"/>
                </a:lnTo>
                <a:lnTo>
                  <a:pt x="1753295" y="4478181"/>
                </a:lnTo>
                <a:lnTo>
                  <a:pt x="1748397" y="4492863"/>
                </a:lnTo>
                <a:lnTo>
                  <a:pt x="1753295" y="4502652"/>
                </a:lnTo>
                <a:lnTo>
                  <a:pt x="1753295" y="4512440"/>
                </a:lnTo>
                <a:lnTo>
                  <a:pt x="1758192" y="4522228"/>
                </a:lnTo>
                <a:lnTo>
                  <a:pt x="1763091" y="4527122"/>
                </a:lnTo>
                <a:lnTo>
                  <a:pt x="1767988" y="4527122"/>
                </a:lnTo>
                <a:lnTo>
                  <a:pt x="1772883" y="4571170"/>
                </a:lnTo>
                <a:lnTo>
                  <a:pt x="1812065" y="4634795"/>
                </a:lnTo>
                <a:lnTo>
                  <a:pt x="1763091" y="4654371"/>
                </a:lnTo>
                <a:lnTo>
                  <a:pt x="1714117" y="4654371"/>
                </a:lnTo>
                <a:lnTo>
                  <a:pt x="1714117" y="4654372"/>
                </a:lnTo>
                <a:lnTo>
                  <a:pt x="1767988" y="4654372"/>
                </a:lnTo>
                <a:lnTo>
                  <a:pt x="1812066" y="4634795"/>
                </a:lnTo>
                <a:lnTo>
                  <a:pt x="1812066" y="4644584"/>
                </a:lnTo>
                <a:lnTo>
                  <a:pt x="1812066" y="4659266"/>
                </a:lnTo>
                <a:lnTo>
                  <a:pt x="1812066" y="4678843"/>
                </a:lnTo>
                <a:lnTo>
                  <a:pt x="1812066" y="4693526"/>
                </a:lnTo>
                <a:lnTo>
                  <a:pt x="1812066" y="4713102"/>
                </a:lnTo>
                <a:lnTo>
                  <a:pt x="1812066" y="4722891"/>
                </a:lnTo>
                <a:lnTo>
                  <a:pt x="1816964" y="4732679"/>
                </a:lnTo>
                <a:lnTo>
                  <a:pt x="1816964" y="4737573"/>
                </a:lnTo>
                <a:lnTo>
                  <a:pt x="1816964" y="4776727"/>
                </a:lnTo>
                <a:lnTo>
                  <a:pt x="1807168" y="4806092"/>
                </a:lnTo>
                <a:lnTo>
                  <a:pt x="1792475" y="4820774"/>
                </a:lnTo>
                <a:lnTo>
                  <a:pt x="1777784" y="4830563"/>
                </a:lnTo>
                <a:lnTo>
                  <a:pt x="1763093" y="4835457"/>
                </a:lnTo>
                <a:lnTo>
                  <a:pt x="1758193" y="4835457"/>
                </a:lnTo>
                <a:lnTo>
                  <a:pt x="1743502" y="4845245"/>
                </a:lnTo>
                <a:lnTo>
                  <a:pt x="1733705" y="4850140"/>
                </a:lnTo>
                <a:lnTo>
                  <a:pt x="1723911" y="4859928"/>
                </a:lnTo>
                <a:lnTo>
                  <a:pt x="1719012" y="4864822"/>
                </a:lnTo>
                <a:lnTo>
                  <a:pt x="1709219" y="4879505"/>
                </a:lnTo>
                <a:lnTo>
                  <a:pt x="1694527" y="4894187"/>
                </a:lnTo>
                <a:lnTo>
                  <a:pt x="1689628" y="4899081"/>
                </a:lnTo>
                <a:lnTo>
                  <a:pt x="1679833" y="4903976"/>
                </a:lnTo>
                <a:lnTo>
                  <a:pt x="1665140" y="4913764"/>
                </a:lnTo>
                <a:lnTo>
                  <a:pt x="1660242" y="4923552"/>
                </a:lnTo>
                <a:lnTo>
                  <a:pt x="1655346" y="4933341"/>
                </a:lnTo>
                <a:lnTo>
                  <a:pt x="1650449" y="4943129"/>
                </a:lnTo>
                <a:lnTo>
                  <a:pt x="1650449" y="4982283"/>
                </a:lnTo>
                <a:lnTo>
                  <a:pt x="1650449" y="5021436"/>
                </a:lnTo>
                <a:lnTo>
                  <a:pt x="1655346" y="5045907"/>
                </a:lnTo>
                <a:lnTo>
                  <a:pt x="1655346" y="5055695"/>
                </a:lnTo>
                <a:lnTo>
                  <a:pt x="1655346" y="5065484"/>
                </a:lnTo>
                <a:lnTo>
                  <a:pt x="1655346" y="5075272"/>
                </a:lnTo>
                <a:lnTo>
                  <a:pt x="1655346" y="5085061"/>
                </a:lnTo>
                <a:lnTo>
                  <a:pt x="1645551" y="5094849"/>
                </a:lnTo>
                <a:lnTo>
                  <a:pt x="1635757" y="5099743"/>
                </a:lnTo>
                <a:lnTo>
                  <a:pt x="1625962" y="5104637"/>
                </a:lnTo>
                <a:lnTo>
                  <a:pt x="1616164" y="5109532"/>
                </a:lnTo>
                <a:lnTo>
                  <a:pt x="1601474" y="5114426"/>
                </a:lnTo>
                <a:lnTo>
                  <a:pt x="1596576" y="5119320"/>
                </a:lnTo>
                <a:lnTo>
                  <a:pt x="1591678" y="5124214"/>
                </a:lnTo>
                <a:lnTo>
                  <a:pt x="1591678" y="5129108"/>
                </a:lnTo>
                <a:lnTo>
                  <a:pt x="1591678" y="5138897"/>
                </a:lnTo>
                <a:lnTo>
                  <a:pt x="1596576" y="5143791"/>
                </a:lnTo>
                <a:lnTo>
                  <a:pt x="1596576" y="5148685"/>
                </a:lnTo>
                <a:lnTo>
                  <a:pt x="1591680" y="5153579"/>
                </a:lnTo>
                <a:lnTo>
                  <a:pt x="1596576" y="5153579"/>
                </a:lnTo>
                <a:lnTo>
                  <a:pt x="1596576" y="5158473"/>
                </a:lnTo>
                <a:lnTo>
                  <a:pt x="1591680" y="5168262"/>
                </a:lnTo>
                <a:lnTo>
                  <a:pt x="1586783" y="5178050"/>
                </a:lnTo>
                <a:lnTo>
                  <a:pt x="1581885" y="5192732"/>
                </a:lnTo>
                <a:lnTo>
                  <a:pt x="1576986" y="5197627"/>
                </a:lnTo>
                <a:lnTo>
                  <a:pt x="1576986" y="5202521"/>
                </a:lnTo>
                <a:lnTo>
                  <a:pt x="1572088" y="5207415"/>
                </a:lnTo>
                <a:lnTo>
                  <a:pt x="1567192" y="5212309"/>
                </a:lnTo>
                <a:lnTo>
                  <a:pt x="1557396" y="5222098"/>
                </a:lnTo>
                <a:lnTo>
                  <a:pt x="1552500" y="5226992"/>
                </a:lnTo>
                <a:lnTo>
                  <a:pt x="1542705" y="5231886"/>
                </a:lnTo>
                <a:lnTo>
                  <a:pt x="1537808" y="5236780"/>
                </a:lnTo>
                <a:lnTo>
                  <a:pt x="1532911" y="5236780"/>
                </a:lnTo>
                <a:lnTo>
                  <a:pt x="1532911" y="5241674"/>
                </a:lnTo>
                <a:lnTo>
                  <a:pt x="1528014" y="5246568"/>
                </a:lnTo>
                <a:lnTo>
                  <a:pt x="1523116" y="5256357"/>
                </a:lnTo>
                <a:lnTo>
                  <a:pt x="1513320" y="5261251"/>
                </a:lnTo>
                <a:lnTo>
                  <a:pt x="1508423" y="5271039"/>
                </a:lnTo>
                <a:lnTo>
                  <a:pt x="1503526" y="5275934"/>
                </a:lnTo>
                <a:lnTo>
                  <a:pt x="1503526" y="5280828"/>
                </a:lnTo>
                <a:lnTo>
                  <a:pt x="1493731" y="5290616"/>
                </a:lnTo>
                <a:lnTo>
                  <a:pt x="1474140" y="5310193"/>
                </a:lnTo>
                <a:lnTo>
                  <a:pt x="1454551" y="5334664"/>
                </a:lnTo>
                <a:lnTo>
                  <a:pt x="1434961" y="5359135"/>
                </a:lnTo>
                <a:lnTo>
                  <a:pt x="1430063" y="5364029"/>
                </a:lnTo>
                <a:lnTo>
                  <a:pt x="1425166" y="5373817"/>
                </a:lnTo>
                <a:lnTo>
                  <a:pt x="1420269" y="5378711"/>
                </a:lnTo>
                <a:lnTo>
                  <a:pt x="1410474" y="5388500"/>
                </a:lnTo>
                <a:lnTo>
                  <a:pt x="1405576" y="5393394"/>
                </a:lnTo>
                <a:lnTo>
                  <a:pt x="1400678" y="5398288"/>
                </a:lnTo>
                <a:lnTo>
                  <a:pt x="1395781" y="5403182"/>
                </a:lnTo>
                <a:lnTo>
                  <a:pt x="1361498" y="5417865"/>
                </a:lnTo>
                <a:lnTo>
                  <a:pt x="1332114" y="5427653"/>
                </a:lnTo>
                <a:lnTo>
                  <a:pt x="1302729" y="5427653"/>
                </a:lnTo>
                <a:lnTo>
                  <a:pt x="1292933" y="5427653"/>
                </a:lnTo>
                <a:lnTo>
                  <a:pt x="1273344" y="5427653"/>
                </a:lnTo>
                <a:lnTo>
                  <a:pt x="1248856" y="5432547"/>
                </a:lnTo>
                <a:lnTo>
                  <a:pt x="1219471" y="5447230"/>
                </a:lnTo>
                <a:lnTo>
                  <a:pt x="1194984" y="5457018"/>
                </a:lnTo>
                <a:lnTo>
                  <a:pt x="1185189" y="5457018"/>
                </a:lnTo>
                <a:lnTo>
                  <a:pt x="1141111" y="5447230"/>
                </a:lnTo>
                <a:lnTo>
                  <a:pt x="1116624" y="5437442"/>
                </a:lnTo>
                <a:lnTo>
                  <a:pt x="1097034" y="5422759"/>
                </a:lnTo>
                <a:lnTo>
                  <a:pt x="1097034" y="5417865"/>
                </a:lnTo>
                <a:lnTo>
                  <a:pt x="1097034" y="5334664"/>
                </a:lnTo>
                <a:lnTo>
                  <a:pt x="1067649" y="5295510"/>
                </a:lnTo>
                <a:lnTo>
                  <a:pt x="1048059" y="5226992"/>
                </a:lnTo>
                <a:lnTo>
                  <a:pt x="1048061" y="5226991"/>
                </a:lnTo>
                <a:lnTo>
                  <a:pt x="1048061" y="5222099"/>
                </a:lnTo>
                <a:lnTo>
                  <a:pt x="1043162" y="5212310"/>
                </a:lnTo>
                <a:lnTo>
                  <a:pt x="1038265" y="5197628"/>
                </a:lnTo>
                <a:lnTo>
                  <a:pt x="1028470" y="5187839"/>
                </a:lnTo>
                <a:lnTo>
                  <a:pt x="1023572" y="5178051"/>
                </a:lnTo>
                <a:lnTo>
                  <a:pt x="1018675" y="5168263"/>
                </a:lnTo>
                <a:lnTo>
                  <a:pt x="1018675" y="5158474"/>
                </a:lnTo>
                <a:lnTo>
                  <a:pt x="1013778" y="5158474"/>
                </a:lnTo>
                <a:lnTo>
                  <a:pt x="1003983" y="5134003"/>
                </a:lnTo>
                <a:lnTo>
                  <a:pt x="984393" y="5094850"/>
                </a:lnTo>
                <a:lnTo>
                  <a:pt x="969701" y="5045908"/>
                </a:lnTo>
                <a:lnTo>
                  <a:pt x="959905" y="5001860"/>
                </a:lnTo>
                <a:lnTo>
                  <a:pt x="950110" y="4967601"/>
                </a:lnTo>
                <a:lnTo>
                  <a:pt x="945213" y="4957812"/>
                </a:lnTo>
                <a:lnTo>
                  <a:pt x="940316" y="4928447"/>
                </a:lnTo>
                <a:lnTo>
                  <a:pt x="930520" y="4903976"/>
                </a:lnTo>
                <a:lnTo>
                  <a:pt x="915828" y="4874611"/>
                </a:lnTo>
                <a:lnTo>
                  <a:pt x="906033" y="4855034"/>
                </a:lnTo>
                <a:lnTo>
                  <a:pt x="901135" y="4850140"/>
                </a:lnTo>
                <a:lnTo>
                  <a:pt x="906033" y="4830563"/>
                </a:lnTo>
                <a:lnTo>
                  <a:pt x="920726" y="4825669"/>
                </a:lnTo>
                <a:lnTo>
                  <a:pt x="920725" y="4825669"/>
                </a:lnTo>
                <a:lnTo>
                  <a:pt x="906033" y="4830563"/>
                </a:lnTo>
                <a:lnTo>
                  <a:pt x="910931" y="4820775"/>
                </a:lnTo>
                <a:lnTo>
                  <a:pt x="915828" y="4796304"/>
                </a:lnTo>
                <a:lnTo>
                  <a:pt x="920725" y="4766939"/>
                </a:lnTo>
                <a:lnTo>
                  <a:pt x="930520" y="4742468"/>
                </a:lnTo>
                <a:lnTo>
                  <a:pt x="930520" y="4722891"/>
                </a:lnTo>
                <a:lnTo>
                  <a:pt x="930520" y="4717997"/>
                </a:lnTo>
                <a:lnTo>
                  <a:pt x="935418" y="4708209"/>
                </a:lnTo>
                <a:lnTo>
                  <a:pt x="940316" y="4698420"/>
                </a:lnTo>
                <a:lnTo>
                  <a:pt x="945213" y="4678844"/>
                </a:lnTo>
                <a:lnTo>
                  <a:pt x="955008" y="4664161"/>
                </a:lnTo>
                <a:lnTo>
                  <a:pt x="964802" y="4644584"/>
                </a:lnTo>
                <a:lnTo>
                  <a:pt x="969700" y="4644584"/>
                </a:lnTo>
                <a:lnTo>
                  <a:pt x="974598" y="4639690"/>
                </a:lnTo>
                <a:lnTo>
                  <a:pt x="974598" y="4629902"/>
                </a:lnTo>
                <a:lnTo>
                  <a:pt x="974598" y="4620113"/>
                </a:lnTo>
                <a:lnTo>
                  <a:pt x="974598" y="4610325"/>
                </a:lnTo>
                <a:lnTo>
                  <a:pt x="969700" y="4590748"/>
                </a:lnTo>
                <a:lnTo>
                  <a:pt x="964802" y="4571172"/>
                </a:lnTo>
                <a:lnTo>
                  <a:pt x="940316" y="4517336"/>
                </a:lnTo>
                <a:lnTo>
                  <a:pt x="920725" y="4502653"/>
                </a:lnTo>
                <a:lnTo>
                  <a:pt x="920725" y="4487971"/>
                </a:lnTo>
                <a:lnTo>
                  <a:pt x="964802" y="4483076"/>
                </a:lnTo>
                <a:lnTo>
                  <a:pt x="984393" y="4478182"/>
                </a:lnTo>
                <a:lnTo>
                  <a:pt x="1008880" y="4478182"/>
                </a:lnTo>
                <a:lnTo>
                  <a:pt x="1033368" y="4478182"/>
                </a:lnTo>
                <a:lnTo>
                  <a:pt x="1043162" y="4478182"/>
                </a:lnTo>
                <a:lnTo>
                  <a:pt x="1043162" y="4478182"/>
                </a:lnTo>
                <a:lnTo>
                  <a:pt x="1033368" y="4478182"/>
                </a:lnTo>
                <a:lnTo>
                  <a:pt x="1008880" y="4478182"/>
                </a:lnTo>
                <a:lnTo>
                  <a:pt x="984393" y="4478182"/>
                </a:lnTo>
                <a:lnTo>
                  <a:pt x="964802" y="4483076"/>
                </a:lnTo>
                <a:lnTo>
                  <a:pt x="920725" y="4487970"/>
                </a:lnTo>
                <a:lnTo>
                  <a:pt x="915828" y="4463499"/>
                </a:lnTo>
                <a:lnTo>
                  <a:pt x="915830" y="4463497"/>
                </a:lnTo>
                <a:lnTo>
                  <a:pt x="910934" y="4434134"/>
                </a:lnTo>
                <a:lnTo>
                  <a:pt x="906036" y="4429240"/>
                </a:lnTo>
                <a:lnTo>
                  <a:pt x="940319" y="4414557"/>
                </a:lnTo>
                <a:lnTo>
                  <a:pt x="955011" y="4409663"/>
                </a:lnTo>
                <a:lnTo>
                  <a:pt x="959909" y="4409663"/>
                </a:lnTo>
                <a:lnTo>
                  <a:pt x="964803" y="4409663"/>
                </a:lnTo>
                <a:lnTo>
                  <a:pt x="964803" y="4409662"/>
                </a:lnTo>
                <a:lnTo>
                  <a:pt x="959906" y="4409662"/>
                </a:lnTo>
                <a:lnTo>
                  <a:pt x="955009" y="4409662"/>
                </a:lnTo>
                <a:lnTo>
                  <a:pt x="950111" y="4409662"/>
                </a:lnTo>
                <a:lnTo>
                  <a:pt x="940316" y="4414557"/>
                </a:lnTo>
                <a:lnTo>
                  <a:pt x="925623" y="4419451"/>
                </a:lnTo>
                <a:lnTo>
                  <a:pt x="906033" y="4429239"/>
                </a:lnTo>
                <a:lnTo>
                  <a:pt x="881546" y="4399874"/>
                </a:lnTo>
                <a:lnTo>
                  <a:pt x="881546" y="4390086"/>
                </a:lnTo>
                <a:lnTo>
                  <a:pt x="886444" y="4385191"/>
                </a:lnTo>
                <a:lnTo>
                  <a:pt x="891341" y="4380297"/>
                </a:lnTo>
                <a:lnTo>
                  <a:pt x="896238" y="4375403"/>
                </a:lnTo>
                <a:lnTo>
                  <a:pt x="896238" y="4370509"/>
                </a:lnTo>
                <a:lnTo>
                  <a:pt x="901136" y="4370509"/>
                </a:lnTo>
                <a:lnTo>
                  <a:pt x="904197" y="4364390"/>
                </a:lnTo>
                <a:lnTo>
                  <a:pt x="901135" y="4365614"/>
                </a:lnTo>
                <a:lnTo>
                  <a:pt x="896237" y="4370509"/>
                </a:lnTo>
                <a:lnTo>
                  <a:pt x="891340" y="4380297"/>
                </a:lnTo>
                <a:lnTo>
                  <a:pt x="886443" y="4385191"/>
                </a:lnTo>
                <a:lnTo>
                  <a:pt x="881545" y="4390085"/>
                </a:lnTo>
                <a:lnTo>
                  <a:pt x="876648" y="4370509"/>
                </a:lnTo>
                <a:lnTo>
                  <a:pt x="871750" y="4365614"/>
                </a:lnTo>
                <a:lnTo>
                  <a:pt x="871750" y="4355826"/>
                </a:lnTo>
                <a:lnTo>
                  <a:pt x="861955" y="4355826"/>
                </a:lnTo>
                <a:lnTo>
                  <a:pt x="861955" y="4350932"/>
                </a:lnTo>
                <a:lnTo>
                  <a:pt x="857058" y="4350932"/>
                </a:lnTo>
                <a:lnTo>
                  <a:pt x="847263" y="4341144"/>
                </a:lnTo>
                <a:lnTo>
                  <a:pt x="837468" y="4331355"/>
                </a:lnTo>
                <a:lnTo>
                  <a:pt x="827673" y="4321567"/>
                </a:lnTo>
                <a:lnTo>
                  <a:pt x="822776" y="4301990"/>
                </a:lnTo>
                <a:lnTo>
                  <a:pt x="822776" y="4297096"/>
                </a:lnTo>
                <a:lnTo>
                  <a:pt x="837468" y="4233472"/>
                </a:lnTo>
                <a:lnTo>
                  <a:pt x="886443" y="4233472"/>
                </a:lnTo>
                <a:lnTo>
                  <a:pt x="891340" y="4233472"/>
                </a:lnTo>
                <a:lnTo>
                  <a:pt x="896237" y="4233472"/>
                </a:lnTo>
                <a:lnTo>
                  <a:pt x="896237" y="4228578"/>
                </a:lnTo>
                <a:lnTo>
                  <a:pt x="891341" y="4233471"/>
                </a:lnTo>
                <a:lnTo>
                  <a:pt x="837469" y="4233471"/>
                </a:lnTo>
                <a:lnTo>
                  <a:pt x="847264" y="4213895"/>
                </a:lnTo>
                <a:lnTo>
                  <a:pt x="852162" y="4204106"/>
                </a:lnTo>
                <a:lnTo>
                  <a:pt x="861957" y="4199212"/>
                </a:lnTo>
                <a:lnTo>
                  <a:pt x="871752" y="4194318"/>
                </a:lnTo>
                <a:lnTo>
                  <a:pt x="881546" y="4194318"/>
                </a:lnTo>
                <a:lnTo>
                  <a:pt x="886444" y="4194318"/>
                </a:lnTo>
                <a:lnTo>
                  <a:pt x="886444" y="4184530"/>
                </a:lnTo>
                <a:lnTo>
                  <a:pt x="886444" y="4174741"/>
                </a:lnTo>
                <a:lnTo>
                  <a:pt x="881546" y="4169847"/>
                </a:lnTo>
                <a:lnTo>
                  <a:pt x="876649" y="4164953"/>
                </a:lnTo>
                <a:lnTo>
                  <a:pt x="871751" y="4160059"/>
                </a:lnTo>
                <a:lnTo>
                  <a:pt x="866853" y="4160059"/>
                </a:lnTo>
                <a:lnTo>
                  <a:pt x="857058" y="4155165"/>
                </a:lnTo>
                <a:lnTo>
                  <a:pt x="847263" y="4150271"/>
                </a:lnTo>
                <a:lnTo>
                  <a:pt x="847263" y="4140482"/>
                </a:lnTo>
                <a:lnTo>
                  <a:pt x="842366" y="4135588"/>
                </a:lnTo>
                <a:lnTo>
                  <a:pt x="842366" y="4130694"/>
                </a:lnTo>
                <a:lnTo>
                  <a:pt x="842366" y="4125800"/>
                </a:lnTo>
                <a:lnTo>
                  <a:pt x="842366" y="4125799"/>
                </a:lnTo>
                <a:lnTo>
                  <a:pt x="817879" y="4125799"/>
                </a:lnTo>
                <a:lnTo>
                  <a:pt x="783597" y="4125799"/>
                </a:lnTo>
                <a:lnTo>
                  <a:pt x="759109" y="4120905"/>
                </a:lnTo>
                <a:lnTo>
                  <a:pt x="749314" y="4120905"/>
                </a:lnTo>
                <a:lnTo>
                  <a:pt x="715031" y="4106222"/>
                </a:lnTo>
                <a:lnTo>
                  <a:pt x="690544" y="4091540"/>
                </a:lnTo>
                <a:lnTo>
                  <a:pt x="670954" y="4076857"/>
                </a:lnTo>
                <a:lnTo>
                  <a:pt x="666056" y="4071963"/>
                </a:lnTo>
                <a:lnTo>
                  <a:pt x="631777" y="4076857"/>
                </a:lnTo>
                <a:lnTo>
                  <a:pt x="631776" y="4076858"/>
                </a:lnTo>
                <a:lnTo>
                  <a:pt x="582801" y="4086646"/>
                </a:lnTo>
                <a:lnTo>
                  <a:pt x="582801" y="4071964"/>
                </a:lnTo>
                <a:lnTo>
                  <a:pt x="582801" y="4037704"/>
                </a:lnTo>
                <a:lnTo>
                  <a:pt x="582801" y="3993657"/>
                </a:lnTo>
                <a:lnTo>
                  <a:pt x="582801" y="3949609"/>
                </a:lnTo>
                <a:lnTo>
                  <a:pt x="582801" y="3925138"/>
                </a:lnTo>
                <a:lnTo>
                  <a:pt x="577903" y="3910456"/>
                </a:lnTo>
                <a:lnTo>
                  <a:pt x="577901" y="3910454"/>
                </a:lnTo>
                <a:lnTo>
                  <a:pt x="577901" y="3920245"/>
                </a:lnTo>
                <a:lnTo>
                  <a:pt x="582799" y="3939822"/>
                </a:lnTo>
                <a:lnTo>
                  <a:pt x="582799" y="3954504"/>
                </a:lnTo>
                <a:lnTo>
                  <a:pt x="582799" y="3988763"/>
                </a:lnTo>
                <a:lnTo>
                  <a:pt x="582799" y="4032811"/>
                </a:lnTo>
                <a:lnTo>
                  <a:pt x="582799" y="4071965"/>
                </a:lnTo>
                <a:lnTo>
                  <a:pt x="582799" y="4086647"/>
                </a:lnTo>
                <a:lnTo>
                  <a:pt x="577901" y="4086647"/>
                </a:lnTo>
                <a:lnTo>
                  <a:pt x="568106" y="4091541"/>
                </a:lnTo>
                <a:lnTo>
                  <a:pt x="563209" y="4096436"/>
                </a:lnTo>
                <a:lnTo>
                  <a:pt x="553414" y="4101330"/>
                </a:lnTo>
                <a:lnTo>
                  <a:pt x="538723" y="4111117"/>
                </a:lnTo>
                <a:lnTo>
                  <a:pt x="538723" y="4111118"/>
                </a:lnTo>
                <a:lnTo>
                  <a:pt x="538722" y="4111118"/>
                </a:lnTo>
                <a:lnTo>
                  <a:pt x="494644" y="4106224"/>
                </a:lnTo>
                <a:lnTo>
                  <a:pt x="494644" y="4106223"/>
                </a:lnTo>
                <a:lnTo>
                  <a:pt x="450567" y="4091541"/>
                </a:lnTo>
                <a:lnTo>
                  <a:pt x="391798" y="4101329"/>
                </a:lnTo>
                <a:lnTo>
                  <a:pt x="391798" y="4101329"/>
                </a:lnTo>
                <a:lnTo>
                  <a:pt x="313438" y="4125800"/>
                </a:lnTo>
                <a:lnTo>
                  <a:pt x="308541" y="4125800"/>
                </a:lnTo>
                <a:lnTo>
                  <a:pt x="303643" y="4125800"/>
                </a:lnTo>
                <a:lnTo>
                  <a:pt x="288950" y="4120906"/>
                </a:lnTo>
                <a:lnTo>
                  <a:pt x="274258" y="4116012"/>
                </a:lnTo>
                <a:lnTo>
                  <a:pt x="264463" y="4111118"/>
                </a:lnTo>
                <a:lnTo>
                  <a:pt x="259566" y="4106223"/>
                </a:lnTo>
                <a:lnTo>
                  <a:pt x="254669" y="4096435"/>
                </a:lnTo>
                <a:lnTo>
                  <a:pt x="249771" y="4081753"/>
                </a:lnTo>
                <a:lnTo>
                  <a:pt x="195899" y="4037705"/>
                </a:lnTo>
                <a:lnTo>
                  <a:pt x="195899" y="4037705"/>
                </a:lnTo>
                <a:lnTo>
                  <a:pt x="191001" y="4037705"/>
                </a:lnTo>
                <a:lnTo>
                  <a:pt x="186103" y="4032811"/>
                </a:lnTo>
                <a:lnTo>
                  <a:pt x="176309" y="4027917"/>
                </a:lnTo>
                <a:lnTo>
                  <a:pt x="171411" y="4023022"/>
                </a:lnTo>
                <a:lnTo>
                  <a:pt x="151822" y="3974080"/>
                </a:lnTo>
                <a:lnTo>
                  <a:pt x="151822" y="3969186"/>
                </a:lnTo>
                <a:lnTo>
                  <a:pt x="151822" y="3964292"/>
                </a:lnTo>
                <a:lnTo>
                  <a:pt x="151822" y="3959397"/>
                </a:lnTo>
                <a:lnTo>
                  <a:pt x="156719" y="3949609"/>
                </a:lnTo>
                <a:lnTo>
                  <a:pt x="161617" y="3944715"/>
                </a:lnTo>
                <a:lnTo>
                  <a:pt x="161618" y="3944713"/>
                </a:lnTo>
                <a:lnTo>
                  <a:pt x="161616" y="3944715"/>
                </a:lnTo>
                <a:lnTo>
                  <a:pt x="151820" y="3954503"/>
                </a:lnTo>
                <a:lnTo>
                  <a:pt x="151820" y="3969186"/>
                </a:lnTo>
                <a:lnTo>
                  <a:pt x="117538" y="3939821"/>
                </a:lnTo>
                <a:lnTo>
                  <a:pt x="73461" y="3905561"/>
                </a:lnTo>
                <a:lnTo>
                  <a:pt x="73462" y="3905561"/>
                </a:lnTo>
                <a:lnTo>
                  <a:pt x="58770" y="3890879"/>
                </a:lnTo>
                <a:lnTo>
                  <a:pt x="48975" y="3876196"/>
                </a:lnTo>
                <a:lnTo>
                  <a:pt x="39180" y="3866408"/>
                </a:lnTo>
                <a:lnTo>
                  <a:pt x="34282" y="3856620"/>
                </a:lnTo>
                <a:lnTo>
                  <a:pt x="53872" y="3846831"/>
                </a:lnTo>
                <a:lnTo>
                  <a:pt x="68565" y="3841937"/>
                </a:lnTo>
                <a:lnTo>
                  <a:pt x="78360" y="3841937"/>
                </a:lnTo>
                <a:lnTo>
                  <a:pt x="83257" y="3837043"/>
                </a:lnTo>
                <a:lnTo>
                  <a:pt x="88155" y="3837043"/>
                </a:lnTo>
                <a:lnTo>
                  <a:pt x="93052" y="3837043"/>
                </a:lnTo>
                <a:lnTo>
                  <a:pt x="93053" y="3837043"/>
                </a:lnTo>
                <a:lnTo>
                  <a:pt x="93051" y="3837041"/>
                </a:lnTo>
                <a:lnTo>
                  <a:pt x="83256" y="3837041"/>
                </a:lnTo>
                <a:lnTo>
                  <a:pt x="73461" y="3841936"/>
                </a:lnTo>
                <a:lnTo>
                  <a:pt x="63666" y="3841936"/>
                </a:lnTo>
                <a:lnTo>
                  <a:pt x="53871" y="3846830"/>
                </a:lnTo>
                <a:lnTo>
                  <a:pt x="44076" y="3851724"/>
                </a:lnTo>
                <a:lnTo>
                  <a:pt x="39179" y="3851724"/>
                </a:lnTo>
                <a:lnTo>
                  <a:pt x="34282" y="3856618"/>
                </a:lnTo>
                <a:lnTo>
                  <a:pt x="29384" y="3846830"/>
                </a:lnTo>
                <a:lnTo>
                  <a:pt x="24487" y="3841936"/>
                </a:lnTo>
                <a:lnTo>
                  <a:pt x="19589" y="3837041"/>
                </a:lnTo>
                <a:lnTo>
                  <a:pt x="14691" y="3832147"/>
                </a:lnTo>
                <a:lnTo>
                  <a:pt x="9794" y="3822359"/>
                </a:lnTo>
                <a:lnTo>
                  <a:pt x="4896" y="3807677"/>
                </a:lnTo>
                <a:lnTo>
                  <a:pt x="4896" y="3788100"/>
                </a:lnTo>
                <a:lnTo>
                  <a:pt x="0" y="3773417"/>
                </a:lnTo>
                <a:lnTo>
                  <a:pt x="0" y="3758735"/>
                </a:lnTo>
                <a:lnTo>
                  <a:pt x="0" y="3748947"/>
                </a:lnTo>
                <a:lnTo>
                  <a:pt x="3265" y="3748947"/>
                </a:lnTo>
                <a:lnTo>
                  <a:pt x="9794" y="3739159"/>
                </a:lnTo>
                <a:lnTo>
                  <a:pt x="14692" y="3729371"/>
                </a:lnTo>
                <a:lnTo>
                  <a:pt x="24487" y="3719582"/>
                </a:lnTo>
                <a:lnTo>
                  <a:pt x="29384" y="3714688"/>
                </a:lnTo>
                <a:lnTo>
                  <a:pt x="34282" y="3709794"/>
                </a:lnTo>
                <a:lnTo>
                  <a:pt x="39179" y="3709794"/>
                </a:lnTo>
                <a:lnTo>
                  <a:pt x="44077" y="3700005"/>
                </a:lnTo>
                <a:lnTo>
                  <a:pt x="44077" y="3690217"/>
                </a:lnTo>
                <a:lnTo>
                  <a:pt x="44077" y="3675534"/>
                </a:lnTo>
                <a:lnTo>
                  <a:pt x="39179" y="3665746"/>
                </a:lnTo>
                <a:lnTo>
                  <a:pt x="34282" y="3655958"/>
                </a:lnTo>
                <a:lnTo>
                  <a:pt x="29384" y="3651064"/>
                </a:lnTo>
                <a:lnTo>
                  <a:pt x="29384" y="3646169"/>
                </a:lnTo>
                <a:lnTo>
                  <a:pt x="14692" y="3621698"/>
                </a:lnTo>
                <a:lnTo>
                  <a:pt x="39179" y="3587439"/>
                </a:lnTo>
                <a:lnTo>
                  <a:pt x="14692" y="3567863"/>
                </a:lnTo>
                <a:lnTo>
                  <a:pt x="14691" y="3567863"/>
                </a:lnTo>
                <a:lnTo>
                  <a:pt x="14691" y="3558074"/>
                </a:lnTo>
                <a:lnTo>
                  <a:pt x="14691" y="3548286"/>
                </a:lnTo>
                <a:lnTo>
                  <a:pt x="19589" y="3538498"/>
                </a:lnTo>
                <a:lnTo>
                  <a:pt x="24487" y="3528709"/>
                </a:lnTo>
                <a:lnTo>
                  <a:pt x="29384" y="3518921"/>
                </a:lnTo>
                <a:lnTo>
                  <a:pt x="39179" y="3509132"/>
                </a:lnTo>
                <a:lnTo>
                  <a:pt x="53871" y="3504238"/>
                </a:lnTo>
                <a:lnTo>
                  <a:pt x="68564" y="3499344"/>
                </a:lnTo>
                <a:lnTo>
                  <a:pt x="83256" y="3494450"/>
                </a:lnTo>
                <a:lnTo>
                  <a:pt x="93051" y="3489555"/>
                </a:lnTo>
                <a:lnTo>
                  <a:pt x="93051" y="3484661"/>
                </a:lnTo>
                <a:lnTo>
                  <a:pt x="93051" y="3479767"/>
                </a:lnTo>
                <a:lnTo>
                  <a:pt x="93051" y="3474873"/>
                </a:lnTo>
                <a:lnTo>
                  <a:pt x="88154" y="3469979"/>
                </a:lnTo>
                <a:lnTo>
                  <a:pt x="83256" y="3469979"/>
                </a:lnTo>
                <a:lnTo>
                  <a:pt x="73461" y="3440615"/>
                </a:lnTo>
                <a:lnTo>
                  <a:pt x="83256" y="3425932"/>
                </a:lnTo>
                <a:lnTo>
                  <a:pt x="88154" y="3416143"/>
                </a:lnTo>
                <a:lnTo>
                  <a:pt x="102846" y="3406355"/>
                </a:lnTo>
                <a:lnTo>
                  <a:pt x="112641" y="3401461"/>
                </a:lnTo>
                <a:lnTo>
                  <a:pt x="122436" y="3396567"/>
                </a:lnTo>
                <a:lnTo>
                  <a:pt x="127333" y="3396567"/>
                </a:lnTo>
                <a:lnTo>
                  <a:pt x="132231" y="3396567"/>
                </a:lnTo>
                <a:lnTo>
                  <a:pt x="137129" y="3376990"/>
                </a:lnTo>
                <a:lnTo>
                  <a:pt x="142026" y="3367202"/>
                </a:lnTo>
                <a:lnTo>
                  <a:pt x="142026" y="3362308"/>
                </a:lnTo>
                <a:lnTo>
                  <a:pt x="146923" y="3362308"/>
                </a:lnTo>
                <a:lnTo>
                  <a:pt x="151821" y="3347624"/>
                </a:lnTo>
                <a:lnTo>
                  <a:pt x="161615" y="3337840"/>
                </a:lnTo>
                <a:lnTo>
                  <a:pt x="166512" y="3332943"/>
                </a:lnTo>
                <a:lnTo>
                  <a:pt x="166512" y="3328051"/>
                </a:lnTo>
                <a:lnTo>
                  <a:pt x="195898" y="3318261"/>
                </a:lnTo>
                <a:lnTo>
                  <a:pt x="215488" y="3303580"/>
                </a:lnTo>
                <a:lnTo>
                  <a:pt x="235078" y="3284000"/>
                </a:lnTo>
                <a:lnTo>
                  <a:pt x="254668" y="3264427"/>
                </a:lnTo>
                <a:lnTo>
                  <a:pt x="269360" y="3244847"/>
                </a:lnTo>
                <a:lnTo>
                  <a:pt x="274257" y="3239956"/>
                </a:lnTo>
                <a:lnTo>
                  <a:pt x="274257" y="3210591"/>
                </a:lnTo>
                <a:lnTo>
                  <a:pt x="284052" y="3191013"/>
                </a:lnTo>
                <a:lnTo>
                  <a:pt x="298745" y="3176333"/>
                </a:lnTo>
                <a:lnTo>
                  <a:pt x="308540" y="3161649"/>
                </a:lnTo>
                <a:lnTo>
                  <a:pt x="308540" y="3151862"/>
                </a:lnTo>
                <a:lnTo>
                  <a:pt x="318335" y="3142071"/>
                </a:lnTo>
                <a:lnTo>
                  <a:pt x="323232" y="3132283"/>
                </a:lnTo>
                <a:lnTo>
                  <a:pt x="333027" y="3127390"/>
                </a:lnTo>
                <a:lnTo>
                  <a:pt x="342822" y="3122497"/>
                </a:lnTo>
                <a:lnTo>
                  <a:pt x="347720" y="3117600"/>
                </a:lnTo>
                <a:lnTo>
                  <a:pt x="352617" y="3117600"/>
                </a:lnTo>
                <a:lnTo>
                  <a:pt x="347720" y="3093129"/>
                </a:lnTo>
                <a:lnTo>
                  <a:pt x="347720" y="3078448"/>
                </a:lnTo>
                <a:lnTo>
                  <a:pt x="352617" y="3063767"/>
                </a:lnTo>
                <a:lnTo>
                  <a:pt x="352617" y="3053978"/>
                </a:lnTo>
                <a:lnTo>
                  <a:pt x="357515" y="3044190"/>
                </a:lnTo>
                <a:lnTo>
                  <a:pt x="362412" y="3044190"/>
                </a:lnTo>
                <a:lnTo>
                  <a:pt x="367309" y="3049084"/>
                </a:lnTo>
                <a:lnTo>
                  <a:pt x="377105" y="3053978"/>
                </a:lnTo>
                <a:lnTo>
                  <a:pt x="386899" y="3058871"/>
                </a:lnTo>
                <a:lnTo>
                  <a:pt x="401592" y="3063767"/>
                </a:lnTo>
                <a:lnTo>
                  <a:pt x="416284" y="3068658"/>
                </a:lnTo>
                <a:lnTo>
                  <a:pt x="440772" y="3073552"/>
                </a:lnTo>
                <a:lnTo>
                  <a:pt x="470157" y="3073552"/>
                </a:lnTo>
                <a:lnTo>
                  <a:pt x="489747" y="3073552"/>
                </a:lnTo>
                <a:lnTo>
                  <a:pt x="494644" y="3068658"/>
                </a:lnTo>
                <a:lnTo>
                  <a:pt x="504440" y="3063767"/>
                </a:lnTo>
                <a:lnTo>
                  <a:pt x="509338" y="3058871"/>
                </a:lnTo>
                <a:lnTo>
                  <a:pt x="563211" y="3039296"/>
                </a:lnTo>
                <a:lnTo>
                  <a:pt x="573006" y="3034400"/>
                </a:lnTo>
                <a:lnTo>
                  <a:pt x="587698" y="3034400"/>
                </a:lnTo>
                <a:lnTo>
                  <a:pt x="597493" y="3029504"/>
                </a:lnTo>
                <a:lnTo>
                  <a:pt x="612185" y="3024613"/>
                </a:lnTo>
                <a:lnTo>
                  <a:pt x="621981" y="3024613"/>
                </a:lnTo>
                <a:lnTo>
                  <a:pt x="626878" y="3019719"/>
                </a:lnTo>
                <a:lnTo>
                  <a:pt x="631775" y="3019719"/>
                </a:lnTo>
                <a:lnTo>
                  <a:pt x="641571" y="3019719"/>
                </a:lnTo>
                <a:lnTo>
                  <a:pt x="666058" y="3009929"/>
                </a:lnTo>
                <a:lnTo>
                  <a:pt x="695444" y="3009929"/>
                </a:lnTo>
                <a:lnTo>
                  <a:pt x="710135" y="3009929"/>
                </a:lnTo>
                <a:lnTo>
                  <a:pt x="764008" y="3005037"/>
                </a:lnTo>
                <a:lnTo>
                  <a:pt x="773803" y="3000142"/>
                </a:lnTo>
                <a:lnTo>
                  <a:pt x="783598" y="3000142"/>
                </a:lnTo>
                <a:lnTo>
                  <a:pt x="793393" y="3005037"/>
                </a:lnTo>
                <a:lnTo>
                  <a:pt x="803188" y="3005037"/>
                </a:lnTo>
                <a:lnTo>
                  <a:pt x="808085" y="3009929"/>
                </a:lnTo>
                <a:lnTo>
                  <a:pt x="817879" y="3019716"/>
                </a:lnTo>
                <a:lnTo>
                  <a:pt x="822776" y="3009929"/>
                </a:lnTo>
                <a:lnTo>
                  <a:pt x="827674" y="3005037"/>
                </a:lnTo>
                <a:lnTo>
                  <a:pt x="832571" y="3000142"/>
                </a:lnTo>
                <a:lnTo>
                  <a:pt x="837469" y="3000142"/>
                </a:lnTo>
                <a:lnTo>
                  <a:pt x="847264" y="2995248"/>
                </a:lnTo>
                <a:lnTo>
                  <a:pt x="857059" y="2990355"/>
                </a:lnTo>
                <a:lnTo>
                  <a:pt x="866854" y="2990355"/>
                </a:lnTo>
                <a:lnTo>
                  <a:pt x="871752" y="2995248"/>
                </a:lnTo>
                <a:lnTo>
                  <a:pt x="910932" y="3019719"/>
                </a:lnTo>
                <a:lnTo>
                  <a:pt x="920727" y="3039296"/>
                </a:lnTo>
                <a:lnTo>
                  <a:pt x="915829" y="3044190"/>
                </a:lnTo>
                <a:lnTo>
                  <a:pt x="906034" y="3049084"/>
                </a:lnTo>
                <a:lnTo>
                  <a:pt x="906034" y="3053978"/>
                </a:lnTo>
                <a:lnTo>
                  <a:pt x="901136" y="3058871"/>
                </a:lnTo>
                <a:lnTo>
                  <a:pt x="901136" y="3068661"/>
                </a:lnTo>
                <a:lnTo>
                  <a:pt x="906034" y="3078448"/>
                </a:lnTo>
                <a:lnTo>
                  <a:pt x="906034" y="3083343"/>
                </a:lnTo>
                <a:lnTo>
                  <a:pt x="910932" y="3088239"/>
                </a:lnTo>
                <a:lnTo>
                  <a:pt x="915829" y="3093129"/>
                </a:lnTo>
                <a:lnTo>
                  <a:pt x="915829" y="3098024"/>
                </a:lnTo>
                <a:lnTo>
                  <a:pt x="915829" y="3102919"/>
                </a:lnTo>
                <a:lnTo>
                  <a:pt x="910932" y="3102919"/>
                </a:lnTo>
                <a:lnTo>
                  <a:pt x="906034" y="3107813"/>
                </a:lnTo>
                <a:lnTo>
                  <a:pt x="901136" y="3112708"/>
                </a:lnTo>
                <a:lnTo>
                  <a:pt x="896239" y="3122497"/>
                </a:lnTo>
                <a:lnTo>
                  <a:pt x="896239" y="3127390"/>
                </a:lnTo>
                <a:lnTo>
                  <a:pt x="896239" y="3137178"/>
                </a:lnTo>
                <a:lnTo>
                  <a:pt x="901136" y="3137178"/>
                </a:lnTo>
                <a:lnTo>
                  <a:pt x="901136" y="3142071"/>
                </a:lnTo>
                <a:lnTo>
                  <a:pt x="906034" y="3146967"/>
                </a:lnTo>
                <a:lnTo>
                  <a:pt x="906034" y="3156754"/>
                </a:lnTo>
                <a:lnTo>
                  <a:pt x="910932" y="3166542"/>
                </a:lnTo>
                <a:lnTo>
                  <a:pt x="910932" y="3161649"/>
                </a:lnTo>
                <a:lnTo>
                  <a:pt x="906034" y="3151862"/>
                </a:lnTo>
                <a:lnTo>
                  <a:pt x="906034" y="3146967"/>
                </a:lnTo>
                <a:lnTo>
                  <a:pt x="906034" y="3142071"/>
                </a:lnTo>
                <a:lnTo>
                  <a:pt x="940316" y="3151862"/>
                </a:lnTo>
                <a:lnTo>
                  <a:pt x="950112" y="3151862"/>
                </a:lnTo>
                <a:lnTo>
                  <a:pt x="959907" y="3156754"/>
                </a:lnTo>
                <a:lnTo>
                  <a:pt x="974599" y="3161649"/>
                </a:lnTo>
                <a:lnTo>
                  <a:pt x="984394" y="3166542"/>
                </a:lnTo>
                <a:lnTo>
                  <a:pt x="989291" y="3171438"/>
                </a:lnTo>
                <a:lnTo>
                  <a:pt x="1038266" y="3181224"/>
                </a:lnTo>
                <a:lnTo>
                  <a:pt x="1043164" y="3186121"/>
                </a:lnTo>
                <a:lnTo>
                  <a:pt x="1048061" y="3195905"/>
                </a:lnTo>
                <a:lnTo>
                  <a:pt x="1052958" y="3205695"/>
                </a:lnTo>
                <a:lnTo>
                  <a:pt x="1057856" y="3215485"/>
                </a:lnTo>
                <a:lnTo>
                  <a:pt x="1062754" y="3230167"/>
                </a:lnTo>
                <a:lnTo>
                  <a:pt x="1067651" y="3239956"/>
                </a:lnTo>
                <a:lnTo>
                  <a:pt x="1082344" y="3249744"/>
                </a:lnTo>
                <a:lnTo>
                  <a:pt x="1092138" y="3259531"/>
                </a:lnTo>
                <a:lnTo>
                  <a:pt x="1106831" y="3269318"/>
                </a:lnTo>
                <a:lnTo>
                  <a:pt x="1126421" y="3274214"/>
                </a:lnTo>
                <a:lnTo>
                  <a:pt x="1146011" y="3279109"/>
                </a:lnTo>
                <a:lnTo>
                  <a:pt x="1170498" y="3279109"/>
                </a:lnTo>
                <a:lnTo>
                  <a:pt x="1185191" y="3274214"/>
                </a:lnTo>
                <a:lnTo>
                  <a:pt x="1190088" y="3254636"/>
                </a:lnTo>
                <a:lnTo>
                  <a:pt x="1190088" y="3249744"/>
                </a:lnTo>
                <a:lnTo>
                  <a:pt x="1185191" y="3244848"/>
                </a:lnTo>
                <a:lnTo>
                  <a:pt x="1185191" y="3235061"/>
                </a:lnTo>
                <a:lnTo>
                  <a:pt x="1180293" y="3225273"/>
                </a:lnTo>
                <a:lnTo>
                  <a:pt x="1185191" y="3220376"/>
                </a:lnTo>
                <a:lnTo>
                  <a:pt x="1185191" y="3210591"/>
                </a:lnTo>
                <a:lnTo>
                  <a:pt x="1194986" y="3205695"/>
                </a:lnTo>
                <a:lnTo>
                  <a:pt x="1209678" y="3205695"/>
                </a:lnTo>
                <a:lnTo>
                  <a:pt x="1224370" y="3200802"/>
                </a:lnTo>
                <a:lnTo>
                  <a:pt x="1243961" y="3195905"/>
                </a:lnTo>
                <a:lnTo>
                  <a:pt x="1253756" y="3195905"/>
                </a:lnTo>
                <a:lnTo>
                  <a:pt x="1263551" y="3195905"/>
                </a:lnTo>
                <a:lnTo>
                  <a:pt x="1268448" y="3195905"/>
                </a:lnTo>
                <a:lnTo>
                  <a:pt x="1273345" y="3195905"/>
                </a:lnTo>
                <a:lnTo>
                  <a:pt x="1278243" y="3200802"/>
                </a:lnTo>
                <a:lnTo>
                  <a:pt x="1292935" y="3200802"/>
                </a:lnTo>
                <a:lnTo>
                  <a:pt x="1302730" y="3205695"/>
                </a:lnTo>
                <a:lnTo>
                  <a:pt x="1317423" y="3215485"/>
                </a:lnTo>
                <a:lnTo>
                  <a:pt x="1327218" y="3220376"/>
                </a:lnTo>
                <a:lnTo>
                  <a:pt x="1337012" y="3225273"/>
                </a:lnTo>
                <a:lnTo>
                  <a:pt x="1351702" y="3225273"/>
                </a:lnTo>
                <a:lnTo>
                  <a:pt x="1351702" y="3225273"/>
                </a:lnTo>
                <a:lnTo>
                  <a:pt x="1356599" y="3225273"/>
                </a:lnTo>
                <a:lnTo>
                  <a:pt x="1366394" y="3230165"/>
                </a:lnTo>
                <a:lnTo>
                  <a:pt x="1381086" y="3230165"/>
                </a:lnTo>
                <a:lnTo>
                  <a:pt x="1395779" y="3230165"/>
                </a:lnTo>
                <a:lnTo>
                  <a:pt x="1405574" y="3230165"/>
                </a:lnTo>
                <a:lnTo>
                  <a:pt x="1415369" y="3235061"/>
                </a:lnTo>
                <a:lnTo>
                  <a:pt x="1420266" y="3235061"/>
                </a:lnTo>
                <a:lnTo>
                  <a:pt x="1425164" y="3239956"/>
                </a:lnTo>
                <a:lnTo>
                  <a:pt x="1434959" y="3244847"/>
                </a:lnTo>
                <a:lnTo>
                  <a:pt x="1444754" y="3249744"/>
                </a:lnTo>
                <a:lnTo>
                  <a:pt x="1459446" y="3249744"/>
                </a:lnTo>
                <a:lnTo>
                  <a:pt x="1518216" y="3235061"/>
                </a:lnTo>
                <a:lnTo>
                  <a:pt x="1523114" y="3235061"/>
                </a:lnTo>
                <a:lnTo>
                  <a:pt x="1528011" y="3230165"/>
                </a:lnTo>
                <a:lnTo>
                  <a:pt x="1537806" y="3230165"/>
                </a:lnTo>
                <a:lnTo>
                  <a:pt x="1547601" y="3235061"/>
                </a:lnTo>
                <a:lnTo>
                  <a:pt x="1562293" y="3239956"/>
                </a:lnTo>
                <a:lnTo>
                  <a:pt x="1562293" y="3235061"/>
                </a:lnTo>
                <a:lnTo>
                  <a:pt x="1567190" y="3235061"/>
                </a:lnTo>
                <a:lnTo>
                  <a:pt x="1581882" y="3235061"/>
                </a:lnTo>
                <a:lnTo>
                  <a:pt x="1591678" y="3235061"/>
                </a:lnTo>
                <a:lnTo>
                  <a:pt x="1606369" y="3235061"/>
                </a:lnTo>
                <a:lnTo>
                  <a:pt x="1616164" y="3235061"/>
                </a:lnTo>
                <a:lnTo>
                  <a:pt x="1625960" y="3254638"/>
                </a:lnTo>
                <a:lnTo>
                  <a:pt x="1625975" y="3254660"/>
                </a:lnTo>
                <a:lnTo>
                  <a:pt x="1625964" y="3254636"/>
                </a:lnTo>
                <a:lnTo>
                  <a:pt x="1621066" y="3239956"/>
                </a:lnTo>
                <a:lnTo>
                  <a:pt x="1616171" y="3235058"/>
                </a:lnTo>
                <a:lnTo>
                  <a:pt x="1635760" y="3220376"/>
                </a:lnTo>
                <a:lnTo>
                  <a:pt x="1645554" y="3210587"/>
                </a:lnTo>
                <a:lnTo>
                  <a:pt x="1650452" y="3200802"/>
                </a:lnTo>
                <a:lnTo>
                  <a:pt x="1650452" y="3195905"/>
                </a:lnTo>
                <a:lnTo>
                  <a:pt x="1650452" y="3191013"/>
                </a:lnTo>
                <a:lnTo>
                  <a:pt x="1655349" y="3181224"/>
                </a:lnTo>
                <a:lnTo>
                  <a:pt x="1655349" y="3176330"/>
                </a:lnTo>
                <a:lnTo>
                  <a:pt x="1655349" y="3166542"/>
                </a:lnTo>
                <a:lnTo>
                  <a:pt x="1670040" y="3161649"/>
                </a:lnTo>
                <a:lnTo>
                  <a:pt x="1674937" y="3156754"/>
                </a:lnTo>
                <a:lnTo>
                  <a:pt x="1679836" y="3151862"/>
                </a:lnTo>
                <a:lnTo>
                  <a:pt x="1679836" y="3146965"/>
                </a:lnTo>
                <a:lnTo>
                  <a:pt x="1684730" y="3142071"/>
                </a:lnTo>
                <a:lnTo>
                  <a:pt x="1684730" y="3137178"/>
                </a:lnTo>
                <a:lnTo>
                  <a:pt x="1689629" y="3132283"/>
                </a:lnTo>
                <a:lnTo>
                  <a:pt x="1689629" y="3127390"/>
                </a:lnTo>
                <a:lnTo>
                  <a:pt x="1689629" y="3122497"/>
                </a:lnTo>
                <a:lnTo>
                  <a:pt x="1689629" y="3117600"/>
                </a:lnTo>
                <a:lnTo>
                  <a:pt x="1699425" y="3107812"/>
                </a:lnTo>
                <a:lnTo>
                  <a:pt x="1699425" y="3102919"/>
                </a:lnTo>
                <a:lnTo>
                  <a:pt x="1694527" y="3098024"/>
                </a:lnTo>
                <a:lnTo>
                  <a:pt x="1689629" y="3098024"/>
                </a:lnTo>
                <a:lnTo>
                  <a:pt x="1684730" y="3098024"/>
                </a:lnTo>
                <a:lnTo>
                  <a:pt x="1679836" y="3098024"/>
                </a:lnTo>
                <a:lnTo>
                  <a:pt x="1674937" y="3098024"/>
                </a:lnTo>
                <a:lnTo>
                  <a:pt x="1679836" y="3088236"/>
                </a:lnTo>
                <a:lnTo>
                  <a:pt x="1679836" y="3083342"/>
                </a:lnTo>
                <a:lnTo>
                  <a:pt x="1679836" y="3078448"/>
                </a:lnTo>
                <a:lnTo>
                  <a:pt x="1684730" y="3073552"/>
                </a:lnTo>
                <a:lnTo>
                  <a:pt x="1684730" y="3068658"/>
                </a:lnTo>
                <a:lnTo>
                  <a:pt x="1684730" y="3063767"/>
                </a:lnTo>
                <a:lnTo>
                  <a:pt x="1684730" y="3058871"/>
                </a:lnTo>
                <a:lnTo>
                  <a:pt x="1679836" y="3053975"/>
                </a:lnTo>
                <a:lnTo>
                  <a:pt x="1679836" y="3049084"/>
                </a:lnTo>
                <a:lnTo>
                  <a:pt x="1684730" y="3053975"/>
                </a:lnTo>
                <a:lnTo>
                  <a:pt x="1684733" y="3053975"/>
                </a:lnTo>
                <a:lnTo>
                  <a:pt x="1679837" y="3049084"/>
                </a:lnTo>
                <a:lnTo>
                  <a:pt x="1684733" y="3044190"/>
                </a:lnTo>
                <a:lnTo>
                  <a:pt x="1689632" y="3039296"/>
                </a:lnTo>
                <a:lnTo>
                  <a:pt x="1689632" y="3034400"/>
                </a:lnTo>
                <a:lnTo>
                  <a:pt x="1689632" y="3029504"/>
                </a:lnTo>
                <a:lnTo>
                  <a:pt x="1670041" y="3034400"/>
                </a:lnTo>
                <a:lnTo>
                  <a:pt x="1655349" y="3044190"/>
                </a:lnTo>
                <a:lnTo>
                  <a:pt x="1645554" y="3039296"/>
                </a:lnTo>
                <a:lnTo>
                  <a:pt x="1640656" y="3039296"/>
                </a:lnTo>
                <a:lnTo>
                  <a:pt x="1635760" y="3039296"/>
                </a:lnTo>
                <a:lnTo>
                  <a:pt x="1630863" y="3044190"/>
                </a:lnTo>
                <a:lnTo>
                  <a:pt x="1621066" y="3049084"/>
                </a:lnTo>
                <a:lnTo>
                  <a:pt x="1611272" y="3049084"/>
                </a:lnTo>
                <a:lnTo>
                  <a:pt x="1606375" y="3049084"/>
                </a:lnTo>
                <a:lnTo>
                  <a:pt x="1601478" y="3044190"/>
                </a:lnTo>
                <a:lnTo>
                  <a:pt x="1591684" y="3039296"/>
                </a:lnTo>
                <a:lnTo>
                  <a:pt x="1576990" y="3039296"/>
                </a:lnTo>
                <a:lnTo>
                  <a:pt x="1562297" y="3034400"/>
                </a:lnTo>
                <a:lnTo>
                  <a:pt x="1552504" y="3034400"/>
                </a:lnTo>
                <a:lnTo>
                  <a:pt x="1547609" y="3039296"/>
                </a:lnTo>
                <a:lnTo>
                  <a:pt x="1547609" y="3044190"/>
                </a:lnTo>
                <a:lnTo>
                  <a:pt x="1537813" y="3049084"/>
                </a:lnTo>
                <a:lnTo>
                  <a:pt x="1532916" y="3053975"/>
                </a:lnTo>
                <a:lnTo>
                  <a:pt x="1523121" y="3053975"/>
                </a:lnTo>
                <a:lnTo>
                  <a:pt x="1518224" y="3053975"/>
                </a:lnTo>
                <a:lnTo>
                  <a:pt x="1508429" y="3049084"/>
                </a:lnTo>
                <a:lnTo>
                  <a:pt x="1498634" y="3044190"/>
                </a:lnTo>
                <a:lnTo>
                  <a:pt x="1488839" y="3044190"/>
                </a:lnTo>
                <a:lnTo>
                  <a:pt x="1483941" y="3044190"/>
                </a:lnTo>
                <a:lnTo>
                  <a:pt x="1479044" y="3039296"/>
                </a:lnTo>
                <a:lnTo>
                  <a:pt x="1469249" y="3034400"/>
                </a:lnTo>
                <a:lnTo>
                  <a:pt x="1459453" y="3029504"/>
                </a:lnTo>
                <a:lnTo>
                  <a:pt x="1449659" y="3019719"/>
                </a:lnTo>
                <a:lnTo>
                  <a:pt x="1439864" y="3014823"/>
                </a:lnTo>
                <a:lnTo>
                  <a:pt x="1434965" y="3005037"/>
                </a:lnTo>
                <a:lnTo>
                  <a:pt x="1434965" y="2995246"/>
                </a:lnTo>
                <a:lnTo>
                  <a:pt x="1430069" y="2985461"/>
                </a:lnTo>
                <a:lnTo>
                  <a:pt x="1430069" y="2975672"/>
                </a:lnTo>
                <a:lnTo>
                  <a:pt x="1425171" y="2970778"/>
                </a:lnTo>
                <a:lnTo>
                  <a:pt x="1410478" y="2956094"/>
                </a:lnTo>
                <a:lnTo>
                  <a:pt x="1410478" y="2951201"/>
                </a:lnTo>
                <a:lnTo>
                  <a:pt x="1410478" y="2946306"/>
                </a:lnTo>
                <a:lnTo>
                  <a:pt x="1405581" y="2936516"/>
                </a:lnTo>
                <a:lnTo>
                  <a:pt x="1405581" y="2926730"/>
                </a:lnTo>
                <a:lnTo>
                  <a:pt x="1405581" y="2916942"/>
                </a:lnTo>
                <a:lnTo>
                  <a:pt x="1410478" y="2916942"/>
                </a:lnTo>
                <a:lnTo>
                  <a:pt x="1410478" y="2912046"/>
                </a:lnTo>
                <a:lnTo>
                  <a:pt x="1415376" y="2907152"/>
                </a:lnTo>
                <a:lnTo>
                  <a:pt x="1420274" y="2902259"/>
                </a:lnTo>
                <a:lnTo>
                  <a:pt x="1425171" y="2892471"/>
                </a:lnTo>
                <a:lnTo>
                  <a:pt x="1439864" y="2892471"/>
                </a:lnTo>
                <a:lnTo>
                  <a:pt x="1449659" y="2892471"/>
                </a:lnTo>
                <a:lnTo>
                  <a:pt x="1454556" y="2897364"/>
                </a:lnTo>
                <a:lnTo>
                  <a:pt x="1469249" y="2897364"/>
                </a:lnTo>
                <a:lnTo>
                  <a:pt x="1479044" y="2892471"/>
                </a:lnTo>
                <a:lnTo>
                  <a:pt x="1483941" y="2887578"/>
                </a:lnTo>
                <a:lnTo>
                  <a:pt x="1493736" y="2882683"/>
                </a:lnTo>
                <a:lnTo>
                  <a:pt x="1498634" y="2882683"/>
                </a:lnTo>
                <a:lnTo>
                  <a:pt x="1508429" y="2882683"/>
                </a:lnTo>
                <a:lnTo>
                  <a:pt x="1528019" y="2882683"/>
                </a:lnTo>
                <a:lnTo>
                  <a:pt x="1518224" y="2877788"/>
                </a:lnTo>
                <a:lnTo>
                  <a:pt x="1508429" y="2877788"/>
                </a:lnTo>
                <a:lnTo>
                  <a:pt x="1503532" y="2872894"/>
                </a:lnTo>
                <a:lnTo>
                  <a:pt x="1498634" y="2868000"/>
                </a:lnTo>
                <a:lnTo>
                  <a:pt x="1498634" y="2863107"/>
                </a:lnTo>
                <a:lnTo>
                  <a:pt x="1498634" y="2853317"/>
                </a:lnTo>
                <a:lnTo>
                  <a:pt x="1503532" y="2843529"/>
                </a:lnTo>
                <a:lnTo>
                  <a:pt x="1508429" y="2833741"/>
                </a:lnTo>
                <a:lnTo>
                  <a:pt x="1523121" y="2823951"/>
                </a:lnTo>
                <a:lnTo>
                  <a:pt x="1528019" y="2823951"/>
                </a:lnTo>
                <a:lnTo>
                  <a:pt x="1532916" y="2823951"/>
                </a:lnTo>
                <a:lnTo>
                  <a:pt x="1542712" y="2823951"/>
                </a:lnTo>
                <a:lnTo>
                  <a:pt x="1552504" y="2823951"/>
                </a:lnTo>
                <a:lnTo>
                  <a:pt x="1557401" y="2823951"/>
                </a:lnTo>
                <a:lnTo>
                  <a:pt x="1562297" y="2823951"/>
                </a:lnTo>
                <a:lnTo>
                  <a:pt x="1567196" y="2823951"/>
                </a:lnTo>
                <a:lnTo>
                  <a:pt x="1581888" y="2819058"/>
                </a:lnTo>
                <a:lnTo>
                  <a:pt x="1591684" y="2809270"/>
                </a:lnTo>
                <a:lnTo>
                  <a:pt x="1606375" y="2804374"/>
                </a:lnTo>
                <a:lnTo>
                  <a:pt x="1616173" y="2794588"/>
                </a:lnTo>
                <a:lnTo>
                  <a:pt x="1621066" y="2794588"/>
                </a:lnTo>
                <a:lnTo>
                  <a:pt x="1621066" y="2789693"/>
                </a:lnTo>
                <a:lnTo>
                  <a:pt x="1625964" y="2784800"/>
                </a:lnTo>
                <a:lnTo>
                  <a:pt x="1635760" y="2784800"/>
                </a:lnTo>
                <a:lnTo>
                  <a:pt x="1645554" y="2784800"/>
                </a:lnTo>
                <a:lnTo>
                  <a:pt x="1660248" y="2789693"/>
                </a:lnTo>
                <a:lnTo>
                  <a:pt x="1679837" y="2794588"/>
                </a:lnTo>
                <a:lnTo>
                  <a:pt x="1684733" y="2799482"/>
                </a:lnTo>
                <a:lnTo>
                  <a:pt x="1694529" y="2804374"/>
                </a:lnTo>
                <a:lnTo>
                  <a:pt x="1704324" y="2814165"/>
                </a:lnTo>
                <a:lnTo>
                  <a:pt x="1719017" y="2823951"/>
                </a:lnTo>
                <a:lnTo>
                  <a:pt x="1719017" y="2819058"/>
                </a:lnTo>
                <a:lnTo>
                  <a:pt x="1728812" y="2819058"/>
                </a:lnTo>
                <a:lnTo>
                  <a:pt x="1738609" y="2819058"/>
                </a:lnTo>
                <a:lnTo>
                  <a:pt x="1743502" y="2814165"/>
                </a:lnTo>
                <a:lnTo>
                  <a:pt x="1748402" y="2814165"/>
                </a:lnTo>
                <a:lnTo>
                  <a:pt x="1753299" y="2814165"/>
                </a:lnTo>
                <a:lnTo>
                  <a:pt x="1763093" y="2814165"/>
                </a:lnTo>
                <a:lnTo>
                  <a:pt x="1777787" y="2814165"/>
                </a:lnTo>
                <a:lnTo>
                  <a:pt x="1787580" y="2819058"/>
                </a:lnTo>
                <a:lnTo>
                  <a:pt x="1792480" y="2823951"/>
                </a:lnTo>
                <a:lnTo>
                  <a:pt x="1802274" y="2828848"/>
                </a:lnTo>
                <a:lnTo>
                  <a:pt x="1812069" y="2838634"/>
                </a:lnTo>
                <a:lnTo>
                  <a:pt x="1821864" y="2843529"/>
                </a:lnTo>
                <a:lnTo>
                  <a:pt x="1846351" y="2848423"/>
                </a:lnTo>
                <a:lnTo>
                  <a:pt x="1851251" y="2838636"/>
                </a:lnTo>
                <a:lnTo>
                  <a:pt x="1861043" y="2823955"/>
                </a:lnTo>
                <a:lnTo>
                  <a:pt x="1861043" y="2809270"/>
                </a:lnTo>
                <a:lnTo>
                  <a:pt x="1861043" y="2794588"/>
                </a:lnTo>
                <a:lnTo>
                  <a:pt x="1856144" y="2775011"/>
                </a:lnTo>
                <a:lnTo>
                  <a:pt x="1846351" y="2770117"/>
                </a:lnTo>
                <a:lnTo>
                  <a:pt x="1836554" y="2765223"/>
                </a:lnTo>
                <a:lnTo>
                  <a:pt x="1826762" y="2755434"/>
                </a:lnTo>
                <a:lnTo>
                  <a:pt x="1812069" y="2745646"/>
                </a:lnTo>
                <a:lnTo>
                  <a:pt x="1802274" y="2740753"/>
                </a:lnTo>
                <a:lnTo>
                  <a:pt x="1792480" y="2735859"/>
                </a:lnTo>
                <a:lnTo>
                  <a:pt x="1792480" y="2730965"/>
                </a:lnTo>
                <a:lnTo>
                  <a:pt x="1787580" y="2730965"/>
                </a:lnTo>
                <a:lnTo>
                  <a:pt x="1782685" y="2726070"/>
                </a:lnTo>
                <a:lnTo>
                  <a:pt x="1777787" y="2721175"/>
                </a:lnTo>
                <a:lnTo>
                  <a:pt x="1772888" y="2716282"/>
                </a:lnTo>
                <a:lnTo>
                  <a:pt x="1767992" y="2706493"/>
                </a:lnTo>
                <a:lnTo>
                  <a:pt x="1767992" y="2701598"/>
                </a:lnTo>
                <a:lnTo>
                  <a:pt x="1763093" y="2701598"/>
                </a:lnTo>
                <a:lnTo>
                  <a:pt x="1758195" y="2696705"/>
                </a:lnTo>
                <a:lnTo>
                  <a:pt x="1748402" y="2691810"/>
                </a:lnTo>
                <a:lnTo>
                  <a:pt x="1743504" y="2686914"/>
                </a:lnTo>
                <a:lnTo>
                  <a:pt x="1733709" y="2682021"/>
                </a:lnTo>
                <a:lnTo>
                  <a:pt x="1728812" y="2677126"/>
                </a:lnTo>
                <a:lnTo>
                  <a:pt x="1723913" y="2672232"/>
                </a:lnTo>
                <a:lnTo>
                  <a:pt x="1723913" y="2667340"/>
                </a:lnTo>
                <a:lnTo>
                  <a:pt x="1719017" y="2657550"/>
                </a:lnTo>
                <a:lnTo>
                  <a:pt x="1723913" y="2647762"/>
                </a:lnTo>
                <a:lnTo>
                  <a:pt x="1723913" y="2642868"/>
                </a:lnTo>
                <a:lnTo>
                  <a:pt x="1728812" y="2637972"/>
                </a:lnTo>
                <a:lnTo>
                  <a:pt x="1738609" y="2637972"/>
                </a:lnTo>
                <a:lnTo>
                  <a:pt x="1748402" y="2637972"/>
                </a:lnTo>
                <a:lnTo>
                  <a:pt x="1753299" y="2633079"/>
                </a:lnTo>
                <a:lnTo>
                  <a:pt x="1758195" y="2633079"/>
                </a:lnTo>
                <a:lnTo>
                  <a:pt x="1763093" y="2628185"/>
                </a:lnTo>
                <a:lnTo>
                  <a:pt x="1763093" y="2618397"/>
                </a:lnTo>
                <a:lnTo>
                  <a:pt x="1758195" y="2603715"/>
                </a:lnTo>
                <a:lnTo>
                  <a:pt x="1748402" y="2598820"/>
                </a:lnTo>
                <a:lnTo>
                  <a:pt x="1738609" y="2593926"/>
                </a:lnTo>
                <a:lnTo>
                  <a:pt x="1728812" y="2598820"/>
                </a:lnTo>
                <a:lnTo>
                  <a:pt x="1723913" y="2598820"/>
                </a:lnTo>
                <a:lnTo>
                  <a:pt x="1714118" y="2603715"/>
                </a:lnTo>
                <a:lnTo>
                  <a:pt x="1704322" y="2608608"/>
                </a:lnTo>
                <a:lnTo>
                  <a:pt x="1694528" y="2613503"/>
                </a:lnTo>
                <a:lnTo>
                  <a:pt x="1689632" y="2623291"/>
                </a:lnTo>
                <a:lnTo>
                  <a:pt x="1689632" y="2628185"/>
                </a:lnTo>
                <a:lnTo>
                  <a:pt x="1689632" y="2633079"/>
                </a:lnTo>
                <a:lnTo>
                  <a:pt x="1689632" y="2642868"/>
                </a:lnTo>
                <a:lnTo>
                  <a:pt x="1694528" y="2647762"/>
                </a:lnTo>
                <a:lnTo>
                  <a:pt x="1699425" y="2652656"/>
                </a:lnTo>
                <a:lnTo>
                  <a:pt x="1704322" y="2657550"/>
                </a:lnTo>
                <a:lnTo>
                  <a:pt x="1709223" y="2657550"/>
                </a:lnTo>
                <a:lnTo>
                  <a:pt x="1709223" y="2662443"/>
                </a:lnTo>
                <a:lnTo>
                  <a:pt x="1704322" y="2667340"/>
                </a:lnTo>
                <a:lnTo>
                  <a:pt x="1699425" y="2677126"/>
                </a:lnTo>
                <a:lnTo>
                  <a:pt x="1689632" y="2686914"/>
                </a:lnTo>
                <a:lnTo>
                  <a:pt x="1679837" y="2691810"/>
                </a:lnTo>
                <a:lnTo>
                  <a:pt x="1670043" y="2696705"/>
                </a:lnTo>
                <a:lnTo>
                  <a:pt x="1660244" y="2691810"/>
                </a:lnTo>
                <a:lnTo>
                  <a:pt x="1660244" y="2677126"/>
                </a:lnTo>
                <a:lnTo>
                  <a:pt x="1660244" y="2672232"/>
                </a:lnTo>
                <a:lnTo>
                  <a:pt x="1660244" y="2667340"/>
                </a:lnTo>
                <a:lnTo>
                  <a:pt x="1660244" y="2662443"/>
                </a:lnTo>
                <a:lnTo>
                  <a:pt x="1665143" y="2657550"/>
                </a:lnTo>
                <a:lnTo>
                  <a:pt x="1670043" y="2647762"/>
                </a:lnTo>
                <a:lnTo>
                  <a:pt x="1674939" y="2642868"/>
                </a:lnTo>
                <a:lnTo>
                  <a:pt x="1674939" y="2637972"/>
                </a:lnTo>
                <a:lnTo>
                  <a:pt x="1665143" y="2637972"/>
                </a:lnTo>
                <a:lnTo>
                  <a:pt x="1660244" y="2633079"/>
                </a:lnTo>
                <a:lnTo>
                  <a:pt x="1650452" y="2633079"/>
                </a:lnTo>
                <a:lnTo>
                  <a:pt x="1635760" y="2637972"/>
                </a:lnTo>
                <a:lnTo>
                  <a:pt x="1621066" y="2637972"/>
                </a:lnTo>
                <a:lnTo>
                  <a:pt x="1630863" y="2633079"/>
                </a:lnTo>
                <a:lnTo>
                  <a:pt x="1621066" y="2628185"/>
                </a:lnTo>
                <a:lnTo>
                  <a:pt x="1601479" y="2618397"/>
                </a:lnTo>
                <a:lnTo>
                  <a:pt x="1576990" y="2608608"/>
                </a:lnTo>
                <a:lnTo>
                  <a:pt x="1552504" y="2613503"/>
                </a:lnTo>
                <a:lnTo>
                  <a:pt x="1547613" y="2613503"/>
                </a:lnTo>
                <a:lnTo>
                  <a:pt x="1537818" y="2613503"/>
                </a:lnTo>
                <a:lnTo>
                  <a:pt x="1528023" y="2618397"/>
                </a:lnTo>
                <a:lnTo>
                  <a:pt x="1518229" y="2623291"/>
                </a:lnTo>
                <a:lnTo>
                  <a:pt x="1513331" y="2623291"/>
                </a:lnTo>
                <a:lnTo>
                  <a:pt x="1508433" y="2628185"/>
                </a:lnTo>
                <a:lnTo>
                  <a:pt x="1503535" y="2637972"/>
                </a:lnTo>
                <a:lnTo>
                  <a:pt x="1498637" y="2633079"/>
                </a:lnTo>
                <a:lnTo>
                  <a:pt x="1493740" y="2628185"/>
                </a:lnTo>
                <a:lnTo>
                  <a:pt x="1488843" y="2623291"/>
                </a:lnTo>
                <a:lnTo>
                  <a:pt x="1488843" y="2613503"/>
                </a:lnTo>
                <a:lnTo>
                  <a:pt x="1488843" y="2598820"/>
                </a:lnTo>
                <a:lnTo>
                  <a:pt x="1493740" y="2579243"/>
                </a:lnTo>
                <a:lnTo>
                  <a:pt x="1493740" y="2564560"/>
                </a:lnTo>
                <a:lnTo>
                  <a:pt x="1493740" y="2549877"/>
                </a:lnTo>
                <a:lnTo>
                  <a:pt x="1488843" y="2535195"/>
                </a:lnTo>
                <a:lnTo>
                  <a:pt x="1483945" y="2525407"/>
                </a:lnTo>
                <a:lnTo>
                  <a:pt x="1479047" y="2520513"/>
                </a:lnTo>
                <a:lnTo>
                  <a:pt x="1479047" y="2515617"/>
                </a:lnTo>
                <a:lnTo>
                  <a:pt x="1469254" y="2505830"/>
                </a:lnTo>
                <a:lnTo>
                  <a:pt x="1459458" y="2496040"/>
                </a:lnTo>
                <a:lnTo>
                  <a:pt x="1449663" y="2491147"/>
                </a:lnTo>
                <a:lnTo>
                  <a:pt x="1439868" y="2486253"/>
                </a:lnTo>
                <a:lnTo>
                  <a:pt x="1430073" y="2481359"/>
                </a:lnTo>
                <a:lnTo>
                  <a:pt x="1430072" y="2481360"/>
                </a:lnTo>
                <a:lnTo>
                  <a:pt x="1439863" y="2486253"/>
                </a:lnTo>
                <a:lnTo>
                  <a:pt x="1449657" y="2491147"/>
                </a:lnTo>
                <a:lnTo>
                  <a:pt x="1459453" y="2496041"/>
                </a:lnTo>
                <a:lnTo>
                  <a:pt x="1469248" y="2505830"/>
                </a:lnTo>
                <a:lnTo>
                  <a:pt x="1479042" y="2515619"/>
                </a:lnTo>
                <a:lnTo>
                  <a:pt x="1479042" y="2520513"/>
                </a:lnTo>
                <a:lnTo>
                  <a:pt x="1483939" y="2530301"/>
                </a:lnTo>
                <a:lnTo>
                  <a:pt x="1488837" y="2540089"/>
                </a:lnTo>
                <a:lnTo>
                  <a:pt x="1488837" y="2554772"/>
                </a:lnTo>
                <a:lnTo>
                  <a:pt x="1493734" y="2564560"/>
                </a:lnTo>
                <a:lnTo>
                  <a:pt x="1493734" y="2579244"/>
                </a:lnTo>
                <a:lnTo>
                  <a:pt x="1488837" y="2598820"/>
                </a:lnTo>
                <a:lnTo>
                  <a:pt x="1488837" y="2613504"/>
                </a:lnTo>
                <a:lnTo>
                  <a:pt x="1488837" y="2623291"/>
                </a:lnTo>
                <a:lnTo>
                  <a:pt x="1493734" y="2628185"/>
                </a:lnTo>
                <a:lnTo>
                  <a:pt x="1498632" y="2633081"/>
                </a:lnTo>
                <a:lnTo>
                  <a:pt x="1503530" y="2637975"/>
                </a:lnTo>
                <a:lnTo>
                  <a:pt x="1498632" y="2642868"/>
                </a:lnTo>
                <a:lnTo>
                  <a:pt x="1498632" y="2647762"/>
                </a:lnTo>
                <a:lnTo>
                  <a:pt x="1498632" y="2652656"/>
                </a:lnTo>
                <a:lnTo>
                  <a:pt x="1498632" y="2657550"/>
                </a:lnTo>
                <a:lnTo>
                  <a:pt x="1498632" y="2662443"/>
                </a:lnTo>
                <a:lnTo>
                  <a:pt x="1498632" y="2672232"/>
                </a:lnTo>
                <a:lnTo>
                  <a:pt x="1498632" y="2682021"/>
                </a:lnTo>
                <a:lnTo>
                  <a:pt x="1498632" y="2686914"/>
                </a:lnTo>
                <a:lnTo>
                  <a:pt x="1498634" y="2686914"/>
                </a:lnTo>
                <a:lnTo>
                  <a:pt x="1498634" y="2691810"/>
                </a:lnTo>
                <a:lnTo>
                  <a:pt x="1498634" y="2696705"/>
                </a:lnTo>
                <a:lnTo>
                  <a:pt x="1493736" y="2701600"/>
                </a:lnTo>
                <a:lnTo>
                  <a:pt x="1493736" y="2716282"/>
                </a:lnTo>
                <a:lnTo>
                  <a:pt x="1488838" y="2726070"/>
                </a:lnTo>
                <a:lnTo>
                  <a:pt x="1483941" y="2730965"/>
                </a:lnTo>
                <a:lnTo>
                  <a:pt x="1483941" y="2740753"/>
                </a:lnTo>
                <a:lnTo>
                  <a:pt x="1479043" y="2745646"/>
                </a:lnTo>
                <a:lnTo>
                  <a:pt x="1474146" y="2750542"/>
                </a:lnTo>
                <a:lnTo>
                  <a:pt x="1469248" y="2750542"/>
                </a:lnTo>
                <a:lnTo>
                  <a:pt x="1469248" y="2755436"/>
                </a:lnTo>
                <a:lnTo>
                  <a:pt x="1464351" y="2765223"/>
                </a:lnTo>
                <a:lnTo>
                  <a:pt x="1459453" y="2775011"/>
                </a:lnTo>
                <a:lnTo>
                  <a:pt x="1464351" y="2779906"/>
                </a:lnTo>
                <a:lnTo>
                  <a:pt x="1464350" y="2779906"/>
                </a:lnTo>
                <a:lnTo>
                  <a:pt x="1464350" y="2784800"/>
                </a:lnTo>
                <a:lnTo>
                  <a:pt x="1464350" y="2789693"/>
                </a:lnTo>
                <a:lnTo>
                  <a:pt x="1469248" y="2794588"/>
                </a:lnTo>
                <a:lnTo>
                  <a:pt x="1479043" y="2804375"/>
                </a:lnTo>
                <a:lnTo>
                  <a:pt x="1488838" y="2814165"/>
                </a:lnTo>
                <a:lnTo>
                  <a:pt x="1503530" y="2833742"/>
                </a:lnTo>
                <a:lnTo>
                  <a:pt x="1498633" y="2833742"/>
                </a:lnTo>
                <a:lnTo>
                  <a:pt x="1498633" y="2838636"/>
                </a:lnTo>
                <a:lnTo>
                  <a:pt x="1493735" y="2848425"/>
                </a:lnTo>
                <a:lnTo>
                  <a:pt x="1488838" y="2853319"/>
                </a:lnTo>
                <a:lnTo>
                  <a:pt x="1483940" y="2853319"/>
                </a:lnTo>
                <a:lnTo>
                  <a:pt x="1474145" y="2853319"/>
                </a:lnTo>
                <a:lnTo>
                  <a:pt x="1469248" y="2858212"/>
                </a:lnTo>
                <a:lnTo>
                  <a:pt x="1459453" y="2858212"/>
                </a:lnTo>
                <a:lnTo>
                  <a:pt x="1454555" y="2858212"/>
                </a:lnTo>
                <a:lnTo>
                  <a:pt x="1449657" y="2863107"/>
                </a:lnTo>
                <a:lnTo>
                  <a:pt x="1444759" y="2868002"/>
                </a:lnTo>
                <a:lnTo>
                  <a:pt x="1439863" y="2872896"/>
                </a:lnTo>
                <a:lnTo>
                  <a:pt x="1434965" y="2877790"/>
                </a:lnTo>
                <a:lnTo>
                  <a:pt x="1430068" y="2882683"/>
                </a:lnTo>
                <a:lnTo>
                  <a:pt x="1425170" y="2882683"/>
                </a:lnTo>
                <a:lnTo>
                  <a:pt x="1420273" y="2887578"/>
                </a:lnTo>
                <a:lnTo>
                  <a:pt x="1410477" y="2887578"/>
                </a:lnTo>
                <a:lnTo>
                  <a:pt x="1405579" y="2887578"/>
                </a:lnTo>
                <a:lnTo>
                  <a:pt x="1400682" y="2887578"/>
                </a:lnTo>
                <a:lnTo>
                  <a:pt x="1405579" y="2868002"/>
                </a:lnTo>
                <a:lnTo>
                  <a:pt x="1390889" y="2863107"/>
                </a:lnTo>
                <a:lnTo>
                  <a:pt x="1381092" y="2863107"/>
                </a:lnTo>
                <a:lnTo>
                  <a:pt x="1371298" y="2868002"/>
                </a:lnTo>
                <a:lnTo>
                  <a:pt x="1366401" y="2872894"/>
                </a:lnTo>
                <a:lnTo>
                  <a:pt x="1356606" y="2877788"/>
                </a:lnTo>
                <a:lnTo>
                  <a:pt x="1356606" y="2882683"/>
                </a:lnTo>
                <a:lnTo>
                  <a:pt x="1356606" y="2887578"/>
                </a:lnTo>
                <a:lnTo>
                  <a:pt x="1346810" y="2902259"/>
                </a:lnTo>
                <a:lnTo>
                  <a:pt x="1341912" y="2916942"/>
                </a:lnTo>
                <a:lnTo>
                  <a:pt x="1341912" y="2926732"/>
                </a:lnTo>
                <a:lnTo>
                  <a:pt x="1341912" y="2936516"/>
                </a:lnTo>
                <a:lnTo>
                  <a:pt x="1341912" y="2941413"/>
                </a:lnTo>
                <a:lnTo>
                  <a:pt x="1346810" y="2941413"/>
                </a:lnTo>
                <a:lnTo>
                  <a:pt x="1332118" y="2960990"/>
                </a:lnTo>
                <a:lnTo>
                  <a:pt x="1322322" y="2975672"/>
                </a:lnTo>
                <a:lnTo>
                  <a:pt x="1317426" y="2980565"/>
                </a:lnTo>
                <a:lnTo>
                  <a:pt x="1312528" y="2985461"/>
                </a:lnTo>
                <a:lnTo>
                  <a:pt x="1307630" y="2985461"/>
                </a:lnTo>
                <a:lnTo>
                  <a:pt x="1302733" y="3029506"/>
                </a:lnTo>
                <a:lnTo>
                  <a:pt x="1273348" y="3029506"/>
                </a:lnTo>
                <a:lnTo>
                  <a:pt x="1263553" y="3009932"/>
                </a:lnTo>
                <a:lnTo>
                  <a:pt x="1243963" y="2985461"/>
                </a:lnTo>
                <a:lnTo>
                  <a:pt x="1224373" y="2960990"/>
                </a:lnTo>
                <a:lnTo>
                  <a:pt x="1209681" y="2941413"/>
                </a:lnTo>
                <a:lnTo>
                  <a:pt x="1204784" y="2931625"/>
                </a:lnTo>
                <a:lnTo>
                  <a:pt x="1199886" y="2921837"/>
                </a:lnTo>
                <a:lnTo>
                  <a:pt x="1199886" y="2916942"/>
                </a:lnTo>
                <a:lnTo>
                  <a:pt x="1199886" y="2912048"/>
                </a:lnTo>
                <a:lnTo>
                  <a:pt x="1204784" y="2897364"/>
                </a:lnTo>
                <a:lnTo>
                  <a:pt x="1214578" y="2887578"/>
                </a:lnTo>
                <a:lnTo>
                  <a:pt x="1204783" y="2897364"/>
                </a:lnTo>
                <a:lnTo>
                  <a:pt x="1199886" y="2902259"/>
                </a:lnTo>
                <a:lnTo>
                  <a:pt x="1199886" y="2897364"/>
                </a:lnTo>
                <a:lnTo>
                  <a:pt x="1199886" y="2887578"/>
                </a:lnTo>
                <a:lnTo>
                  <a:pt x="1199886" y="2872894"/>
                </a:lnTo>
                <a:lnTo>
                  <a:pt x="1204783" y="2863107"/>
                </a:lnTo>
                <a:lnTo>
                  <a:pt x="1204783" y="2853317"/>
                </a:lnTo>
                <a:lnTo>
                  <a:pt x="1209681" y="2853317"/>
                </a:lnTo>
                <a:lnTo>
                  <a:pt x="1209681" y="2843529"/>
                </a:lnTo>
                <a:lnTo>
                  <a:pt x="1204783" y="2833741"/>
                </a:lnTo>
                <a:lnTo>
                  <a:pt x="1204783" y="2823951"/>
                </a:lnTo>
                <a:lnTo>
                  <a:pt x="1199886" y="2823951"/>
                </a:lnTo>
                <a:lnTo>
                  <a:pt x="1180296" y="2804374"/>
                </a:lnTo>
                <a:lnTo>
                  <a:pt x="1180295" y="2804375"/>
                </a:lnTo>
                <a:lnTo>
                  <a:pt x="1126424" y="2750542"/>
                </a:lnTo>
                <a:lnTo>
                  <a:pt x="1111731" y="2750542"/>
                </a:lnTo>
                <a:lnTo>
                  <a:pt x="1111731" y="2745647"/>
                </a:lnTo>
                <a:lnTo>
                  <a:pt x="1101936" y="2740753"/>
                </a:lnTo>
                <a:lnTo>
                  <a:pt x="1097039" y="2735859"/>
                </a:lnTo>
                <a:lnTo>
                  <a:pt x="1087243" y="2726070"/>
                </a:lnTo>
                <a:lnTo>
                  <a:pt x="1082346" y="2711387"/>
                </a:lnTo>
                <a:lnTo>
                  <a:pt x="1077449" y="2701600"/>
                </a:lnTo>
                <a:lnTo>
                  <a:pt x="1062756" y="2711387"/>
                </a:lnTo>
                <a:lnTo>
                  <a:pt x="1033372" y="2691810"/>
                </a:lnTo>
                <a:lnTo>
                  <a:pt x="1018680" y="2667340"/>
                </a:lnTo>
                <a:lnTo>
                  <a:pt x="994195" y="2677126"/>
                </a:lnTo>
                <a:lnTo>
                  <a:pt x="974606" y="2686914"/>
                </a:lnTo>
                <a:lnTo>
                  <a:pt x="979503" y="2696705"/>
                </a:lnTo>
                <a:lnTo>
                  <a:pt x="989298" y="2701600"/>
                </a:lnTo>
                <a:lnTo>
                  <a:pt x="994195" y="2711387"/>
                </a:lnTo>
                <a:lnTo>
                  <a:pt x="1003990" y="2721175"/>
                </a:lnTo>
                <a:lnTo>
                  <a:pt x="1018682" y="2730965"/>
                </a:lnTo>
                <a:lnTo>
                  <a:pt x="1028478" y="2740753"/>
                </a:lnTo>
                <a:lnTo>
                  <a:pt x="1043170" y="2745646"/>
                </a:lnTo>
                <a:lnTo>
                  <a:pt x="1038273" y="2755436"/>
                </a:lnTo>
                <a:lnTo>
                  <a:pt x="1043170" y="2760330"/>
                </a:lnTo>
                <a:lnTo>
                  <a:pt x="1043170" y="2770117"/>
                </a:lnTo>
                <a:lnTo>
                  <a:pt x="1052965" y="2775011"/>
                </a:lnTo>
                <a:lnTo>
                  <a:pt x="1126427" y="2838636"/>
                </a:lnTo>
                <a:lnTo>
                  <a:pt x="1150914" y="2868002"/>
                </a:lnTo>
                <a:lnTo>
                  <a:pt x="1170504" y="2912048"/>
                </a:lnTo>
                <a:lnTo>
                  <a:pt x="1160710" y="2926732"/>
                </a:lnTo>
                <a:lnTo>
                  <a:pt x="1141119" y="2907154"/>
                </a:lnTo>
                <a:lnTo>
                  <a:pt x="1126427" y="2907154"/>
                </a:lnTo>
                <a:lnTo>
                  <a:pt x="1116632" y="2916942"/>
                </a:lnTo>
                <a:lnTo>
                  <a:pt x="1126427" y="2941413"/>
                </a:lnTo>
                <a:lnTo>
                  <a:pt x="1106836" y="2946306"/>
                </a:lnTo>
                <a:lnTo>
                  <a:pt x="1106836" y="2965884"/>
                </a:lnTo>
                <a:lnTo>
                  <a:pt x="1092145" y="2975672"/>
                </a:lnTo>
                <a:lnTo>
                  <a:pt x="1077452" y="2965884"/>
                </a:lnTo>
                <a:lnTo>
                  <a:pt x="1082350" y="2946306"/>
                </a:lnTo>
                <a:lnTo>
                  <a:pt x="1077452" y="2941413"/>
                </a:lnTo>
                <a:lnTo>
                  <a:pt x="1072555" y="2936516"/>
                </a:lnTo>
                <a:lnTo>
                  <a:pt x="1072555" y="2931625"/>
                </a:lnTo>
                <a:lnTo>
                  <a:pt x="1077452" y="2931625"/>
                </a:lnTo>
                <a:lnTo>
                  <a:pt x="1087248" y="2931625"/>
                </a:lnTo>
                <a:lnTo>
                  <a:pt x="1087248" y="2892471"/>
                </a:lnTo>
                <a:lnTo>
                  <a:pt x="1067657" y="2887578"/>
                </a:lnTo>
                <a:lnTo>
                  <a:pt x="1057862" y="2877788"/>
                </a:lnTo>
                <a:lnTo>
                  <a:pt x="1003990" y="2843529"/>
                </a:lnTo>
                <a:lnTo>
                  <a:pt x="984401" y="2823955"/>
                </a:lnTo>
                <a:lnTo>
                  <a:pt x="969708" y="2799482"/>
                </a:lnTo>
                <a:lnTo>
                  <a:pt x="910938" y="2750542"/>
                </a:lnTo>
                <a:lnTo>
                  <a:pt x="910938" y="2745646"/>
                </a:lnTo>
                <a:lnTo>
                  <a:pt x="910938" y="2740753"/>
                </a:lnTo>
                <a:lnTo>
                  <a:pt x="910938" y="2735859"/>
                </a:lnTo>
                <a:lnTo>
                  <a:pt x="906041" y="2726070"/>
                </a:lnTo>
                <a:lnTo>
                  <a:pt x="901143" y="2721175"/>
                </a:lnTo>
                <a:lnTo>
                  <a:pt x="896245" y="2716282"/>
                </a:lnTo>
                <a:lnTo>
                  <a:pt x="881554" y="2711387"/>
                </a:lnTo>
                <a:lnTo>
                  <a:pt x="832579" y="2735859"/>
                </a:lnTo>
                <a:lnTo>
                  <a:pt x="817887" y="2735859"/>
                </a:lnTo>
                <a:lnTo>
                  <a:pt x="817887" y="2721175"/>
                </a:lnTo>
                <a:lnTo>
                  <a:pt x="798297" y="2701600"/>
                </a:lnTo>
                <a:lnTo>
                  <a:pt x="793399" y="2696705"/>
                </a:lnTo>
                <a:lnTo>
                  <a:pt x="793398" y="2696702"/>
                </a:lnTo>
                <a:lnTo>
                  <a:pt x="793398" y="2701598"/>
                </a:lnTo>
                <a:lnTo>
                  <a:pt x="798296" y="2706493"/>
                </a:lnTo>
                <a:lnTo>
                  <a:pt x="817886" y="2726068"/>
                </a:lnTo>
                <a:lnTo>
                  <a:pt x="817886" y="2740751"/>
                </a:lnTo>
                <a:lnTo>
                  <a:pt x="793398" y="2755434"/>
                </a:lnTo>
                <a:lnTo>
                  <a:pt x="788500" y="2755434"/>
                </a:lnTo>
                <a:lnTo>
                  <a:pt x="778705" y="2755434"/>
                </a:lnTo>
                <a:lnTo>
                  <a:pt x="764013" y="2755434"/>
                </a:lnTo>
                <a:lnTo>
                  <a:pt x="749320" y="2755434"/>
                </a:lnTo>
                <a:lnTo>
                  <a:pt x="729730" y="2750540"/>
                </a:lnTo>
                <a:lnTo>
                  <a:pt x="719935" y="2750540"/>
                </a:lnTo>
                <a:lnTo>
                  <a:pt x="700346" y="2760328"/>
                </a:lnTo>
                <a:lnTo>
                  <a:pt x="695448" y="2779904"/>
                </a:lnTo>
                <a:lnTo>
                  <a:pt x="695448" y="2784800"/>
                </a:lnTo>
                <a:lnTo>
                  <a:pt x="695448" y="2789693"/>
                </a:lnTo>
                <a:lnTo>
                  <a:pt x="700346" y="2799482"/>
                </a:lnTo>
                <a:lnTo>
                  <a:pt x="685653" y="2819058"/>
                </a:lnTo>
                <a:lnTo>
                  <a:pt x="670961" y="2814165"/>
                </a:lnTo>
                <a:lnTo>
                  <a:pt x="626883" y="2799482"/>
                </a:lnTo>
                <a:lnTo>
                  <a:pt x="670961" y="2814167"/>
                </a:lnTo>
                <a:lnTo>
                  <a:pt x="685653" y="2819058"/>
                </a:lnTo>
                <a:lnTo>
                  <a:pt x="675858" y="2823955"/>
                </a:lnTo>
                <a:lnTo>
                  <a:pt x="666063" y="2823955"/>
                </a:lnTo>
                <a:lnTo>
                  <a:pt x="656268" y="2823955"/>
                </a:lnTo>
                <a:lnTo>
                  <a:pt x="646473" y="2823955"/>
                </a:lnTo>
                <a:lnTo>
                  <a:pt x="631780" y="2828848"/>
                </a:lnTo>
                <a:lnTo>
                  <a:pt x="621985" y="2838636"/>
                </a:lnTo>
                <a:lnTo>
                  <a:pt x="621985" y="2843530"/>
                </a:lnTo>
                <a:lnTo>
                  <a:pt x="617088" y="2843530"/>
                </a:lnTo>
                <a:lnTo>
                  <a:pt x="607292" y="2853319"/>
                </a:lnTo>
                <a:lnTo>
                  <a:pt x="597498" y="2863107"/>
                </a:lnTo>
                <a:lnTo>
                  <a:pt x="592600" y="2872896"/>
                </a:lnTo>
                <a:lnTo>
                  <a:pt x="587702" y="2882683"/>
                </a:lnTo>
                <a:lnTo>
                  <a:pt x="592600" y="2892471"/>
                </a:lnTo>
                <a:lnTo>
                  <a:pt x="597498" y="2902261"/>
                </a:lnTo>
                <a:lnTo>
                  <a:pt x="592600" y="2902261"/>
                </a:lnTo>
                <a:lnTo>
                  <a:pt x="587702" y="2907154"/>
                </a:lnTo>
                <a:lnTo>
                  <a:pt x="582805" y="2916942"/>
                </a:lnTo>
                <a:lnTo>
                  <a:pt x="573011" y="2926732"/>
                </a:lnTo>
                <a:lnTo>
                  <a:pt x="568113" y="2936519"/>
                </a:lnTo>
                <a:lnTo>
                  <a:pt x="558318" y="2946306"/>
                </a:lnTo>
                <a:lnTo>
                  <a:pt x="533831" y="3000142"/>
                </a:lnTo>
                <a:lnTo>
                  <a:pt x="528933" y="3000142"/>
                </a:lnTo>
                <a:lnTo>
                  <a:pt x="524035" y="3000142"/>
                </a:lnTo>
                <a:lnTo>
                  <a:pt x="509343" y="3000142"/>
                </a:lnTo>
                <a:lnTo>
                  <a:pt x="489750" y="3000142"/>
                </a:lnTo>
                <a:lnTo>
                  <a:pt x="465263" y="2995248"/>
                </a:lnTo>
                <a:lnTo>
                  <a:pt x="455468" y="2995248"/>
                </a:lnTo>
                <a:lnTo>
                  <a:pt x="445673" y="3000142"/>
                </a:lnTo>
                <a:lnTo>
                  <a:pt x="435879" y="3000142"/>
                </a:lnTo>
                <a:lnTo>
                  <a:pt x="426083" y="3005037"/>
                </a:lnTo>
                <a:lnTo>
                  <a:pt x="421186" y="3009932"/>
                </a:lnTo>
                <a:lnTo>
                  <a:pt x="416288" y="3005037"/>
                </a:lnTo>
                <a:lnTo>
                  <a:pt x="406494" y="3005037"/>
                </a:lnTo>
                <a:lnTo>
                  <a:pt x="396698" y="3005037"/>
                </a:lnTo>
                <a:lnTo>
                  <a:pt x="391801" y="3005037"/>
                </a:lnTo>
                <a:lnTo>
                  <a:pt x="382006" y="3009932"/>
                </a:lnTo>
                <a:lnTo>
                  <a:pt x="377108" y="3014826"/>
                </a:lnTo>
                <a:lnTo>
                  <a:pt x="372211" y="3024613"/>
                </a:lnTo>
                <a:lnTo>
                  <a:pt x="372211" y="3034403"/>
                </a:lnTo>
                <a:lnTo>
                  <a:pt x="367313" y="3034403"/>
                </a:lnTo>
                <a:lnTo>
                  <a:pt x="362416" y="3034403"/>
                </a:lnTo>
                <a:lnTo>
                  <a:pt x="357518" y="3029507"/>
                </a:lnTo>
                <a:lnTo>
                  <a:pt x="347723" y="3024613"/>
                </a:lnTo>
                <a:lnTo>
                  <a:pt x="342826" y="3019720"/>
                </a:lnTo>
                <a:lnTo>
                  <a:pt x="342826" y="3009932"/>
                </a:lnTo>
                <a:lnTo>
                  <a:pt x="337928" y="3009932"/>
                </a:lnTo>
                <a:lnTo>
                  <a:pt x="337928" y="3005037"/>
                </a:lnTo>
                <a:lnTo>
                  <a:pt x="337928" y="3000142"/>
                </a:lnTo>
                <a:lnTo>
                  <a:pt x="333032" y="2995246"/>
                </a:lnTo>
                <a:lnTo>
                  <a:pt x="333032" y="2990352"/>
                </a:lnTo>
                <a:lnTo>
                  <a:pt x="328134" y="2990352"/>
                </a:lnTo>
                <a:lnTo>
                  <a:pt x="323237" y="2995246"/>
                </a:lnTo>
                <a:lnTo>
                  <a:pt x="318339" y="2995246"/>
                </a:lnTo>
                <a:lnTo>
                  <a:pt x="303647" y="2985461"/>
                </a:lnTo>
                <a:lnTo>
                  <a:pt x="303647" y="2946306"/>
                </a:lnTo>
                <a:lnTo>
                  <a:pt x="298749" y="2941413"/>
                </a:lnTo>
                <a:lnTo>
                  <a:pt x="293852" y="2936516"/>
                </a:lnTo>
                <a:lnTo>
                  <a:pt x="293852" y="2926730"/>
                </a:lnTo>
                <a:lnTo>
                  <a:pt x="293852" y="2916942"/>
                </a:lnTo>
                <a:lnTo>
                  <a:pt x="293852" y="2912046"/>
                </a:lnTo>
                <a:lnTo>
                  <a:pt x="298749" y="2907152"/>
                </a:lnTo>
                <a:lnTo>
                  <a:pt x="303647" y="2892471"/>
                </a:lnTo>
                <a:lnTo>
                  <a:pt x="303647" y="2877788"/>
                </a:lnTo>
                <a:lnTo>
                  <a:pt x="308544" y="2858211"/>
                </a:lnTo>
                <a:lnTo>
                  <a:pt x="308544" y="2779907"/>
                </a:lnTo>
                <a:lnTo>
                  <a:pt x="308544" y="2779907"/>
                </a:lnTo>
                <a:lnTo>
                  <a:pt x="308544" y="2770118"/>
                </a:lnTo>
                <a:lnTo>
                  <a:pt x="308544" y="2765225"/>
                </a:lnTo>
                <a:lnTo>
                  <a:pt x="308544" y="2760330"/>
                </a:lnTo>
                <a:lnTo>
                  <a:pt x="303646" y="2750542"/>
                </a:lnTo>
                <a:lnTo>
                  <a:pt x="298748" y="2745647"/>
                </a:lnTo>
                <a:lnTo>
                  <a:pt x="303646" y="2745647"/>
                </a:lnTo>
                <a:lnTo>
                  <a:pt x="303646" y="2740753"/>
                </a:lnTo>
                <a:lnTo>
                  <a:pt x="303646" y="2735859"/>
                </a:lnTo>
                <a:lnTo>
                  <a:pt x="308544" y="2735859"/>
                </a:lnTo>
                <a:lnTo>
                  <a:pt x="318338" y="2735859"/>
                </a:lnTo>
                <a:lnTo>
                  <a:pt x="342826" y="2711388"/>
                </a:lnTo>
                <a:lnTo>
                  <a:pt x="347723" y="2711388"/>
                </a:lnTo>
                <a:lnTo>
                  <a:pt x="352621" y="2711388"/>
                </a:lnTo>
                <a:lnTo>
                  <a:pt x="357518" y="2711388"/>
                </a:lnTo>
                <a:lnTo>
                  <a:pt x="362416" y="2716282"/>
                </a:lnTo>
                <a:lnTo>
                  <a:pt x="430980" y="2726070"/>
                </a:lnTo>
                <a:lnTo>
                  <a:pt x="440775" y="2726070"/>
                </a:lnTo>
                <a:lnTo>
                  <a:pt x="475058" y="2726070"/>
                </a:lnTo>
                <a:lnTo>
                  <a:pt x="504446" y="2730965"/>
                </a:lnTo>
                <a:lnTo>
                  <a:pt x="538728" y="2721175"/>
                </a:lnTo>
                <a:lnTo>
                  <a:pt x="538728" y="2726068"/>
                </a:lnTo>
                <a:lnTo>
                  <a:pt x="538728" y="2726070"/>
                </a:lnTo>
                <a:lnTo>
                  <a:pt x="543625" y="2726070"/>
                </a:lnTo>
                <a:lnTo>
                  <a:pt x="548523" y="2730965"/>
                </a:lnTo>
                <a:lnTo>
                  <a:pt x="548523" y="2730963"/>
                </a:lnTo>
                <a:lnTo>
                  <a:pt x="543625" y="2726068"/>
                </a:lnTo>
                <a:lnTo>
                  <a:pt x="538728" y="2726068"/>
                </a:lnTo>
                <a:lnTo>
                  <a:pt x="548523" y="2716282"/>
                </a:lnTo>
                <a:lnTo>
                  <a:pt x="548523" y="2603715"/>
                </a:lnTo>
                <a:lnTo>
                  <a:pt x="548523" y="2598820"/>
                </a:lnTo>
                <a:lnTo>
                  <a:pt x="543625" y="2593925"/>
                </a:lnTo>
                <a:lnTo>
                  <a:pt x="543625" y="2584137"/>
                </a:lnTo>
                <a:lnTo>
                  <a:pt x="538728" y="2574349"/>
                </a:lnTo>
                <a:lnTo>
                  <a:pt x="533830" y="2569454"/>
                </a:lnTo>
                <a:lnTo>
                  <a:pt x="528933" y="2564559"/>
                </a:lnTo>
                <a:lnTo>
                  <a:pt x="504446" y="2549877"/>
                </a:lnTo>
                <a:lnTo>
                  <a:pt x="504446" y="2540089"/>
                </a:lnTo>
                <a:lnTo>
                  <a:pt x="455468" y="2520512"/>
                </a:lnTo>
                <a:lnTo>
                  <a:pt x="455468" y="2515617"/>
                </a:lnTo>
                <a:lnTo>
                  <a:pt x="450571" y="2510724"/>
                </a:lnTo>
                <a:lnTo>
                  <a:pt x="450571" y="2505828"/>
                </a:lnTo>
                <a:lnTo>
                  <a:pt x="455468" y="2496039"/>
                </a:lnTo>
                <a:lnTo>
                  <a:pt x="460366" y="2491147"/>
                </a:lnTo>
                <a:lnTo>
                  <a:pt x="484853" y="2496039"/>
                </a:lnTo>
                <a:lnTo>
                  <a:pt x="484853" y="2466675"/>
                </a:lnTo>
                <a:lnTo>
                  <a:pt x="504446" y="2461782"/>
                </a:lnTo>
                <a:lnTo>
                  <a:pt x="514241" y="2461782"/>
                </a:lnTo>
                <a:lnTo>
                  <a:pt x="524035" y="2461782"/>
                </a:lnTo>
                <a:lnTo>
                  <a:pt x="538728" y="2456887"/>
                </a:lnTo>
                <a:lnTo>
                  <a:pt x="558318" y="2451992"/>
                </a:lnTo>
                <a:lnTo>
                  <a:pt x="563216" y="2447098"/>
                </a:lnTo>
                <a:lnTo>
                  <a:pt x="573011" y="2442203"/>
                </a:lnTo>
                <a:lnTo>
                  <a:pt x="582805" y="2442203"/>
                </a:lnTo>
                <a:lnTo>
                  <a:pt x="592600" y="2437309"/>
                </a:lnTo>
                <a:lnTo>
                  <a:pt x="607292" y="2442203"/>
                </a:lnTo>
                <a:lnTo>
                  <a:pt x="621985" y="2412839"/>
                </a:lnTo>
                <a:lnTo>
                  <a:pt x="641576" y="2407944"/>
                </a:lnTo>
                <a:lnTo>
                  <a:pt x="641576" y="2403049"/>
                </a:lnTo>
                <a:lnTo>
                  <a:pt x="646473" y="2403049"/>
                </a:lnTo>
                <a:lnTo>
                  <a:pt x="656268" y="2393260"/>
                </a:lnTo>
                <a:lnTo>
                  <a:pt x="666063" y="2388367"/>
                </a:lnTo>
                <a:lnTo>
                  <a:pt x="675858" y="2383473"/>
                </a:lnTo>
                <a:lnTo>
                  <a:pt x="680756" y="2373685"/>
                </a:lnTo>
                <a:lnTo>
                  <a:pt x="680753" y="2373683"/>
                </a:lnTo>
                <a:lnTo>
                  <a:pt x="685651" y="2373683"/>
                </a:lnTo>
                <a:lnTo>
                  <a:pt x="690549" y="2368790"/>
                </a:lnTo>
                <a:lnTo>
                  <a:pt x="695446" y="2363895"/>
                </a:lnTo>
                <a:lnTo>
                  <a:pt x="700343" y="2359001"/>
                </a:lnTo>
                <a:lnTo>
                  <a:pt x="734626" y="2378579"/>
                </a:lnTo>
                <a:lnTo>
                  <a:pt x="734626" y="2378576"/>
                </a:lnTo>
                <a:lnTo>
                  <a:pt x="700343" y="2359001"/>
                </a:lnTo>
                <a:lnTo>
                  <a:pt x="715036" y="2344319"/>
                </a:lnTo>
                <a:lnTo>
                  <a:pt x="715036" y="2339424"/>
                </a:lnTo>
                <a:lnTo>
                  <a:pt x="719934" y="2334530"/>
                </a:lnTo>
                <a:lnTo>
                  <a:pt x="719934" y="2329635"/>
                </a:lnTo>
                <a:lnTo>
                  <a:pt x="724832" y="2319848"/>
                </a:lnTo>
                <a:lnTo>
                  <a:pt x="729729" y="2314954"/>
                </a:lnTo>
                <a:lnTo>
                  <a:pt x="729729" y="2305165"/>
                </a:lnTo>
                <a:lnTo>
                  <a:pt x="729729" y="2300270"/>
                </a:lnTo>
                <a:lnTo>
                  <a:pt x="734626" y="2295377"/>
                </a:lnTo>
                <a:lnTo>
                  <a:pt x="739524" y="2285588"/>
                </a:lnTo>
                <a:lnTo>
                  <a:pt x="749319" y="2270905"/>
                </a:lnTo>
                <a:lnTo>
                  <a:pt x="754217" y="2261117"/>
                </a:lnTo>
                <a:lnTo>
                  <a:pt x="768909" y="2251329"/>
                </a:lnTo>
                <a:lnTo>
                  <a:pt x="778704" y="2246434"/>
                </a:lnTo>
                <a:lnTo>
                  <a:pt x="783601" y="2246434"/>
                </a:lnTo>
                <a:lnTo>
                  <a:pt x="788499" y="2246434"/>
                </a:lnTo>
                <a:lnTo>
                  <a:pt x="798294" y="2246434"/>
                </a:lnTo>
                <a:lnTo>
                  <a:pt x="803191" y="2251329"/>
                </a:lnTo>
                <a:lnTo>
                  <a:pt x="803196" y="2251336"/>
                </a:lnTo>
                <a:lnTo>
                  <a:pt x="803193" y="2251329"/>
                </a:lnTo>
                <a:lnTo>
                  <a:pt x="817885" y="2241541"/>
                </a:lnTo>
                <a:lnTo>
                  <a:pt x="832578" y="2236647"/>
                </a:lnTo>
                <a:lnTo>
                  <a:pt x="847271" y="2226858"/>
                </a:lnTo>
                <a:lnTo>
                  <a:pt x="857065" y="2236647"/>
                </a:lnTo>
                <a:lnTo>
                  <a:pt x="866861" y="2221962"/>
                </a:lnTo>
                <a:lnTo>
                  <a:pt x="866861" y="2168126"/>
                </a:lnTo>
                <a:lnTo>
                  <a:pt x="915835" y="2158338"/>
                </a:lnTo>
                <a:lnTo>
                  <a:pt x="910937" y="2173023"/>
                </a:lnTo>
                <a:lnTo>
                  <a:pt x="920732" y="2187703"/>
                </a:lnTo>
                <a:lnTo>
                  <a:pt x="940322" y="2192598"/>
                </a:lnTo>
                <a:lnTo>
                  <a:pt x="945219" y="2207282"/>
                </a:lnTo>
                <a:lnTo>
                  <a:pt x="940322" y="2212175"/>
                </a:lnTo>
                <a:lnTo>
                  <a:pt x="935425" y="2217068"/>
                </a:lnTo>
                <a:lnTo>
                  <a:pt x="935425" y="2221962"/>
                </a:lnTo>
                <a:lnTo>
                  <a:pt x="935425" y="2226858"/>
                </a:lnTo>
                <a:lnTo>
                  <a:pt x="935425" y="2226860"/>
                </a:lnTo>
                <a:lnTo>
                  <a:pt x="940321" y="2231753"/>
                </a:lnTo>
                <a:lnTo>
                  <a:pt x="945218" y="2226856"/>
                </a:lnTo>
                <a:lnTo>
                  <a:pt x="950115" y="2226856"/>
                </a:lnTo>
                <a:lnTo>
                  <a:pt x="959910" y="2217068"/>
                </a:lnTo>
                <a:lnTo>
                  <a:pt x="989295" y="2192597"/>
                </a:lnTo>
                <a:lnTo>
                  <a:pt x="1003987" y="2197492"/>
                </a:lnTo>
                <a:lnTo>
                  <a:pt x="1023577" y="2221962"/>
                </a:lnTo>
                <a:lnTo>
                  <a:pt x="1023577" y="2231753"/>
                </a:lnTo>
                <a:lnTo>
                  <a:pt x="1023577" y="2241540"/>
                </a:lnTo>
                <a:lnTo>
                  <a:pt x="1023577" y="2251329"/>
                </a:lnTo>
                <a:lnTo>
                  <a:pt x="1023577" y="2261117"/>
                </a:lnTo>
                <a:lnTo>
                  <a:pt x="1023577" y="2266011"/>
                </a:lnTo>
                <a:lnTo>
                  <a:pt x="1023577" y="2270905"/>
                </a:lnTo>
                <a:lnTo>
                  <a:pt x="1023577" y="2275800"/>
                </a:lnTo>
                <a:lnTo>
                  <a:pt x="1023577" y="2275800"/>
                </a:lnTo>
                <a:lnTo>
                  <a:pt x="1023577" y="2270905"/>
                </a:lnTo>
                <a:lnTo>
                  <a:pt x="1023577" y="2266011"/>
                </a:lnTo>
                <a:lnTo>
                  <a:pt x="1023577" y="2261117"/>
                </a:lnTo>
                <a:lnTo>
                  <a:pt x="1023577" y="2251328"/>
                </a:lnTo>
                <a:lnTo>
                  <a:pt x="1023577" y="2241540"/>
                </a:lnTo>
                <a:lnTo>
                  <a:pt x="1023577" y="2231751"/>
                </a:lnTo>
                <a:lnTo>
                  <a:pt x="1023577" y="2221962"/>
                </a:lnTo>
                <a:lnTo>
                  <a:pt x="1087244" y="2212175"/>
                </a:lnTo>
                <a:lnTo>
                  <a:pt x="1087244" y="2207281"/>
                </a:lnTo>
                <a:lnTo>
                  <a:pt x="1092142" y="2202387"/>
                </a:lnTo>
                <a:lnTo>
                  <a:pt x="1101936" y="2197491"/>
                </a:lnTo>
                <a:lnTo>
                  <a:pt x="1106834" y="2192597"/>
                </a:lnTo>
                <a:lnTo>
                  <a:pt x="1116629" y="2182811"/>
                </a:lnTo>
                <a:lnTo>
                  <a:pt x="1126424" y="2182811"/>
                </a:lnTo>
                <a:lnTo>
                  <a:pt x="1131321" y="2182811"/>
                </a:lnTo>
                <a:lnTo>
                  <a:pt x="1141116" y="2182811"/>
                </a:lnTo>
                <a:lnTo>
                  <a:pt x="1141116" y="2187703"/>
                </a:lnTo>
                <a:lnTo>
                  <a:pt x="1150912" y="2187703"/>
                </a:lnTo>
                <a:lnTo>
                  <a:pt x="1160706" y="2187703"/>
                </a:lnTo>
                <a:lnTo>
                  <a:pt x="1204784" y="2173023"/>
                </a:lnTo>
                <a:lnTo>
                  <a:pt x="1209681" y="2168126"/>
                </a:lnTo>
                <a:lnTo>
                  <a:pt x="1214579" y="2163232"/>
                </a:lnTo>
                <a:lnTo>
                  <a:pt x="1214579" y="2153445"/>
                </a:lnTo>
                <a:lnTo>
                  <a:pt x="1219475" y="2148551"/>
                </a:lnTo>
                <a:lnTo>
                  <a:pt x="1219475" y="2143657"/>
                </a:lnTo>
                <a:lnTo>
                  <a:pt x="1234168" y="2153445"/>
                </a:lnTo>
                <a:lnTo>
                  <a:pt x="1239065" y="2158338"/>
                </a:lnTo>
                <a:lnTo>
                  <a:pt x="1243963" y="2163232"/>
                </a:lnTo>
                <a:lnTo>
                  <a:pt x="1243968" y="2163232"/>
                </a:lnTo>
                <a:lnTo>
                  <a:pt x="1239071" y="2158338"/>
                </a:lnTo>
                <a:lnTo>
                  <a:pt x="1234173" y="2153445"/>
                </a:lnTo>
                <a:lnTo>
                  <a:pt x="1234173" y="2119187"/>
                </a:lnTo>
                <a:lnTo>
                  <a:pt x="1239071" y="2099609"/>
                </a:lnTo>
                <a:lnTo>
                  <a:pt x="1239071" y="2084930"/>
                </a:lnTo>
                <a:lnTo>
                  <a:pt x="1243969" y="2070245"/>
                </a:lnTo>
                <a:lnTo>
                  <a:pt x="1243969" y="2055562"/>
                </a:lnTo>
                <a:lnTo>
                  <a:pt x="1253764" y="2050667"/>
                </a:lnTo>
                <a:lnTo>
                  <a:pt x="1283147" y="2016419"/>
                </a:lnTo>
                <a:lnTo>
                  <a:pt x="1302738" y="2035985"/>
                </a:lnTo>
                <a:lnTo>
                  <a:pt x="1307635" y="2035985"/>
                </a:lnTo>
                <a:lnTo>
                  <a:pt x="1307635" y="2040879"/>
                </a:lnTo>
                <a:lnTo>
                  <a:pt x="1317430" y="2045774"/>
                </a:lnTo>
                <a:lnTo>
                  <a:pt x="1327226" y="2050667"/>
                </a:lnTo>
                <a:lnTo>
                  <a:pt x="1337021" y="2055562"/>
                </a:lnTo>
                <a:lnTo>
                  <a:pt x="1341919" y="2055562"/>
                </a:lnTo>
                <a:lnTo>
                  <a:pt x="1346815" y="2050667"/>
                </a:lnTo>
                <a:lnTo>
                  <a:pt x="1346815" y="2045774"/>
                </a:lnTo>
                <a:lnTo>
                  <a:pt x="1351714" y="2035985"/>
                </a:lnTo>
                <a:lnTo>
                  <a:pt x="1351714" y="2026196"/>
                </a:lnTo>
                <a:lnTo>
                  <a:pt x="1351714" y="2011525"/>
                </a:lnTo>
                <a:lnTo>
                  <a:pt x="1346815" y="1987054"/>
                </a:lnTo>
                <a:lnTo>
                  <a:pt x="1332123" y="1977265"/>
                </a:lnTo>
                <a:lnTo>
                  <a:pt x="1332123" y="1972371"/>
                </a:lnTo>
                <a:lnTo>
                  <a:pt x="1332123" y="1967477"/>
                </a:lnTo>
                <a:lnTo>
                  <a:pt x="1332123" y="1957689"/>
                </a:lnTo>
                <a:lnTo>
                  <a:pt x="1332123" y="1947900"/>
                </a:lnTo>
                <a:lnTo>
                  <a:pt x="1332123" y="1938112"/>
                </a:lnTo>
                <a:lnTo>
                  <a:pt x="1337021" y="1928324"/>
                </a:lnTo>
                <a:lnTo>
                  <a:pt x="1341919" y="1923430"/>
                </a:lnTo>
                <a:lnTo>
                  <a:pt x="1341919" y="1918535"/>
                </a:lnTo>
                <a:lnTo>
                  <a:pt x="1346815" y="1913642"/>
                </a:lnTo>
                <a:lnTo>
                  <a:pt x="1356611" y="1908747"/>
                </a:lnTo>
                <a:lnTo>
                  <a:pt x="1366406" y="1898958"/>
                </a:lnTo>
                <a:lnTo>
                  <a:pt x="1381098" y="1894064"/>
                </a:lnTo>
                <a:lnTo>
                  <a:pt x="1400688" y="1894064"/>
                </a:lnTo>
                <a:lnTo>
                  <a:pt x="1425176" y="1898958"/>
                </a:lnTo>
                <a:lnTo>
                  <a:pt x="1439868" y="1908747"/>
                </a:lnTo>
                <a:lnTo>
                  <a:pt x="1444765" y="1903853"/>
                </a:lnTo>
                <a:lnTo>
                  <a:pt x="1454561" y="1898958"/>
                </a:lnTo>
                <a:lnTo>
                  <a:pt x="1464356" y="1894064"/>
                </a:lnTo>
                <a:lnTo>
                  <a:pt x="1474150" y="1889169"/>
                </a:lnTo>
                <a:lnTo>
                  <a:pt x="1488843" y="1884277"/>
                </a:lnTo>
                <a:lnTo>
                  <a:pt x="1503535" y="1884277"/>
                </a:lnTo>
                <a:lnTo>
                  <a:pt x="1508433" y="1884277"/>
                </a:lnTo>
                <a:lnTo>
                  <a:pt x="1513331" y="1879382"/>
                </a:lnTo>
                <a:lnTo>
                  <a:pt x="1523126" y="1874488"/>
                </a:lnTo>
                <a:lnTo>
                  <a:pt x="1532920" y="1869593"/>
                </a:lnTo>
                <a:lnTo>
                  <a:pt x="1518229" y="1869593"/>
                </a:lnTo>
                <a:lnTo>
                  <a:pt x="1503535" y="1864699"/>
                </a:lnTo>
                <a:lnTo>
                  <a:pt x="1493740" y="1859804"/>
                </a:lnTo>
                <a:lnTo>
                  <a:pt x="1479047" y="1850016"/>
                </a:lnTo>
                <a:lnTo>
                  <a:pt x="1469254" y="1840228"/>
                </a:lnTo>
                <a:lnTo>
                  <a:pt x="1469255" y="1840226"/>
                </a:lnTo>
                <a:lnTo>
                  <a:pt x="1469249" y="1840226"/>
                </a:lnTo>
                <a:lnTo>
                  <a:pt x="1459454" y="1835332"/>
                </a:lnTo>
                <a:lnTo>
                  <a:pt x="1449659" y="1835332"/>
                </a:lnTo>
                <a:lnTo>
                  <a:pt x="1439864" y="1840226"/>
                </a:lnTo>
                <a:lnTo>
                  <a:pt x="1430069" y="1845121"/>
                </a:lnTo>
                <a:lnTo>
                  <a:pt x="1420274" y="1850015"/>
                </a:lnTo>
                <a:lnTo>
                  <a:pt x="1385991" y="1859803"/>
                </a:lnTo>
                <a:lnTo>
                  <a:pt x="1381094" y="1859803"/>
                </a:lnTo>
                <a:lnTo>
                  <a:pt x="1371299" y="1864697"/>
                </a:lnTo>
                <a:lnTo>
                  <a:pt x="1361505" y="1864697"/>
                </a:lnTo>
                <a:lnTo>
                  <a:pt x="1346811" y="1869591"/>
                </a:lnTo>
                <a:lnTo>
                  <a:pt x="1337016" y="1879380"/>
                </a:lnTo>
                <a:lnTo>
                  <a:pt x="1312529" y="1869591"/>
                </a:lnTo>
                <a:lnTo>
                  <a:pt x="1307632" y="1864697"/>
                </a:lnTo>
                <a:lnTo>
                  <a:pt x="1302734" y="1864697"/>
                </a:lnTo>
                <a:lnTo>
                  <a:pt x="1292939" y="1854909"/>
                </a:lnTo>
                <a:lnTo>
                  <a:pt x="1283144" y="1850015"/>
                </a:lnTo>
                <a:lnTo>
                  <a:pt x="1273349" y="1840226"/>
                </a:lnTo>
                <a:lnTo>
                  <a:pt x="1268452" y="1835332"/>
                </a:lnTo>
                <a:lnTo>
                  <a:pt x="1263554" y="1825543"/>
                </a:lnTo>
                <a:lnTo>
                  <a:pt x="1263554" y="1820650"/>
                </a:lnTo>
                <a:lnTo>
                  <a:pt x="1263554" y="1815756"/>
                </a:lnTo>
                <a:lnTo>
                  <a:pt x="1263554" y="1801073"/>
                </a:lnTo>
                <a:lnTo>
                  <a:pt x="1263554" y="1786390"/>
                </a:lnTo>
                <a:lnTo>
                  <a:pt x="1263554" y="1776602"/>
                </a:lnTo>
                <a:lnTo>
                  <a:pt x="1263554" y="1761919"/>
                </a:lnTo>
                <a:lnTo>
                  <a:pt x="1263554" y="1683613"/>
                </a:lnTo>
                <a:lnTo>
                  <a:pt x="1263554" y="1678718"/>
                </a:lnTo>
                <a:lnTo>
                  <a:pt x="1268452" y="1668931"/>
                </a:lnTo>
                <a:lnTo>
                  <a:pt x="1273349" y="1654248"/>
                </a:lnTo>
                <a:lnTo>
                  <a:pt x="1283144" y="1639566"/>
                </a:lnTo>
                <a:lnTo>
                  <a:pt x="1302734" y="1624883"/>
                </a:lnTo>
                <a:lnTo>
                  <a:pt x="1356606" y="1575941"/>
                </a:lnTo>
                <a:lnTo>
                  <a:pt x="1366402" y="1571047"/>
                </a:lnTo>
                <a:lnTo>
                  <a:pt x="1376196" y="1556364"/>
                </a:lnTo>
                <a:lnTo>
                  <a:pt x="1390889" y="1536788"/>
                </a:lnTo>
                <a:lnTo>
                  <a:pt x="1390889" y="1507422"/>
                </a:lnTo>
                <a:lnTo>
                  <a:pt x="1371299" y="1482951"/>
                </a:lnTo>
                <a:lnTo>
                  <a:pt x="1376196" y="1478058"/>
                </a:lnTo>
                <a:lnTo>
                  <a:pt x="1376196" y="1478057"/>
                </a:lnTo>
                <a:lnTo>
                  <a:pt x="1371299" y="1482950"/>
                </a:lnTo>
                <a:lnTo>
                  <a:pt x="1346811" y="1478057"/>
                </a:lnTo>
                <a:lnTo>
                  <a:pt x="1317426" y="1482950"/>
                </a:lnTo>
                <a:lnTo>
                  <a:pt x="1292939" y="1507422"/>
                </a:lnTo>
                <a:lnTo>
                  <a:pt x="1263554" y="1531892"/>
                </a:lnTo>
                <a:lnTo>
                  <a:pt x="1263554" y="1566152"/>
                </a:lnTo>
                <a:lnTo>
                  <a:pt x="1263554" y="1571046"/>
                </a:lnTo>
                <a:lnTo>
                  <a:pt x="1263554" y="1575941"/>
                </a:lnTo>
                <a:lnTo>
                  <a:pt x="1263554" y="1590623"/>
                </a:lnTo>
                <a:lnTo>
                  <a:pt x="1258657" y="1605305"/>
                </a:lnTo>
                <a:lnTo>
                  <a:pt x="1248862" y="1619988"/>
                </a:lnTo>
                <a:lnTo>
                  <a:pt x="1234169" y="1634670"/>
                </a:lnTo>
                <a:lnTo>
                  <a:pt x="1234169" y="1639565"/>
                </a:lnTo>
                <a:lnTo>
                  <a:pt x="1224374" y="1639565"/>
                </a:lnTo>
                <a:lnTo>
                  <a:pt x="1219476" y="1649353"/>
                </a:lnTo>
                <a:lnTo>
                  <a:pt x="1204784" y="1654247"/>
                </a:lnTo>
                <a:lnTo>
                  <a:pt x="1194989" y="1664035"/>
                </a:lnTo>
                <a:lnTo>
                  <a:pt x="1185194" y="1668929"/>
                </a:lnTo>
                <a:lnTo>
                  <a:pt x="1180297" y="1678718"/>
                </a:lnTo>
                <a:lnTo>
                  <a:pt x="1175399" y="1688506"/>
                </a:lnTo>
                <a:lnTo>
                  <a:pt x="1170502" y="1698294"/>
                </a:lnTo>
                <a:lnTo>
                  <a:pt x="1165605" y="1708083"/>
                </a:lnTo>
                <a:lnTo>
                  <a:pt x="1160708" y="1722765"/>
                </a:lnTo>
                <a:lnTo>
                  <a:pt x="1160708" y="1742342"/>
                </a:lnTo>
                <a:lnTo>
                  <a:pt x="1155810" y="1752130"/>
                </a:lnTo>
                <a:lnTo>
                  <a:pt x="1155810" y="1747237"/>
                </a:lnTo>
                <a:lnTo>
                  <a:pt x="1150912" y="1830437"/>
                </a:lnTo>
                <a:lnTo>
                  <a:pt x="1155810" y="1830437"/>
                </a:lnTo>
                <a:lnTo>
                  <a:pt x="1160708" y="1835331"/>
                </a:lnTo>
                <a:lnTo>
                  <a:pt x="1165605" y="1835331"/>
                </a:lnTo>
                <a:lnTo>
                  <a:pt x="1175399" y="1840225"/>
                </a:lnTo>
                <a:lnTo>
                  <a:pt x="1185194" y="1845119"/>
                </a:lnTo>
                <a:lnTo>
                  <a:pt x="1190092" y="1854908"/>
                </a:lnTo>
                <a:lnTo>
                  <a:pt x="1190092" y="1869591"/>
                </a:lnTo>
                <a:lnTo>
                  <a:pt x="1194989" y="1869591"/>
                </a:lnTo>
                <a:lnTo>
                  <a:pt x="1194989" y="1879380"/>
                </a:lnTo>
                <a:lnTo>
                  <a:pt x="1190092" y="1889168"/>
                </a:lnTo>
                <a:lnTo>
                  <a:pt x="1190092" y="1898956"/>
                </a:lnTo>
                <a:lnTo>
                  <a:pt x="1180297" y="1913638"/>
                </a:lnTo>
                <a:lnTo>
                  <a:pt x="1170502" y="1923426"/>
                </a:lnTo>
                <a:lnTo>
                  <a:pt x="1126425" y="1972369"/>
                </a:lnTo>
                <a:lnTo>
                  <a:pt x="1126425" y="1991946"/>
                </a:lnTo>
                <a:lnTo>
                  <a:pt x="1126425" y="2006629"/>
                </a:lnTo>
                <a:lnTo>
                  <a:pt x="1121527" y="2035985"/>
                </a:lnTo>
                <a:lnTo>
                  <a:pt x="1111733" y="2070244"/>
                </a:lnTo>
                <a:lnTo>
                  <a:pt x="1097040" y="2094714"/>
                </a:lnTo>
                <a:lnTo>
                  <a:pt x="1097040" y="2099608"/>
                </a:lnTo>
                <a:lnTo>
                  <a:pt x="1087245" y="2099608"/>
                </a:lnTo>
                <a:lnTo>
                  <a:pt x="1077450" y="2104502"/>
                </a:lnTo>
                <a:lnTo>
                  <a:pt x="1067655" y="2114292"/>
                </a:lnTo>
                <a:lnTo>
                  <a:pt x="1057860" y="2124079"/>
                </a:lnTo>
                <a:lnTo>
                  <a:pt x="1052963" y="2133867"/>
                </a:lnTo>
                <a:lnTo>
                  <a:pt x="1023578" y="2143657"/>
                </a:lnTo>
                <a:lnTo>
                  <a:pt x="1003988" y="2138761"/>
                </a:lnTo>
                <a:lnTo>
                  <a:pt x="994193" y="2089821"/>
                </a:lnTo>
                <a:lnTo>
                  <a:pt x="964808" y="2045774"/>
                </a:lnTo>
                <a:lnTo>
                  <a:pt x="964808" y="1977263"/>
                </a:lnTo>
                <a:lnTo>
                  <a:pt x="964808" y="1967474"/>
                </a:lnTo>
                <a:lnTo>
                  <a:pt x="964808" y="1952791"/>
                </a:lnTo>
                <a:lnTo>
                  <a:pt x="964808" y="1943004"/>
                </a:lnTo>
                <a:lnTo>
                  <a:pt x="964808" y="1928321"/>
                </a:lnTo>
                <a:lnTo>
                  <a:pt x="964808" y="1923426"/>
                </a:lnTo>
                <a:lnTo>
                  <a:pt x="964808" y="1913638"/>
                </a:lnTo>
                <a:lnTo>
                  <a:pt x="964808" y="1903850"/>
                </a:lnTo>
                <a:lnTo>
                  <a:pt x="964808" y="1889168"/>
                </a:lnTo>
                <a:lnTo>
                  <a:pt x="964808" y="1879380"/>
                </a:lnTo>
                <a:lnTo>
                  <a:pt x="964808" y="1874485"/>
                </a:lnTo>
                <a:lnTo>
                  <a:pt x="964809" y="1874485"/>
                </a:lnTo>
                <a:lnTo>
                  <a:pt x="950117" y="1835332"/>
                </a:lnTo>
                <a:lnTo>
                  <a:pt x="950117" y="1840226"/>
                </a:lnTo>
                <a:lnTo>
                  <a:pt x="950117" y="1845120"/>
                </a:lnTo>
                <a:lnTo>
                  <a:pt x="950117" y="1850015"/>
                </a:lnTo>
                <a:lnTo>
                  <a:pt x="945220" y="1864697"/>
                </a:lnTo>
                <a:lnTo>
                  <a:pt x="940322" y="1879380"/>
                </a:lnTo>
                <a:lnTo>
                  <a:pt x="930528" y="1894063"/>
                </a:lnTo>
                <a:lnTo>
                  <a:pt x="925630" y="1898957"/>
                </a:lnTo>
                <a:lnTo>
                  <a:pt x="925630" y="1903851"/>
                </a:lnTo>
                <a:lnTo>
                  <a:pt x="920733" y="1908745"/>
                </a:lnTo>
                <a:lnTo>
                  <a:pt x="910937" y="1913640"/>
                </a:lnTo>
                <a:lnTo>
                  <a:pt x="906041" y="1918533"/>
                </a:lnTo>
                <a:lnTo>
                  <a:pt x="896245" y="1918533"/>
                </a:lnTo>
                <a:lnTo>
                  <a:pt x="896245" y="1923428"/>
                </a:lnTo>
                <a:lnTo>
                  <a:pt x="891347" y="1923428"/>
                </a:lnTo>
                <a:lnTo>
                  <a:pt x="891347" y="1933216"/>
                </a:lnTo>
                <a:lnTo>
                  <a:pt x="886451" y="1943004"/>
                </a:lnTo>
                <a:lnTo>
                  <a:pt x="886451" y="1957687"/>
                </a:lnTo>
                <a:lnTo>
                  <a:pt x="886451" y="1962581"/>
                </a:lnTo>
                <a:lnTo>
                  <a:pt x="881553" y="1967475"/>
                </a:lnTo>
                <a:lnTo>
                  <a:pt x="876655" y="1977263"/>
                </a:lnTo>
                <a:lnTo>
                  <a:pt x="866861" y="1987052"/>
                </a:lnTo>
                <a:lnTo>
                  <a:pt x="857066" y="1996841"/>
                </a:lnTo>
                <a:lnTo>
                  <a:pt x="842373" y="2006630"/>
                </a:lnTo>
                <a:lnTo>
                  <a:pt x="827681" y="2011523"/>
                </a:lnTo>
                <a:lnTo>
                  <a:pt x="822783" y="2011523"/>
                </a:lnTo>
                <a:lnTo>
                  <a:pt x="812988" y="2006630"/>
                </a:lnTo>
                <a:lnTo>
                  <a:pt x="803193" y="2001735"/>
                </a:lnTo>
                <a:lnTo>
                  <a:pt x="793399" y="1991947"/>
                </a:lnTo>
                <a:lnTo>
                  <a:pt x="778706" y="1982158"/>
                </a:lnTo>
                <a:lnTo>
                  <a:pt x="773808" y="1967475"/>
                </a:lnTo>
                <a:lnTo>
                  <a:pt x="764014" y="1952793"/>
                </a:lnTo>
                <a:lnTo>
                  <a:pt x="764014" y="1947898"/>
                </a:lnTo>
                <a:lnTo>
                  <a:pt x="764014" y="1943004"/>
                </a:lnTo>
                <a:lnTo>
                  <a:pt x="759116" y="1933216"/>
                </a:lnTo>
                <a:lnTo>
                  <a:pt x="759116" y="1923428"/>
                </a:lnTo>
                <a:lnTo>
                  <a:pt x="759116" y="1908745"/>
                </a:lnTo>
                <a:lnTo>
                  <a:pt x="759116" y="1894063"/>
                </a:lnTo>
                <a:lnTo>
                  <a:pt x="768911" y="1879380"/>
                </a:lnTo>
                <a:lnTo>
                  <a:pt x="768911" y="1874486"/>
                </a:lnTo>
                <a:lnTo>
                  <a:pt x="768911" y="1864697"/>
                </a:lnTo>
                <a:lnTo>
                  <a:pt x="768911" y="1854909"/>
                </a:lnTo>
                <a:lnTo>
                  <a:pt x="773808" y="1850015"/>
                </a:lnTo>
                <a:lnTo>
                  <a:pt x="773808" y="1845120"/>
                </a:lnTo>
                <a:lnTo>
                  <a:pt x="778706" y="1845120"/>
                </a:lnTo>
                <a:lnTo>
                  <a:pt x="778706" y="1840226"/>
                </a:lnTo>
                <a:lnTo>
                  <a:pt x="778706" y="1835332"/>
                </a:lnTo>
                <a:lnTo>
                  <a:pt x="773808" y="1830438"/>
                </a:lnTo>
                <a:lnTo>
                  <a:pt x="764014" y="1820650"/>
                </a:lnTo>
                <a:lnTo>
                  <a:pt x="754219" y="1796179"/>
                </a:lnTo>
                <a:lnTo>
                  <a:pt x="759116" y="1766814"/>
                </a:lnTo>
                <a:lnTo>
                  <a:pt x="773808" y="1737450"/>
                </a:lnTo>
                <a:lnTo>
                  <a:pt x="778706" y="1732555"/>
                </a:lnTo>
                <a:lnTo>
                  <a:pt x="783604" y="1722767"/>
                </a:lnTo>
                <a:lnTo>
                  <a:pt x="788501" y="1712978"/>
                </a:lnTo>
                <a:lnTo>
                  <a:pt x="793399" y="1698296"/>
                </a:lnTo>
                <a:lnTo>
                  <a:pt x="803193" y="1693402"/>
                </a:lnTo>
                <a:lnTo>
                  <a:pt x="808091" y="1688507"/>
                </a:lnTo>
                <a:lnTo>
                  <a:pt x="817886" y="1683613"/>
                </a:lnTo>
                <a:lnTo>
                  <a:pt x="827681" y="1673825"/>
                </a:lnTo>
                <a:lnTo>
                  <a:pt x="832579" y="1659143"/>
                </a:lnTo>
                <a:lnTo>
                  <a:pt x="886451" y="1624883"/>
                </a:lnTo>
                <a:lnTo>
                  <a:pt x="930528" y="1566152"/>
                </a:lnTo>
                <a:lnTo>
                  <a:pt x="955015" y="1551470"/>
                </a:lnTo>
                <a:lnTo>
                  <a:pt x="959912" y="1541681"/>
                </a:lnTo>
                <a:lnTo>
                  <a:pt x="969708" y="1522104"/>
                </a:lnTo>
                <a:lnTo>
                  <a:pt x="984400" y="1492740"/>
                </a:lnTo>
                <a:lnTo>
                  <a:pt x="994194" y="1468268"/>
                </a:lnTo>
                <a:lnTo>
                  <a:pt x="999092" y="1453586"/>
                </a:lnTo>
                <a:lnTo>
                  <a:pt x="1003990" y="1443798"/>
                </a:lnTo>
                <a:lnTo>
                  <a:pt x="1013784" y="1419326"/>
                </a:lnTo>
                <a:lnTo>
                  <a:pt x="1023580" y="1394855"/>
                </a:lnTo>
                <a:lnTo>
                  <a:pt x="1033374" y="1375278"/>
                </a:lnTo>
                <a:lnTo>
                  <a:pt x="1038271" y="1370386"/>
                </a:lnTo>
                <a:lnTo>
                  <a:pt x="1087247" y="1282289"/>
                </a:lnTo>
                <a:lnTo>
                  <a:pt x="1116631" y="1203982"/>
                </a:lnTo>
                <a:lnTo>
                  <a:pt x="1116631" y="1199088"/>
                </a:lnTo>
                <a:lnTo>
                  <a:pt x="1116631" y="1189299"/>
                </a:lnTo>
                <a:lnTo>
                  <a:pt x="1121529" y="1174617"/>
                </a:lnTo>
                <a:lnTo>
                  <a:pt x="1126426" y="1164827"/>
                </a:lnTo>
                <a:lnTo>
                  <a:pt x="1131324" y="1155040"/>
                </a:lnTo>
                <a:lnTo>
                  <a:pt x="1141119" y="1145251"/>
                </a:lnTo>
                <a:lnTo>
                  <a:pt x="1150914" y="1140357"/>
                </a:lnTo>
                <a:lnTo>
                  <a:pt x="1165606" y="1135462"/>
                </a:lnTo>
                <a:lnTo>
                  <a:pt x="1180298" y="1120780"/>
                </a:lnTo>
                <a:lnTo>
                  <a:pt x="1185196" y="1120780"/>
                </a:lnTo>
                <a:lnTo>
                  <a:pt x="1185196" y="1115886"/>
                </a:lnTo>
                <a:lnTo>
                  <a:pt x="1190093" y="1106097"/>
                </a:lnTo>
                <a:lnTo>
                  <a:pt x="1199889" y="1096309"/>
                </a:lnTo>
                <a:lnTo>
                  <a:pt x="1209683" y="1086521"/>
                </a:lnTo>
                <a:lnTo>
                  <a:pt x="1219478" y="1081627"/>
                </a:lnTo>
                <a:lnTo>
                  <a:pt x="1229273" y="1081627"/>
                </a:lnTo>
                <a:lnTo>
                  <a:pt x="1229273" y="1086521"/>
                </a:lnTo>
                <a:lnTo>
                  <a:pt x="1234170" y="1086521"/>
                </a:lnTo>
                <a:lnTo>
                  <a:pt x="1234170" y="1091415"/>
                </a:lnTo>
                <a:lnTo>
                  <a:pt x="1243966" y="1091415"/>
                </a:lnTo>
                <a:lnTo>
                  <a:pt x="1253760" y="1091415"/>
                </a:lnTo>
                <a:lnTo>
                  <a:pt x="1263555" y="1091415"/>
                </a:lnTo>
                <a:lnTo>
                  <a:pt x="1273350" y="1081627"/>
                </a:lnTo>
                <a:lnTo>
                  <a:pt x="1278248" y="1071838"/>
                </a:lnTo>
                <a:lnTo>
                  <a:pt x="1278248" y="1066944"/>
                </a:lnTo>
                <a:lnTo>
                  <a:pt x="1283144" y="1057156"/>
                </a:lnTo>
                <a:lnTo>
                  <a:pt x="1288043" y="1052262"/>
                </a:lnTo>
                <a:lnTo>
                  <a:pt x="1292940" y="1047367"/>
                </a:lnTo>
                <a:lnTo>
                  <a:pt x="1302735" y="1042474"/>
                </a:lnTo>
                <a:lnTo>
                  <a:pt x="1317428" y="1037579"/>
                </a:lnTo>
                <a:lnTo>
                  <a:pt x="1327223" y="1037579"/>
                </a:lnTo>
                <a:lnTo>
                  <a:pt x="1341915" y="1032685"/>
                </a:lnTo>
                <a:lnTo>
                  <a:pt x="1356607" y="1032685"/>
                </a:lnTo>
                <a:lnTo>
                  <a:pt x="1366402" y="1022896"/>
                </a:lnTo>
                <a:lnTo>
                  <a:pt x="1381094" y="1013108"/>
                </a:lnTo>
                <a:lnTo>
                  <a:pt x="1385993" y="1003320"/>
                </a:lnTo>
                <a:lnTo>
                  <a:pt x="1444762" y="1018002"/>
                </a:lnTo>
                <a:lnTo>
                  <a:pt x="1493738" y="1013108"/>
                </a:lnTo>
                <a:lnTo>
                  <a:pt x="1513328" y="1027791"/>
                </a:lnTo>
                <a:lnTo>
                  <a:pt x="1523123" y="1052262"/>
                </a:lnTo>
                <a:lnTo>
                  <a:pt x="1562297" y="1057156"/>
                </a:lnTo>
                <a:lnTo>
                  <a:pt x="1562297" y="1066944"/>
                </a:lnTo>
                <a:lnTo>
                  <a:pt x="1557401" y="1076732"/>
                </a:lnTo>
                <a:lnTo>
                  <a:pt x="1557401" y="1086521"/>
                </a:lnTo>
                <a:lnTo>
                  <a:pt x="1552502" y="1096309"/>
                </a:lnTo>
                <a:lnTo>
                  <a:pt x="1542713" y="1101203"/>
                </a:lnTo>
                <a:lnTo>
                  <a:pt x="1532918" y="1106097"/>
                </a:lnTo>
                <a:lnTo>
                  <a:pt x="1523123" y="1106097"/>
                </a:lnTo>
                <a:lnTo>
                  <a:pt x="1483943" y="1110991"/>
                </a:lnTo>
                <a:lnTo>
                  <a:pt x="1488839" y="1110991"/>
                </a:lnTo>
                <a:lnTo>
                  <a:pt x="1493738" y="1110991"/>
                </a:lnTo>
                <a:lnTo>
                  <a:pt x="1508430" y="1115886"/>
                </a:lnTo>
                <a:lnTo>
                  <a:pt x="1523123" y="1120780"/>
                </a:lnTo>
                <a:lnTo>
                  <a:pt x="1552502" y="1130568"/>
                </a:lnTo>
                <a:lnTo>
                  <a:pt x="1576990" y="1140357"/>
                </a:lnTo>
                <a:lnTo>
                  <a:pt x="1557401" y="1140357"/>
                </a:lnTo>
                <a:lnTo>
                  <a:pt x="1557401" y="1140359"/>
                </a:lnTo>
                <a:lnTo>
                  <a:pt x="1576990" y="1140359"/>
                </a:lnTo>
                <a:lnTo>
                  <a:pt x="1596580" y="1115887"/>
                </a:lnTo>
                <a:lnTo>
                  <a:pt x="1645554" y="1140359"/>
                </a:lnTo>
                <a:lnTo>
                  <a:pt x="1630863" y="1150146"/>
                </a:lnTo>
                <a:lnTo>
                  <a:pt x="1606375" y="1140359"/>
                </a:lnTo>
                <a:lnTo>
                  <a:pt x="1601479" y="1155041"/>
                </a:lnTo>
                <a:lnTo>
                  <a:pt x="1601479" y="1159936"/>
                </a:lnTo>
                <a:lnTo>
                  <a:pt x="1611272" y="1159936"/>
                </a:lnTo>
                <a:lnTo>
                  <a:pt x="1616173" y="1164830"/>
                </a:lnTo>
                <a:lnTo>
                  <a:pt x="1625965" y="1169725"/>
                </a:lnTo>
                <a:lnTo>
                  <a:pt x="1630863" y="1179513"/>
                </a:lnTo>
                <a:lnTo>
                  <a:pt x="1635760" y="1184407"/>
                </a:lnTo>
                <a:lnTo>
                  <a:pt x="1645554" y="1184407"/>
                </a:lnTo>
                <a:lnTo>
                  <a:pt x="1665143" y="1184407"/>
                </a:lnTo>
                <a:lnTo>
                  <a:pt x="1699425" y="1189301"/>
                </a:lnTo>
                <a:lnTo>
                  <a:pt x="1733709" y="1199089"/>
                </a:lnTo>
                <a:lnTo>
                  <a:pt x="1767992" y="1218666"/>
                </a:lnTo>
                <a:lnTo>
                  <a:pt x="1797377" y="1257819"/>
                </a:lnTo>
                <a:lnTo>
                  <a:pt x="1812069" y="1296973"/>
                </a:lnTo>
                <a:lnTo>
                  <a:pt x="1816966" y="1301866"/>
                </a:lnTo>
                <a:lnTo>
                  <a:pt x="1826762" y="1301866"/>
                </a:lnTo>
                <a:lnTo>
                  <a:pt x="1836554" y="1306762"/>
                </a:lnTo>
                <a:lnTo>
                  <a:pt x="1851251" y="1306762"/>
                </a:lnTo>
                <a:lnTo>
                  <a:pt x="1861043" y="1316550"/>
                </a:lnTo>
                <a:lnTo>
                  <a:pt x="1875736" y="1321444"/>
                </a:lnTo>
                <a:lnTo>
                  <a:pt x="1885534" y="1331232"/>
                </a:lnTo>
                <a:lnTo>
                  <a:pt x="1890427" y="1341021"/>
                </a:lnTo>
                <a:lnTo>
                  <a:pt x="1890427" y="1355703"/>
                </a:lnTo>
                <a:lnTo>
                  <a:pt x="1885534" y="1389963"/>
                </a:lnTo>
                <a:lnTo>
                  <a:pt x="1865941" y="1424222"/>
                </a:lnTo>
                <a:lnTo>
                  <a:pt x="1836554" y="1458482"/>
                </a:lnTo>
                <a:lnTo>
                  <a:pt x="1826762" y="1463376"/>
                </a:lnTo>
                <a:lnTo>
                  <a:pt x="1802274" y="1473164"/>
                </a:lnTo>
                <a:lnTo>
                  <a:pt x="1772888" y="1478058"/>
                </a:lnTo>
                <a:lnTo>
                  <a:pt x="1748402" y="1468270"/>
                </a:lnTo>
                <a:lnTo>
                  <a:pt x="1719017" y="1443800"/>
                </a:lnTo>
                <a:lnTo>
                  <a:pt x="1679837" y="1429117"/>
                </a:lnTo>
                <a:lnTo>
                  <a:pt x="1665143" y="1414434"/>
                </a:lnTo>
                <a:lnTo>
                  <a:pt x="1616173" y="1394857"/>
                </a:lnTo>
                <a:lnTo>
                  <a:pt x="1630863" y="1434011"/>
                </a:lnTo>
                <a:lnTo>
                  <a:pt x="1689632" y="1482953"/>
                </a:lnTo>
                <a:lnTo>
                  <a:pt x="1689632" y="1492741"/>
                </a:lnTo>
                <a:lnTo>
                  <a:pt x="1689632" y="1497635"/>
                </a:lnTo>
                <a:lnTo>
                  <a:pt x="1689632" y="1507424"/>
                </a:lnTo>
                <a:lnTo>
                  <a:pt x="1689632" y="1517211"/>
                </a:lnTo>
                <a:lnTo>
                  <a:pt x="1684733" y="1522106"/>
                </a:lnTo>
                <a:lnTo>
                  <a:pt x="1679837" y="1531895"/>
                </a:lnTo>
                <a:lnTo>
                  <a:pt x="1679837" y="1541683"/>
                </a:lnTo>
                <a:lnTo>
                  <a:pt x="1679837" y="1551472"/>
                </a:lnTo>
                <a:lnTo>
                  <a:pt x="1679837" y="1561261"/>
                </a:lnTo>
                <a:lnTo>
                  <a:pt x="1679837" y="1571048"/>
                </a:lnTo>
                <a:lnTo>
                  <a:pt x="1719017" y="1590625"/>
                </a:lnTo>
                <a:lnTo>
                  <a:pt x="1743504" y="1619991"/>
                </a:lnTo>
                <a:lnTo>
                  <a:pt x="1748402" y="1619991"/>
                </a:lnTo>
                <a:lnTo>
                  <a:pt x="1753299" y="1624884"/>
                </a:lnTo>
                <a:lnTo>
                  <a:pt x="1763093" y="1624884"/>
                </a:lnTo>
                <a:lnTo>
                  <a:pt x="1763093" y="1619991"/>
                </a:lnTo>
                <a:lnTo>
                  <a:pt x="1767992" y="1615096"/>
                </a:lnTo>
                <a:lnTo>
                  <a:pt x="1767992" y="1605308"/>
                </a:lnTo>
                <a:lnTo>
                  <a:pt x="1743504" y="1556366"/>
                </a:lnTo>
                <a:lnTo>
                  <a:pt x="1728812" y="1517211"/>
                </a:lnTo>
                <a:lnTo>
                  <a:pt x="1738609" y="1492741"/>
                </a:lnTo>
                <a:lnTo>
                  <a:pt x="1763093" y="1507424"/>
                </a:lnTo>
                <a:lnTo>
                  <a:pt x="1772888" y="1536789"/>
                </a:lnTo>
                <a:lnTo>
                  <a:pt x="1802274" y="1571048"/>
                </a:lnTo>
                <a:lnTo>
                  <a:pt x="1861043" y="1566155"/>
                </a:lnTo>
                <a:lnTo>
                  <a:pt x="1865941" y="1546577"/>
                </a:lnTo>
                <a:lnTo>
                  <a:pt x="1861043" y="1546577"/>
                </a:lnTo>
                <a:lnTo>
                  <a:pt x="1856144" y="1541683"/>
                </a:lnTo>
                <a:lnTo>
                  <a:pt x="1846351" y="1531895"/>
                </a:lnTo>
                <a:lnTo>
                  <a:pt x="1841453" y="1527000"/>
                </a:lnTo>
                <a:lnTo>
                  <a:pt x="1831658" y="1517211"/>
                </a:lnTo>
                <a:lnTo>
                  <a:pt x="1831658" y="1507424"/>
                </a:lnTo>
                <a:lnTo>
                  <a:pt x="1836554" y="1497635"/>
                </a:lnTo>
                <a:lnTo>
                  <a:pt x="1875736" y="1468270"/>
                </a:lnTo>
                <a:lnTo>
                  <a:pt x="1914915" y="1424222"/>
                </a:lnTo>
                <a:lnTo>
                  <a:pt x="1929606" y="1424222"/>
                </a:lnTo>
                <a:lnTo>
                  <a:pt x="1949196" y="1438906"/>
                </a:lnTo>
                <a:lnTo>
                  <a:pt x="1973686" y="1448694"/>
                </a:lnTo>
                <a:lnTo>
                  <a:pt x="1978584" y="1438906"/>
                </a:lnTo>
                <a:lnTo>
                  <a:pt x="1983482" y="1429117"/>
                </a:lnTo>
                <a:lnTo>
                  <a:pt x="1983482" y="1414434"/>
                </a:lnTo>
                <a:lnTo>
                  <a:pt x="1988380" y="1389963"/>
                </a:lnTo>
                <a:lnTo>
                  <a:pt x="1983482" y="1385068"/>
                </a:lnTo>
                <a:lnTo>
                  <a:pt x="1983482" y="1380174"/>
                </a:lnTo>
                <a:lnTo>
                  <a:pt x="1978584" y="1375281"/>
                </a:lnTo>
                <a:lnTo>
                  <a:pt x="1973686" y="1365492"/>
                </a:lnTo>
                <a:lnTo>
                  <a:pt x="1973686" y="1360597"/>
                </a:lnTo>
                <a:lnTo>
                  <a:pt x="1968789" y="1360597"/>
                </a:lnTo>
                <a:lnTo>
                  <a:pt x="1968789" y="1326338"/>
                </a:lnTo>
                <a:lnTo>
                  <a:pt x="1968789" y="1267608"/>
                </a:lnTo>
                <a:lnTo>
                  <a:pt x="1939402" y="1248030"/>
                </a:lnTo>
                <a:lnTo>
                  <a:pt x="1944298" y="1248030"/>
                </a:lnTo>
                <a:lnTo>
                  <a:pt x="1949196" y="1248030"/>
                </a:lnTo>
                <a:lnTo>
                  <a:pt x="1958994" y="1248030"/>
                </a:lnTo>
                <a:lnTo>
                  <a:pt x="1968789" y="1243136"/>
                </a:lnTo>
                <a:lnTo>
                  <a:pt x="1978584" y="1243136"/>
                </a:lnTo>
                <a:lnTo>
                  <a:pt x="1983482" y="1238242"/>
                </a:lnTo>
                <a:lnTo>
                  <a:pt x="1988380" y="1238242"/>
                </a:lnTo>
                <a:lnTo>
                  <a:pt x="1993275" y="1238242"/>
                </a:lnTo>
                <a:lnTo>
                  <a:pt x="2003072" y="1238242"/>
                </a:lnTo>
                <a:lnTo>
                  <a:pt x="2012866" y="1243136"/>
                </a:lnTo>
                <a:lnTo>
                  <a:pt x="2022667" y="1248030"/>
                </a:lnTo>
                <a:lnTo>
                  <a:pt x="2037353" y="1252924"/>
                </a:lnTo>
                <a:lnTo>
                  <a:pt x="2042253" y="1262713"/>
                </a:lnTo>
                <a:lnTo>
                  <a:pt x="2052049" y="1272501"/>
                </a:lnTo>
                <a:lnTo>
                  <a:pt x="2052049" y="1287185"/>
                </a:lnTo>
                <a:lnTo>
                  <a:pt x="2056946" y="1287185"/>
                </a:lnTo>
                <a:lnTo>
                  <a:pt x="2056946" y="1292079"/>
                </a:lnTo>
                <a:lnTo>
                  <a:pt x="2056946" y="1296973"/>
                </a:lnTo>
                <a:lnTo>
                  <a:pt x="2056946" y="1306762"/>
                </a:lnTo>
                <a:lnTo>
                  <a:pt x="2052049" y="1316550"/>
                </a:lnTo>
                <a:lnTo>
                  <a:pt x="2042253" y="1326338"/>
                </a:lnTo>
                <a:lnTo>
                  <a:pt x="2027560" y="1341021"/>
                </a:lnTo>
                <a:lnTo>
                  <a:pt x="2027560" y="1375281"/>
                </a:lnTo>
                <a:lnTo>
                  <a:pt x="2061842" y="1389963"/>
                </a:lnTo>
                <a:lnTo>
                  <a:pt x="2066742" y="1394857"/>
                </a:lnTo>
                <a:lnTo>
                  <a:pt x="2066742" y="1399751"/>
                </a:lnTo>
                <a:lnTo>
                  <a:pt x="2071635" y="1399751"/>
                </a:lnTo>
                <a:lnTo>
                  <a:pt x="2076535" y="1404646"/>
                </a:lnTo>
                <a:lnTo>
                  <a:pt x="2081432" y="1399751"/>
                </a:lnTo>
                <a:lnTo>
                  <a:pt x="2086331" y="1399751"/>
                </a:lnTo>
                <a:lnTo>
                  <a:pt x="2086331" y="1389963"/>
                </a:lnTo>
                <a:lnTo>
                  <a:pt x="2091229" y="1370386"/>
                </a:lnTo>
                <a:lnTo>
                  <a:pt x="2091229" y="1365492"/>
                </a:lnTo>
                <a:lnTo>
                  <a:pt x="2096127" y="1345915"/>
                </a:lnTo>
                <a:lnTo>
                  <a:pt x="2115716" y="1316550"/>
                </a:lnTo>
                <a:lnTo>
                  <a:pt x="2145100" y="1296973"/>
                </a:lnTo>
                <a:lnTo>
                  <a:pt x="2189177" y="1282291"/>
                </a:lnTo>
                <a:lnTo>
                  <a:pt x="2194075" y="1277396"/>
                </a:lnTo>
                <a:lnTo>
                  <a:pt x="2213665" y="1267608"/>
                </a:lnTo>
                <a:lnTo>
                  <a:pt x="2238153" y="1252924"/>
                </a:lnTo>
                <a:lnTo>
                  <a:pt x="2262638" y="1238242"/>
                </a:lnTo>
                <a:lnTo>
                  <a:pt x="2277331" y="1228454"/>
                </a:lnTo>
                <a:lnTo>
                  <a:pt x="2292023" y="1228454"/>
                </a:lnTo>
                <a:lnTo>
                  <a:pt x="2292023" y="1277396"/>
                </a:lnTo>
                <a:lnTo>
                  <a:pt x="2296921" y="1272501"/>
                </a:lnTo>
                <a:lnTo>
                  <a:pt x="2306717" y="1267608"/>
                </a:lnTo>
                <a:lnTo>
                  <a:pt x="2316509" y="1262713"/>
                </a:lnTo>
                <a:lnTo>
                  <a:pt x="2331203" y="1257819"/>
                </a:lnTo>
                <a:lnTo>
                  <a:pt x="2350792" y="1257819"/>
                </a:lnTo>
                <a:lnTo>
                  <a:pt x="2404663" y="1262713"/>
                </a:lnTo>
                <a:lnTo>
                  <a:pt x="2414460" y="1238242"/>
                </a:lnTo>
                <a:lnTo>
                  <a:pt x="2434051" y="1218666"/>
                </a:lnTo>
                <a:lnTo>
                  <a:pt x="2453639" y="1218666"/>
                </a:lnTo>
                <a:lnTo>
                  <a:pt x="2453639" y="1223559"/>
                </a:lnTo>
                <a:lnTo>
                  <a:pt x="2448744" y="1233349"/>
                </a:lnTo>
                <a:lnTo>
                  <a:pt x="2448744" y="1252924"/>
                </a:lnTo>
                <a:lnTo>
                  <a:pt x="2443845" y="1277396"/>
                </a:lnTo>
                <a:lnTo>
                  <a:pt x="2497719" y="1238242"/>
                </a:lnTo>
                <a:lnTo>
                  <a:pt x="2497719" y="1199089"/>
                </a:lnTo>
                <a:lnTo>
                  <a:pt x="2487923" y="1179513"/>
                </a:lnTo>
                <a:lnTo>
                  <a:pt x="2497719" y="1155041"/>
                </a:lnTo>
                <a:lnTo>
                  <a:pt x="2585873" y="1164830"/>
                </a:lnTo>
                <a:lnTo>
                  <a:pt x="2664232" y="1238242"/>
                </a:lnTo>
                <a:lnTo>
                  <a:pt x="2669131" y="1238242"/>
                </a:lnTo>
                <a:lnTo>
                  <a:pt x="2674027" y="1233349"/>
                </a:lnTo>
                <a:lnTo>
                  <a:pt x="2678925" y="1228454"/>
                </a:lnTo>
                <a:lnTo>
                  <a:pt x="2678925" y="1218666"/>
                </a:lnTo>
                <a:lnTo>
                  <a:pt x="2678925" y="1208878"/>
                </a:lnTo>
                <a:lnTo>
                  <a:pt x="2674027" y="1194196"/>
                </a:lnTo>
                <a:lnTo>
                  <a:pt x="2669131" y="1184407"/>
                </a:lnTo>
                <a:lnTo>
                  <a:pt x="2669131" y="1169725"/>
                </a:lnTo>
                <a:lnTo>
                  <a:pt x="2664232" y="1164830"/>
                </a:lnTo>
                <a:lnTo>
                  <a:pt x="2659335" y="1155041"/>
                </a:lnTo>
                <a:lnTo>
                  <a:pt x="2659335" y="1140359"/>
                </a:lnTo>
                <a:lnTo>
                  <a:pt x="2654438" y="1106099"/>
                </a:lnTo>
                <a:lnTo>
                  <a:pt x="2654438" y="1062051"/>
                </a:lnTo>
                <a:lnTo>
                  <a:pt x="2664232" y="1022898"/>
                </a:lnTo>
                <a:lnTo>
                  <a:pt x="2683822" y="993532"/>
                </a:lnTo>
                <a:lnTo>
                  <a:pt x="2688720" y="988638"/>
                </a:lnTo>
                <a:lnTo>
                  <a:pt x="2698513" y="983743"/>
                </a:lnTo>
                <a:lnTo>
                  <a:pt x="2708308" y="973956"/>
                </a:lnTo>
                <a:lnTo>
                  <a:pt x="2713206" y="964166"/>
                </a:lnTo>
                <a:lnTo>
                  <a:pt x="2723002" y="949484"/>
                </a:lnTo>
                <a:lnTo>
                  <a:pt x="2727898" y="934801"/>
                </a:lnTo>
                <a:lnTo>
                  <a:pt x="2727898" y="929907"/>
                </a:lnTo>
                <a:lnTo>
                  <a:pt x="2727898" y="905436"/>
                </a:lnTo>
                <a:lnTo>
                  <a:pt x="2737693" y="880965"/>
                </a:lnTo>
                <a:lnTo>
                  <a:pt x="2752385" y="861388"/>
                </a:lnTo>
                <a:lnTo>
                  <a:pt x="2776871" y="851600"/>
                </a:lnTo>
                <a:lnTo>
                  <a:pt x="2786669" y="866283"/>
                </a:lnTo>
                <a:lnTo>
                  <a:pt x="2850336" y="856495"/>
                </a:lnTo>
                <a:lnTo>
                  <a:pt x="2850336" y="861388"/>
                </a:lnTo>
                <a:lnTo>
                  <a:pt x="2860133" y="861388"/>
                </a:lnTo>
                <a:lnTo>
                  <a:pt x="2865027" y="866283"/>
                </a:lnTo>
                <a:lnTo>
                  <a:pt x="2874824" y="876071"/>
                </a:lnTo>
                <a:lnTo>
                  <a:pt x="2879723" y="880965"/>
                </a:lnTo>
                <a:lnTo>
                  <a:pt x="2874824" y="890754"/>
                </a:lnTo>
                <a:lnTo>
                  <a:pt x="2845440" y="920118"/>
                </a:lnTo>
                <a:lnTo>
                  <a:pt x="2840542" y="949484"/>
                </a:lnTo>
                <a:lnTo>
                  <a:pt x="2825850" y="964166"/>
                </a:lnTo>
                <a:lnTo>
                  <a:pt x="2825850" y="1027792"/>
                </a:lnTo>
                <a:lnTo>
                  <a:pt x="2830747" y="1032686"/>
                </a:lnTo>
                <a:lnTo>
                  <a:pt x="2835645" y="1042475"/>
                </a:lnTo>
                <a:lnTo>
                  <a:pt x="2840542" y="1057157"/>
                </a:lnTo>
                <a:lnTo>
                  <a:pt x="2845440" y="1071840"/>
                </a:lnTo>
                <a:lnTo>
                  <a:pt x="2845440" y="1086522"/>
                </a:lnTo>
                <a:lnTo>
                  <a:pt x="2840542" y="1101204"/>
                </a:lnTo>
                <a:lnTo>
                  <a:pt x="2840542" y="1115887"/>
                </a:lnTo>
                <a:lnTo>
                  <a:pt x="2840542" y="1150146"/>
                </a:lnTo>
                <a:lnTo>
                  <a:pt x="2840542" y="1189301"/>
                </a:lnTo>
                <a:lnTo>
                  <a:pt x="2840542" y="1228454"/>
                </a:lnTo>
                <a:lnTo>
                  <a:pt x="2840542" y="1248030"/>
                </a:lnTo>
                <a:lnTo>
                  <a:pt x="2840542" y="1252924"/>
                </a:lnTo>
                <a:lnTo>
                  <a:pt x="2845440" y="1257819"/>
                </a:lnTo>
                <a:lnTo>
                  <a:pt x="2850336" y="1257819"/>
                </a:lnTo>
                <a:lnTo>
                  <a:pt x="2855235" y="1262713"/>
                </a:lnTo>
                <a:lnTo>
                  <a:pt x="2860133" y="1262713"/>
                </a:lnTo>
                <a:lnTo>
                  <a:pt x="2865027" y="1262713"/>
                </a:lnTo>
                <a:lnTo>
                  <a:pt x="2865027" y="1267608"/>
                </a:lnTo>
                <a:lnTo>
                  <a:pt x="2869928" y="1267608"/>
                </a:lnTo>
                <a:lnTo>
                  <a:pt x="2869928" y="1272501"/>
                </a:lnTo>
                <a:lnTo>
                  <a:pt x="2869928" y="1282291"/>
                </a:lnTo>
                <a:lnTo>
                  <a:pt x="2860133" y="1292079"/>
                </a:lnTo>
                <a:lnTo>
                  <a:pt x="2860133" y="1296973"/>
                </a:lnTo>
                <a:lnTo>
                  <a:pt x="2855235" y="1301866"/>
                </a:lnTo>
                <a:lnTo>
                  <a:pt x="2850336" y="1311655"/>
                </a:lnTo>
                <a:lnTo>
                  <a:pt x="2840542" y="1326338"/>
                </a:lnTo>
                <a:lnTo>
                  <a:pt x="2830747" y="1336127"/>
                </a:lnTo>
                <a:lnTo>
                  <a:pt x="2825850" y="1345915"/>
                </a:lnTo>
                <a:lnTo>
                  <a:pt x="2820951" y="1355703"/>
                </a:lnTo>
                <a:lnTo>
                  <a:pt x="2816052" y="1360597"/>
                </a:lnTo>
                <a:lnTo>
                  <a:pt x="2816052" y="1365492"/>
                </a:lnTo>
                <a:lnTo>
                  <a:pt x="2816052" y="1370386"/>
                </a:lnTo>
                <a:lnTo>
                  <a:pt x="2816052" y="1380174"/>
                </a:lnTo>
                <a:lnTo>
                  <a:pt x="2820951" y="1389963"/>
                </a:lnTo>
                <a:lnTo>
                  <a:pt x="2820951" y="1394857"/>
                </a:lnTo>
                <a:lnTo>
                  <a:pt x="2820951" y="1404646"/>
                </a:lnTo>
                <a:lnTo>
                  <a:pt x="2816052" y="1409540"/>
                </a:lnTo>
                <a:lnTo>
                  <a:pt x="2806259" y="1414434"/>
                </a:lnTo>
                <a:lnTo>
                  <a:pt x="2791566" y="1414434"/>
                </a:lnTo>
                <a:lnTo>
                  <a:pt x="2757282" y="1419328"/>
                </a:lnTo>
                <a:lnTo>
                  <a:pt x="2727898" y="1424222"/>
                </a:lnTo>
                <a:lnTo>
                  <a:pt x="2708308" y="1434011"/>
                </a:lnTo>
                <a:lnTo>
                  <a:pt x="2718104" y="1438906"/>
                </a:lnTo>
                <a:lnTo>
                  <a:pt x="2747489" y="1448694"/>
                </a:lnTo>
                <a:lnTo>
                  <a:pt x="2781770" y="1458482"/>
                </a:lnTo>
                <a:lnTo>
                  <a:pt x="2816052" y="1453588"/>
                </a:lnTo>
                <a:lnTo>
                  <a:pt x="2820951" y="1448694"/>
                </a:lnTo>
                <a:lnTo>
                  <a:pt x="2830747" y="1443800"/>
                </a:lnTo>
                <a:lnTo>
                  <a:pt x="2845440" y="1438906"/>
                </a:lnTo>
                <a:lnTo>
                  <a:pt x="2855235" y="1438906"/>
                </a:lnTo>
                <a:lnTo>
                  <a:pt x="2865027" y="1438906"/>
                </a:lnTo>
                <a:lnTo>
                  <a:pt x="2874824" y="1429117"/>
                </a:lnTo>
                <a:lnTo>
                  <a:pt x="2884619" y="1419328"/>
                </a:lnTo>
                <a:lnTo>
                  <a:pt x="2884619" y="1409540"/>
                </a:lnTo>
                <a:lnTo>
                  <a:pt x="2889516" y="1394857"/>
                </a:lnTo>
                <a:lnTo>
                  <a:pt x="2889516" y="1365492"/>
                </a:lnTo>
                <a:lnTo>
                  <a:pt x="2889516" y="1326338"/>
                </a:lnTo>
                <a:lnTo>
                  <a:pt x="2889516" y="1287185"/>
                </a:lnTo>
                <a:lnTo>
                  <a:pt x="2894416" y="1272501"/>
                </a:lnTo>
                <a:lnTo>
                  <a:pt x="2894416" y="1267608"/>
                </a:lnTo>
                <a:lnTo>
                  <a:pt x="2899312" y="1262713"/>
                </a:lnTo>
                <a:lnTo>
                  <a:pt x="2904211" y="1257819"/>
                </a:lnTo>
                <a:lnTo>
                  <a:pt x="2914006" y="1252924"/>
                </a:lnTo>
                <a:lnTo>
                  <a:pt x="2928698" y="1252924"/>
                </a:lnTo>
                <a:lnTo>
                  <a:pt x="2938493" y="1252924"/>
                </a:lnTo>
                <a:lnTo>
                  <a:pt x="2943391" y="1248030"/>
                </a:lnTo>
                <a:lnTo>
                  <a:pt x="2962980" y="1223559"/>
                </a:lnTo>
                <a:lnTo>
                  <a:pt x="2972776" y="1248030"/>
                </a:lnTo>
                <a:lnTo>
                  <a:pt x="2977674" y="1257819"/>
                </a:lnTo>
                <a:lnTo>
                  <a:pt x="2977674" y="1287185"/>
                </a:lnTo>
                <a:lnTo>
                  <a:pt x="2977674" y="1331232"/>
                </a:lnTo>
                <a:lnTo>
                  <a:pt x="2972776" y="1375281"/>
                </a:lnTo>
                <a:lnTo>
                  <a:pt x="2967878" y="1414434"/>
                </a:lnTo>
                <a:lnTo>
                  <a:pt x="2962980" y="1438906"/>
                </a:lnTo>
                <a:lnTo>
                  <a:pt x="2958082" y="1443800"/>
                </a:lnTo>
                <a:lnTo>
                  <a:pt x="2958082" y="1448694"/>
                </a:lnTo>
                <a:lnTo>
                  <a:pt x="2958082" y="1453588"/>
                </a:lnTo>
                <a:lnTo>
                  <a:pt x="2958082" y="1458482"/>
                </a:lnTo>
                <a:lnTo>
                  <a:pt x="2962980" y="1458482"/>
                </a:lnTo>
                <a:lnTo>
                  <a:pt x="2972776" y="1458482"/>
                </a:lnTo>
                <a:lnTo>
                  <a:pt x="2977674" y="1453588"/>
                </a:lnTo>
                <a:lnTo>
                  <a:pt x="2982570" y="1443800"/>
                </a:lnTo>
                <a:lnTo>
                  <a:pt x="2987469" y="1434011"/>
                </a:lnTo>
                <a:lnTo>
                  <a:pt x="2987469" y="1429117"/>
                </a:lnTo>
                <a:lnTo>
                  <a:pt x="2992364" y="1424222"/>
                </a:lnTo>
                <a:lnTo>
                  <a:pt x="2997263" y="1414434"/>
                </a:lnTo>
                <a:lnTo>
                  <a:pt x="3002161" y="1409540"/>
                </a:lnTo>
                <a:lnTo>
                  <a:pt x="3007058" y="1409540"/>
                </a:lnTo>
                <a:lnTo>
                  <a:pt x="3011957" y="1414434"/>
                </a:lnTo>
                <a:lnTo>
                  <a:pt x="3021750" y="1434011"/>
                </a:lnTo>
                <a:lnTo>
                  <a:pt x="3036443" y="1468270"/>
                </a:lnTo>
                <a:lnTo>
                  <a:pt x="3041342" y="1497635"/>
                </a:lnTo>
                <a:lnTo>
                  <a:pt x="3041342" y="1512317"/>
                </a:lnTo>
                <a:lnTo>
                  <a:pt x="3046238" y="1522106"/>
                </a:lnTo>
                <a:lnTo>
                  <a:pt x="3056033" y="1527000"/>
                </a:lnTo>
                <a:lnTo>
                  <a:pt x="3060931" y="1531895"/>
                </a:lnTo>
                <a:lnTo>
                  <a:pt x="3070725" y="1527000"/>
                </a:lnTo>
                <a:lnTo>
                  <a:pt x="3075624" y="1522106"/>
                </a:lnTo>
                <a:lnTo>
                  <a:pt x="3075624" y="1497635"/>
                </a:lnTo>
                <a:lnTo>
                  <a:pt x="3075624" y="1463376"/>
                </a:lnTo>
                <a:lnTo>
                  <a:pt x="3065829" y="1438906"/>
                </a:lnTo>
                <a:lnTo>
                  <a:pt x="3060931" y="1434011"/>
                </a:lnTo>
                <a:lnTo>
                  <a:pt x="3060931" y="1424222"/>
                </a:lnTo>
                <a:lnTo>
                  <a:pt x="3065829" y="1414434"/>
                </a:lnTo>
                <a:lnTo>
                  <a:pt x="3070725" y="1404646"/>
                </a:lnTo>
                <a:lnTo>
                  <a:pt x="3075624" y="1399751"/>
                </a:lnTo>
                <a:lnTo>
                  <a:pt x="3085418" y="1399751"/>
                </a:lnTo>
                <a:lnTo>
                  <a:pt x="3090315" y="1399751"/>
                </a:lnTo>
                <a:lnTo>
                  <a:pt x="3095213" y="1394857"/>
                </a:lnTo>
                <a:lnTo>
                  <a:pt x="3105008" y="1394857"/>
                </a:lnTo>
                <a:lnTo>
                  <a:pt x="3114805" y="1389963"/>
                </a:lnTo>
                <a:lnTo>
                  <a:pt x="3124599" y="1380174"/>
                </a:lnTo>
                <a:lnTo>
                  <a:pt x="3129496" y="1370386"/>
                </a:lnTo>
                <a:lnTo>
                  <a:pt x="3119702" y="1370386"/>
                </a:lnTo>
                <a:lnTo>
                  <a:pt x="3109906" y="1365492"/>
                </a:lnTo>
                <a:lnTo>
                  <a:pt x="3095213" y="1360597"/>
                </a:lnTo>
                <a:lnTo>
                  <a:pt x="3090315" y="1355703"/>
                </a:lnTo>
                <a:lnTo>
                  <a:pt x="3080520" y="1350810"/>
                </a:lnTo>
                <a:lnTo>
                  <a:pt x="3075624" y="1345915"/>
                </a:lnTo>
                <a:lnTo>
                  <a:pt x="3065829" y="1345915"/>
                </a:lnTo>
                <a:lnTo>
                  <a:pt x="3060931" y="1345915"/>
                </a:lnTo>
                <a:lnTo>
                  <a:pt x="3051136" y="1350810"/>
                </a:lnTo>
                <a:lnTo>
                  <a:pt x="3046238" y="1350810"/>
                </a:lnTo>
                <a:lnTo>
                  <a:pt x="3041342" y="1350810"/>
                </a:lnTo>
                <a:lnTo>
                  <a:pt x="3036443" y="1345915"/>
                </a:lnTo>
                <a:lnTo>
                  <a:pt x="3031546" y="1341021"/>
                </a:lnTo>
                <a:lnTo>
                  <a:pt x="3026649" y="1336127"/>
                </a:lnTo>
                <a:lnTo>
                  <a:pt x="3026649" y="1321444"/>
                </a:lnTo>
                <a:lnTo>
                  <a:pt x="3021750" y="1296973"/>
                </a:lnTo>
                <a:lnTo>
                  <a:pt x="3011957" y="1267608"/>
                </a:lnTo>
                <a:lnTo>
                  <a:pt x="3007058" y="1243136"/>
                </a:lnTo>
                <a:lnTo>
                  <a:pt x="3002161" y="1238242"/>
                </a:lnTo>
                <a:lnTo>
                  <a:pt x="3002161" y="1233349"/>
                </a:lnTo>
                <a:lnTo>
                  <a:pt x="2997263" y="1228454"/>
                </a:lnTo>
                <a:lnTo>
                  <a:pt x="2992364" y="1223559"/>
                </a:lnTo>
                <a:lnTo>
                  <a:pt x="2987469" y="1213771"/>
                </a:lnTo>
                <a:lnTo>
                  <a:pt x="2982570" y="1208878"/>
                </a:lnTo>
                <a:lnTo>
                  <a:pt x="2972776" y="1203983"/>
                </a:lnTo>
                <a:lnTo>
                  <a:pt x="2958082" y="1203983"/>
                </a:lnTo>
                <a:lnTo>
                  <a:pt x="2943391" y="1203983"/>
                </a:lnTo>
                <a:lnTo>
                  <a:pt x="2909106" y="1228454"/>
                </a:lnTo>
                <a:lnTo>
                  <a:pt x="2869928" y="1223559"/>
                </a:lnTo>
                <a:lnTo>
                  <a:pt x="2869928" y="1208878"/>
                </a:lnTo>
                <a:lnTo>
                  <a:pt x="2874824" y="1174618"/>
                </a:lnTo>
                <a:lnTo>
                  <a:pt x="2874824" y="1140359"/>
                </a:lnTo>
                <a:lnTo>
                  <a:pt x="2884619" y="1115887"/>
                </a:lnTo>
                <a:lnTo>
                  <a:pt x="2894416" y="1106099"/>
                </a:lnTo>
                <a:lnTo>
                  <a:pt x="2899312" y="1091416"/>
                </a:lnTo>
                <a:lnTo>
                  <a:pt x="2899312" y="1076734"/>
                </a:lnTo>
                <a:lnTo>
                  <a:pt x="2904211" y="1062051"/>
                </a:lnTo>
                <a:lnTo>
                  <a:pt x="2899312" y="1057157"/>
                </a:lnTo>
                <a:lnTo>
                  <a:pt x="2899312" y="1047369"/>
                </a:lnTo>
                <a:lnTo>
                  <a:pt x="2894416" y="1042475"/>
                </a:lnTo>
                <a:lnTo>
                  <a:pt x="2884619" y="1037580"/>
                </a:lnTo>
                <a:lnTo>
                  <a:pt x="2879723" y="1032686"/>
                </a:lnTo>
                <a:lnTo>
                  <a:pt x="2874824" y="1027792"/>
                </a:lnTo>
                <a:lnTo>
                  <a:pt x="2874824" y="1018004"/>
                </a:lnTo>
                <a:lnTo>
                  <a:pt x="2869928" y="1003320"/>
                </a:lnTo>
                <a:lnTo>
                  <a:pt x="2874824" y="993532"/>
                </a:lnTo>
                <a:lnTo>
                  <a:pt x="2879723" y="978850"/>
                </a:lnTo>
                <a:lnTo>
                  <a:pt x="2889516" y="964166"/>
                </a:lnTo>
                <a:lnTo>
                  <a:pt x="2904211" y="959272"/>
                </a:lnTo>
                <a:lnTo>
                  <a:pt x="2914006" y="954378"/>
                </a:lnTo>
                <a:lnTo>
                  <a:pt x="2923800" y="944590"/>
                </a:lnTo>
                <a:lnTo>
                  <a:pt x="2923800" y="939695"/>
                </a:lnTo>
                <a:lnTo>
                  <a:pt x="2923800" y="929907"/>
                </a:lnTo>
                <a:lnTo>
                  <a:pt x="2923800" y="920118"/>
                </a:lnTo>
                <a:lnTo>
                  <a:pt x="2918901" y="910331"/>
                </a:lnTo>
                <a:lnTo>
                  <a:pt x="2914006" y="900542"/>
                </a:lnTo>
                <a:lnTo>
                  <a:pt x="2914006" y="890754"/>
                </a:lnTo>
                <a:lnTo>
                  <a:pt x="2909106" y="880965"/>
                </a:lnTo>
                <a:lnTo>
                  <a:pt x="2909106" y="871177"/>
                </a:lnTo>
                <a:lnTo>
                  <a:pt x="2909106" y="861388"/>
                </a:lnTo>
                <a:lnTo>
                  <a:pt x="2909106" y="856495"/>
                </a:lnTo>
                <a:lnTo>
                  <a:pt x="2918901" y="851600"/>
                </a:lnTo>
                <a:lnTo>
                  <a:pt x="2923800" y="846706"/>
                </a:lnTo>
                <a:lnTo>
                  <a:pt x="2928698" y="846706"/>
                </a:lnTo>
                <a:lnTo>
                  <a:pt x="2933594" y="846706"/>
                </a:lnTo>
                <a:lnTo>
                  <a:pt x="2938493" y="841812"/>
                </a:lnTo>
                <a:lnTo>
                  <a:pt x="2948287" y="841812"/>
                </a:lnTo>
                <a:lnTo>
                  <a:pt x="2958082" y="846706"/>
                </a:lnTo>
                <a:lnTo>
                  <a:pt x="2962980" y="846706"/>
                </a:lnTo>
                <a:lnTo>
                  <a:pt x="2967878" y="851600"/>
                </a:lnTo>
                <a:lnTo>
                  <a:pt x="2972776" y="861388"/>
                </a:lnTo>
                <a:lnTo>
                  <a:pt x="2972776" y="885859"/>
                </a:lnTo>
                <a:lnTo>
                  <a:pt x="2972776" y="910331"/>
                </a:lnTo>
                <a:lnTo>
                  <a:pt x="2977674" y="929907"/>
                </a:lnTo>
                <a:lnTo>
                  <a:pt x="2987469" y="939695"/>
                </a:lnTo>
                <a:lnTo>
                  <a:pt x="2992364" y="939695"/>
                </a:lnTo>
                <a:lnTo>
                  <a:pt x="2992364" y="934801"/>
                </a:lnTo>
                <a:lnTo>
                  <a:pt x="2997263" y="929907"/>
                </a:lnTo>
                <a:lnTo>
                  <a:pt x="3002161" y="925013"/>
                </a:lnTo>
                <a:lnTo>
                  <a:pt x="3007058" y="920118"/>
                </a:lnTo>
                <a:lnTo>
                  <a:pt x="3011957" y="925013"/>
                </a:lnTo>
                <a:lnTo>
                  <a:pt x="3016853" y="925013"/>
                </a:lnTo>
                <a:lnTo>
                  <a:pt x="3026649" y="934801"/>
                </a:lnTo>
                <a:lnTo>
                  <a:pt x="3041342" y="944590"/>
                </a:lnTo>
                <a:lnTo>
                  <a:pt x="3056033" y="949484"/>
                </a:lnTo>
                <a:lnTo>
                  <a:pt x="3070725" y="954378"/>
                </a:lnTo>
                <a:lnTo>
                  <a:pt x="3080520" y="959272"/>
                </a:lnTo>
                <a:lnTo>
                  <a:pt x="3090315" y="959272"/>
                </a:lnTo>
                <a:lnTo>
                  <a:pt x="3100112" y="959272"/>
                </a:lnTo>
                <a:lnTo>
                  <a:pt x="3105008" y="964166"/>
                </a:lnTo>
                <a:lnTo>
                  <a:pt x="3109906" y="969061"/>
                </a:lnTo>
                <a:lnTo>
                  <a:pt x="3114805" y="973956"/>
                </a:lnTo>
                <a:lnTo>
                  <a:pt x="3129496" y="978850"/>
                </a:lnTo>
                <a:lnTo>
                  <a:pt x="3139290" y="978850"/>
                </a:lnTo>
                <a:lnTo>
                  <a:pt x="3149088" y="978850"/>
                </a:lnTo>
                <a:lnTo>
                  <a:pt x="3158881" y="978850"/>
                </a:lnTo>
                <a:lnTo>
                  <a:pt x="3163779" y="978850"/>
                </a:lnTo>
                <a:lnTo>
                  <a:pt x="3163779" y="983743"/>
                </a:lnTo>
                <a:lnTo>
                  <a:pt x="3168675" y="993532"/>
                </a:lnTo>
                <a:lnTo>
                  <a:pt x="3168675" y="1003320"/>
                </a:lnTo>
                <a:lnTo>
                  <a:pt x="3163779" y="1022898"/>
                </a:lnTo>
                <a:lnTo>
                  <a:pt x="3153984" y="1037580"/>
                </a:lnTo>
                <a:lnTo>
                  <a:pt x="3149088" y="1047369"/>
                </a:lnTo>
                <a:lnTo>
                  <a:pt x="3139290" y="1062051"/>
                </a:lnTo>
                <a:lnTo>
                  <a:pt x="3134391" y="1066946"/>
                </a:lnTo>
                <a:lnTo>
                  <a:pt x="3134391" y="1071840"/>
                </a:lnTo>
                <a:lnTo>
                  <a:pt x="3134391" y="1076734"/>
                </a:lnTo>
                <a:lnTo>
                  <a:pt x="3139290" y="1076734"/>
                </a:lnTo>
                <a:lnTo>
                  <a:pt x="3149088" y="1081628"/>
                </a:lnTo>
                <a:lnTo>
                  <a:pt x="3153984" y="1091416"/>
                </a:lnTo>
                <a:lnTo>
                  <a:pt x="3153984" y="1101204"/>
                </a:lnTo>
                <a:lnTo>
                  <a:pt x="3149088" y="1110993"/>
                </a:lnTo>
                <a:lnTo>
                  <a:pt x="3149088" y="1120781"/>
                </a:lnTo>
                <a:lnTo>
                  <a:pt x="3149088" y="1130570"/>
                </a:lnTo>
                <a:lnTo>
                  <a:pt x="3153984" y="1145253"/>
                </a:lnTo>
                <a:lnTo>
                  <a:pt x="3163779" y="1155041"/>
                </a:lnTo>
                <a:lnTo>
                  <a:pt x="3173573" y="1164830"/>
                </a:lnTo>
                <a:lnTo>
                  <a:pt x="3183367" y="1174618"/>
                </a:lnTo>
                <a:lnTo>
                  <a:pt x="3193164" y="1179513"/>
                </a:lnTo>
                <a:lnTo>
                  <a:pt x="3222549" y="1184407"/>
                </a:lnTo>
                <a:lnTo>
                  <a:pt x="3222549" y="1169725"/>
                </a:lnTo>
                <a:lnTo>
                  <a:pt x="3217652" y="1169725"/>
                </a:lnTo>
                <a:lnTo>
                  <a:pt x="3212754" y="1164830"/>
                </a:lnTo>
                <a:lnTo>
                  <a:pt x="3207857" y="1159936"/>
                </a:lnTo>
                <a:lnTo>
                  <a:pt x="3198062" y="1150146"/>
                </a:lnTo>
                <a:lnTo>
                  <a:pt x="3193164" y="1140359"/>
                </a:lnTo>
                <a:lnTo>
                  <a:pt x="3193164" y="1125675"/>
                </a:lnTo>
                <a:lnTo>
                  <a:pt x="3193164" y="1110993"/>
                </a:lnTo>
                <a:lnTo>
                  <a:pt x="3202958" y="1091416"/>
                </a:lnTo>
                <a:lnTo>
                  <a:pt x="3202958" y="978850"/>
                </a:lnTo>
                <a:lnTo>
                  <a:pt x="3198062" y="973956"/>
                </a:lnTo>
                <a:lnTo>
                  <a:pt x="3193164" y="969061"/>
                </a:lnTo>
                <a:lnTo>
                  <a:pt x="3183367" y="964166"/>
                </a:lnTo>
                <a:lnTo>
                  <a:pt x="3173573" y="954378"/>
                </a:lnTo>
                <a:lnTo>
                  <a:pt x="3163779" y="944590"/>
                </a:lnTo>
                <a:lnTo>
                  <a:pt x="3158881" y="939695"/>
                </a:lnTo>
                <a:lnTo>
                  <a:pt x="3158881" y="929907"/>
                </a:lnTo>
                <a:lnTo>
                  <a:pt x="3153984" y="929907"/>
                </a:lnTo>
                <a:lnTo>
                  <a:pt x="3149088" y="929907"/>
                </a:lnTo>
                <a:lnTo>
                  <a:pt x="3134391" y="929907"/>
                </a:lnTo>
                <a:lnTo>
                  <a:pt x="3124599" y="925013"/>
                </a:lnTo>
                <a:lnTo>
                  <a:pt x="3114805" y="925013"/>
                </a:lnTo>
                <a:lnTo>
                  <a:pt x="3109906" y="915224"/>
                </a:lnTo>
                <a:lnTo>
                  <a:pt x="3109906" y="900542"/>
                </a:lnTo>
                <a:lnTo>
                  <a:pt x="3109906" y="876071"/>
                </a:lnTo>
                <a:lnTo>
                  <a:pt x="3105008" y="846706"/>
                </a:lnTo>
                <a:lnTo>
                  <a:pt x="3114805" y="817341"/>
                </a:lnTo>
                <a:lnTo>
                  <a:pt x="3124599" y="787975"/>
                </a:lnTo>
                <a:lnTo>
                  <a:pt x="3149088" y="773293"/>
                </a:lnTo>
                <a:lnTo>
                  <a:pt x="3202958" y="758610"/>
                </a:lnTo>
                <a:lnTo>
                  <a:pt x="3237237" y="743928"/>
                </a:lnTo>
                <a:lnTo>
                  <a:pt x="3247032" y="729246"/>
                </a:lnTo>
                <a:lnTo>
                  <a:pt x="3247032" y="719457"/>
                </a:lnTo>
                <a:lnTo>
                  <a:pt x="3242135" y="714563"/>
                </a:lnTo>
                <a:lnTo>
                  <a:pt x="3237237" y="709669"/>
                </a:lnTo>
                <a:lnTo>
                  <a:pt x="3237237" y="699880"/>
                </a:lnTo>
                <a:lnTo>
                  <a:pt x="3247032" y="694986"/>
                </a:lnTo>
                <a:lnTo>
                  <a:pt x="3256827" y="690092"/>
                </a:lnTo>
                <a:lnTo>
                  <a:pt x="3266622" y="680304"/>
                </a:lnTo>
                <a:lnTo>
                  <a:pt x="3281315" y="670515"/>
                </a:lnTo>
                <a:lnTo>
                  <a:pt x="3296008" y="660727"/>
                </a:lnTo>
                <a:lnTo>
                  <a:pt x="3300905" y="646044"/>
                </a:lnTo>
                <a:lnTo>
                  <a:pt x="3305803" y="636256"/>
                </a:lnTo>
                <a:lnTo>
                  <a:pt x="3315596" y="606891"/>
                </a:lnTo>
                <a:lnTo>
                  <a:pt x="3330290" y="572631"/>
                </a:lnTo>
                <a:lnTo>
                  <a:pt x="3349879" y="548161"/>
                </a:lnTo>
                <a:lnTo>
                  <a:pt x="3369468" y="533478"/>
                </a:lnTo>
                <a:lnTo>
                  <a:pt x="3398852" y="528584"/>
                </a:lnTo>
                <a:lnTo>
                  <a:pt x="3418442" y="518795"/>
                </a:lnTo>
                <a:lnTo>
                  <a:pt x="3433134" y="504113"/>
                </a:lnTo>
                <a:lnTo>
                  <a:pt x="3442929" y="494324"/>
                </a:lnTo>
                <a:lnTo>
                  <a:pt x="3452725" y="489430"/>
                </a:lnTo>
                <a:lnTo>
                  <a:pt x="3462519" y="479642"/>
                </a:lnTo>
                <a:lnTo>
                  <a:pt x="3472315" y="474747"/>
                </a:lnTo>
                <a:lnTo>
                  <a:pt x="3487008" y="464960"/>
                </a:lnTo>
                <a:lnTo>
                  <a:pt x="3496802" y="460065"/>
                </a:lnTo>
                <a:lnTo>
                  <a:pt x="3506598" y="455171"/>
                </a:lnTo>
                <a:lnTo>
                  <a:pt x="3511495" y="455171"/>
                </a:lnTo>
                <a:lnTo>
                  <a:pt x="3511495" y="460065"/>
                </a:lnTo>
                <a:lnTo>
                  <a:pt x="3511495" y="464960"/>
                </a:lnTo>
                <a:lnTo>
                  <a:pt x="3516392" y="469854"/>
                </a:lnTo>
                <a:lnTo>
                  <a:pt x="3526187" y="474747"/>
                </a:lnTo>
                <a:lnTo>
                  <a:pt x="3535982" y="474747"/>
                </a:lnTo>
                <a:lnTo>
                  <a:pt x="3545776" y="474747"/>
                </a:lnTo>
                <a:lnTo>
                  <a:pt x="3565367" y="474747"/>
                </a:lnTo>
                <a:lnTo>
                  <a:pt x="3599650" y="469854"/>
                </a:lnTo>
                <a:lnTo>
                  <a:pt x="3633932" y="474747"/>
                </a:lnTo>
                <a:lnTo>
                  <a:pt x="3663306" y="494324"/>
                </a:lnTo>
                <a:lnTo>
                  <a:pt x="3677999" y="523690"/>
                </a:lnTo>
                <a:lnTo>
                  <a:pt x="3687794" y="543266"/>
                </a:lnTo>
                <a:lnTo>
                  <a:pt x="3697589" y="557949"/>
                </a:lnTo>
                <a:lnTo>
                  <a:pt x="3707384" y="562843"/>
                </a:lnTo>
                <a:lnTo>
                  <a:pt x="3717178" y="567737"/>
                </a:lnTo>
                <a:lnTo>
                  <a:pt x="3726973" y="557949"/>
                </a:lnTo>
                <a:lnTo>
                  <a:pt x="3731871" y="548161"/>
                </a:lnTo>
                <a:lnTo>
                  <a:pt x="3731871" y="528584"/>
                </a:lnTo>
                <a:lnTo>
                  <a:pt x="3731871" y="513901"/>
                </a:lnTo>
                <a:lnTo>
                  <a:pt x="3731871" y="499219"/>
                </a:lnTo>
                <a:lnTo>
                  <a:pt x="3731871" y="494324"/>
                </a:lnTo>
                <a:lnTo>
                  <a:pt x="3731871" y="489430"/>
                </a:lnTo>
                <a:lnTo>
                  <a:pt x="3668204" y="440488"/>
                </a:lnTo>
                <a:lnTo>
                  <a:pt x="3663306" y="440488"/>
                </a:lnTo>
                <a:lnTo>
                  <a:pt x="3663306" y="435594"/>
                </a:lnTo>
                <a:lnTo>
                  <a:pt x="3658409" y="430699"/>
                </a:lnTo>
                <a:lnTo>
                  <a:pt x="3653511" y="425805"/>
                </a:lnTo>
                <a:lnTo>
                  <a:pt x="3648614" y="420911"/>
                </a:lnTo>
                <a:lnTo>
                  <a:pt x="3648614" y="416017"/>
                </a:lnTo>
                <a:lnTo>
                  <a:pt x="3653511" y="416017"/>
                </a:lnTo>
                <a:lnTo>
                  <a:pt x="3658409" y="416017"/>
                </a:lnTo>
                <a:lnTo>
                  <a:pt x="3702486" y="435594"/>
                </a:lnTo>
                <a:lnTo>
                  <a:pt x="3722076" y="401334"/>
                </a:lnTo>
                <a:lnTo>
                  <a:pt x="3712281" y="381758"/>
                </a:lnTo>
                <a:lnTo>
                  <a:pt x="3722076" y="371969"/>
                </a:lnTo>
                <a:lnTo>
                  <a:pt x="3736768" y="352393"/>
                </a:lnTo>
                <a:lnTo>
                  <a:pt x="3756358" y="327922"/>
                </a:lnTo>
                <a:lnTo>
                  <a:pt x="3775948" y="303451"/>
                </a:lnTo>
                <a:lnTo>
                  <a:pt x="3785743" y="288768"/>
                </a:lnTo>
                <a:lnTo>
                  <a:pt x="3800436" y="274086"/>
                </a:lnTo>
                <a:lnTo>
                  <a:pt x="3820026" y="259403"/>
                </a:lnTo>
                <a:close/>
                <a:moveTo>
                  <a:pt x="8546100" y="244710"/>
                </a:moveTo>
                <a:lnTo>
                  <a:pt x="8560792" y="244710"/>
                </a:lnTo>
                <a:lnTo>
                  <a:pt x="8595075" y="249604"/>
                </a:lnTo>
                <a:lnTo>
                  <a:pt x="8634255" y="254498"/>
                </a:lnTo>
                <a:lnTo>
                  <a:pt x="8648947" y="259392"/>
                </a:lnTo>
                <a:lnTo>
                  <a:pt x="8653845" y="264286"/>
                </a:lnTo>
                <a:lnTo>
                  <a:pt x="8658742" y="274075"/>
                </a:lnTo>
                <a:lnTo>
                  <a:pt x="8658742" y="278969"/>
                </a:lnTo>
                <a:lnTo>
                  <a:pt x="8653845" y="283863"/>
                </a:lnTo>
                <a:lnTo>
                  <a:pt x="8648947" y="288757"/>
                </a:lnTo>
                <a:lnTo>
                  <a:pt x="8644050" y="288757"/>
                </a:lnTo>
                <a:lnTo>
                  <a:pt x="8634255" y="288757"/>
                </a:lnTo>
                <a:lnTo>
                  <a:pt x="8629357" y="293652"/>
                </a:lnTo>
                <a:lnTo>
                  <a:pt x="8619562" y="303440"/>
                </a:lnTo>
                <a:lnTo>
                  <a:pt x="8609767" y="313228"/>
                </a:lnTo>
                <a:lnTo>
                  <a:pt x="8599972" y="318122"/>
                </a:lnTo>
                <a:lnTo>
                  <a:pt x="8595075" y="323017"/>
                </a:lnTo>
                <a:lnTo>
                  <a:pt x="8575485" y="327911"/>
                </a:lnTo>
                <a:lnTo>
                  <a:pt x="8560792" y="327911"/>
                </a:lnTo>
                <a:lnTo>
                  <a:pt x="8546100" y="327911"/>
                </a:lnTo>
                <a:lnTo>
                  <a:pt x="8536305" y="327911"/>
                </a:lnTo>
                <a:lnTo>
                  <a:pt x="8531407" y="327911"/>
                </a:lnTo>
                <a:lnTo>
                  <a:pt x="8516715" y="308334"/>
                </a:lnTo>
                <a:lnTo>
                  <a:pt x="8516715" y="283863"/>
                </a:lnTo>
                <a:lnTo>
                  <a:pt x="8526510" y="264286"/>
                </a:lnTo>
                <a:lnTo>
                  <a:pt x="8541202" y="249604"/>
                </a:lnTo>
                <a:close/>
                <a:moveTo>
                  <a:pt x="8781179" y="234922"/>
                </a:moveTo>
                <a:lnTo>
                  <a:pt x="8786077" y="234922"/>
                </a:lnTo>
                <a:lnTo>
                  <a:pt x="8786077" y="239816"/>
                </a:lnTo>
                <a:lnTo>
                  <a:pt x="8790974" y="244710"/>
                </a:lnTo>
                <a:lnTo>
                  <a:pt x="8790974" y="249604"/>
                </a:lnTo>
                <a:lnTo>
                  <a:pt x="8795871" y="254498"/>
                </a:lnTo>
                <a:lnTo>
                  <a:pt x="8815461" y="313228"/>
                </a:lnTo>
                <a:lnTo>
                  <a:pt x="8820359" y="327911"/>
                </a:lnTo>
                <a:lnTo>
                  <a:pt x="8820359" y="337699"/>
                </a:lnTo>
                <a:lnTo>
                  <a:pt x="8820359" y="342593"/>
                </a:lnTo>
                <a:lnTo>
                  <a:pt x="8820359" y="347487"/>
                </a:lnTo>
                <a:lnTo>
                  <a:pt x="8815461" y="347487"/>
                </a:lnTo>
                <a:lnTo>
                  <a:pt x="8815461" y="352382"/>
                </a:lnTo>
                <a:lnTo>
                  <a:pt x="8800769" y="347487"/>
                </a:lnTo>
                <a:lnTo>
                  <a:pt x="8790974" y="337699"/>
                </a:lnTo>
                <a:lnTo>
                  <a:pt x="8781179" y="327911"/>
                </a:lnTo>
                <a:lnTo>
                  <a:pt x="8776281" y="318122"/>
                </a:lnTo>
                <a:lnTo>
                  <a:pt x="8776281" y="303440"/>
                </a:lnTo>
                <a:lnTo>
                  <a:pt x="8776281" y="298546"/>
                </a:lnTo>
                <a:lnTo>
                  <a:pt x="8771384" y="288757"/>
                </a:lnTo>
                <a:lnTo>
                  <a:pt x="8776281" y="264286"/>
                </a:lnTo>
                <a:lnTo>
                  <a:pt x="8776281" y="249604"/>
                </a:lnTo>
                <a:lnTo>
                  <a:pt x="8776281" y="239816"/>
                </a:lnTo>
                <a:close/>
                <a:moveTo>
                  <a:pt x="10446324" y="225135"/>
                </a:moveTo>
                <a:lnTo>
                  <a:pt x="10495299" y="230029"/>
                </a:lnTo>
                <a:lnTo>
                  <a:pt x="10529581" y="230029"/>
                </a:lnTo>
                <a:lnTo>
                  <a:pt x="10544274" y="234923"/>
                </a:lnTo>
                <a:lnTo>
                  <a:pt x="10554069" y="239817"/>
                </a:lnTo>
                <a:lnTo>
                  <a:pt x="10554069" y="244712"/>
                </a:lnTo>
                <a:lnTo>
                  <a:pt x="10558966" y="249606"/>
                </a:lnTo>
                <a:lnTo>
                  <a:pt x="10554069" y="254500"/>
                </a:lnTo>
                <a:lnTo>
                  <a:pt x="10554069" y="259394"/>
                </a:lnTo>
                <a:lnTo>
                  <a:pt x="10534479" y="264288"/>
                </a:lnTo>
                <a:lnTo>
                  <a:pt x="10514889" y="278971"/>
                </a:lnTo>
                <a:lnTo>
                  <a:pt x="10495299" y="298548"/>
                </a:lnTo>
                <a:lnTo>
                  <a:pt x="10475709" y="313230"/>
                </a:lnTo>
                <a:lnTo>
                  <a:pt x="10470811" y="318124"/>
                </a:lnTo>
                <a:lnTo>
                  <a:pt x="10500196" y="303442"/>
                </a:lnTo>
                <a:lnTo>
                  <a:pt x="10509991" y="298548"/>
                </a:lnTo>
                <a:lnTo>
                  <a:pt x="10519786" y="293653"/>
                </a:lnTo>
                <a:lnTo>
                  <a:pt x="10534479" y="288759"/>
                </a:lnTo>
                <a:lnTo>
                  <a:pt x="10549171" y="288759"/>
                </a:lnTo>
                <a:lnTo>
                  <a:pt x="10558966" y="283865"/>
                </a:lnTo>
                <a:lnTo>
                  <a:pt x="10568761" y="278971"/>
                </a:lnTo>
                <a:lnTo>
                  <a:pt x="10573659" y="274077"/>
                </a:lnTo>
                <a:lnTo>
                  <a:pt x="10583453" y="269182"/>
                </a:lnTo>
                <a:lnTo>
                  <a:pt x="10593248" y="269182"/>
                </a:lnTo>
                <a:lnTo>
                  <a:pt x="10598146" y="269182"/>
                </a:lnTo>
                <a:lnTo>
                  <a:pt x="10598146" y="293653"/>
                </a:lnTo>
                <a:lnTo>
                  <a:pt x="10617736" y="293653"/>
                </a:lnTo>
                <a:lnTo>
                  <a:pt x="10627531" y="293653"/>
                </a:lnTo>
                <a:lnTo>
                  <a:pt x="10642223" y="298548"/>
                </a:lnTo>
                <a:lnTo>
                  <a:pt x="10652018" y="303442"/>
                </a:lnTo>
                <a:lnTo>
                  <a:pt x="10661813" y="313230"/>
                </a:lnTo>
                <a:lnTo>
                  <a:pt x="10666711" y="323019"/>
                </a:lnTo>
                <a:lnTo>
                  <a:pt x="10666711" y="332807"/>
                </a:lnTo>
                <a:lnTo>
                  <a:pt x="10661813" y="342595"/>
                </a:lnTo>
                <a:lnTo>
                  <a:pt x="10656916" y="347490"/>
                </a:lnTo>
                <a:lnTo>
                  <a:pt x="10652018" y="352384"/>
                </a:lnTo>
                <a:lnTo>
                  <a:pt x="10652018" y="357278"/>
                </a:lnTo>
                <a:lnTo>
                  <a:pt x="10647121" y="357278"/>
                </a:lnTo>
                <a:lnTo>
                  <a:pt x="10642223" y="357278"/>
                </a:lnTo>
                <a:lnTo>
                  <a:pt x="10627531" y="362172"/>
                </a:lnTo>
                <a:lnTo>
                  <a:pt x="10612838" y="362172"/>
                </a:lnTo>
                <a:lnTo>
                  <a:pt x="10598146" y="367066"/>
                </a:lnTo>
                <a:lnTo>
                  <a:pt x="10588351" y="371960"/>
                </a:lnTo>
                <a:lnTo>
                  <a:pt x="10578556" y="376854"/>
                </a:lnTo>
                <a:lnTo>
                  <a:pt x="10568761" y="381749"/>
                </a:lnTo>
                <a:lnTo>
                  <a:pt x="10568761" y="391537"/>
                </a:lnTo>
                <a:lnTo>
                  <a:pt x="10563864" y="401325"/>
                </a:lnTo>
                <a:lnTo>
                  <a:pt x="10563864" y="411114"/>
                </a:lnTo>
                <a:lnTo>
                  <a:pt x="10563864" y="416008"/>
                </a:lnTo>
                <a:lnTo>
                  <a:pt x="10573659" y="401325"/>
                </a:lnTo>
                <a:lnTo>
                  <a:pt x="10598146" y="381749"/>
                </a:lnTo>
                <a:lnTo>
                  <a:pt x="10627531" y="371960"/>
                </a:lnTo>
                <a:lnTo>
                  <a:pt x="10647121" y="371960"/>
                </a:lnTo>
                <a:lnTo>
                  <a:pt x="10656916" y="371960"/>
                </a:lnTo>
                <a:lnTo>
                  <a:pt x="10666711" y="391537"/>
                </a:lnTo>
                <a:lnTo>
                  <a:pt x="10656916" y="406220"/>
                </a:lnTo>
                <a:lnTo>
                  <a:pt x="10647121" y="416008"/>
                </a:lnTo>
                <a:lnTo>
                  <a:pt x="10637326" y="420902"/>
                </a:lnTo>
                <a:lnTo>
                  <a:pt x="10637326" y="425796"/>
                </a:lnTo>
                <a:lnTo>
                  <a:pt x="10637326" y="430691"/>
                </a:lnTo>
                <a:lnTo>
                  <a:pt x="10637326" y="435585"/>
                </a:lnTo>
                <a:lnTo>
                  <a:pt x="10642223" y="430691"/>
                </a:lnTo>
                <a:lnTo>
                  <a:pt x="10652018" y="425796"/>
                </a:lnTo>
                <a:lnTo>
                  <a:pt x="10661813" y="420902"/>
                </a:lnTo>
                <a:lnTo>
                  <a:pt x="10666711" y="416008"/>
                </a:lnTo>
                <a:lnTo>
                  <a:pt x="10676506" y="406220"/>
                </a:lnTo>
                <a:lnTo>
                  <a:pt x="10681403" y="401325"/>
                </a:lnTo>
                <a:lnTo>
                  <a:pt x="10686301" y="396431"/>
                </a:lnTo>
                <a:lnTo>
                  <a:pt x="10686301" y="391537"/>
                </a:lnTo>
                <a:lnTo>
                  <a:pt x="10700993" y="381749"/>
                </a:lnTo>
                <a:lnTo>
                  <a:pt x="10710788" y="381749"/>
                </a:lnTo>
                <a:lnTo>
                  <a:pt x="10720583" y="376854"/>
                </a:lnTo>
                <a:lnTo>
                  <a:pt x="10730378" y="381749"/>
                </a:lnTo>
                <a:lnTo>
                  <a:pt x="10735275" y="381749"/>
                </a:lnTo>
                <a:lnTo>
                  <a:pt x="10740173" y="386643"/>
                </a:lnTo>
                <a:lnTo>
                  <a:pt x="10715685" y="440479"/>
                </a:lnTo>
                <a:lnTo>
                  <a:pt x="10700993" y="469844"/>
                </a:lnTo>
                <a:lnTo>
                  <a:pt x="10691198" y="494315"/>
                </a:lnTo>
                <a:lnTo>
                  <a:pt x="10671608" y="518786"/>
                </a:lnTo>
                <a:lnTo>
                  <a:pt x="10652018" y="543257"/>
                </a:lnTo>
                <a:lnTo>
                  <a:pt x="10637326" y="562834"/>
                </a:lnTo>
                <a:lnTo>
                  <a:pt x="10632428" y="567728"/>
                </a:lnTo>
                <a:lnTo>
                  <a:pt x="10652018" y="557939"/>
                </a:lnTo>
                <a:lnTo>
                  <a:pt x="10676506" y="538362"/>
                </a:lnTo>
                <a:lnTo>
                  <a:pt x="10710788" y="513892"/>
                </a:lnTo>
                <a:lnTo>
                  <a:pt x="10740173" y="489421"/>
                </a:lnTo>
                <a:lnTo>
                  <a:pt x="10759763" y="464950"/>
                </a:lnTo>
                <a:lnTo>
                  <a:pt x="10764660" y="450267"/>
                </a:lnTo>
                <a:lnTo>
                  <a:pt x="10769558" y="440479"/>
                </a:lnTo>
                <a:lnTo>
                  <a:pt x="10769558" y="435585"/>
                </a:lnTo>
                <a:lnTo>
                  <a:pt x="10764660" y="430691"/>
                </a:lnTo>
                <a:lnTo>
                  <a:pt x="10759763" y="425796"/>
                </a:lnTo>
                <a:lnTo>
                  <a:pt x="10759763" y="416008"/>
                </a:lnTo>
                <a:lnTo>
                  <a:pt x="10759763" y="411114"/>
                </a:lnTo>
                <a:lnTo>
                  <a:pt x="10764660" y="406220"/>
                </a:lnTo>
                <a:lnTo>
                  <a:pt x="10769558" y="406220"/>
                </a:lnTo>
                <a:lnTo>
                  <a:pt x="10774455" y="411114"/>
                </a:lnTo>
                <a:lnTo>
                  <a:pt x="10779353" y="416008"/>
                </a:lnTo>
                <a:lnTo>
                  <a:pt x="10784250" y="425796"/>
                </a:lnTo>
                <a:lnTo>
                  <a:pt x="10789148" y="420902"/>
                </a:lnTo>
                <a:lnTo>
                  <a:pt x="10794045" y="416008"/>
                </a:lnTo>
                <a:lnTo>
                  <a:pt x="10798943" y="411114"/>
                </a:lnTo>
                <a:lnTo>
                  <a:pt x="10798943" y="406220"/>
                </a:lnTo>
                <a:lnTo>
                  <a:pt x="10798943" y="401325"/>
                </a:lnTo>
                <a:lnTo>
                  <a:pt x="10843020" y="430691"/>
                </a:lnTo>
                <a:lnTo>
                  <a:pt x="10833225" y="435585"/>
                </a:lnTo>
                <a:lnTo>
                  <a:pt x="10833225" y="445373"/>
                </a:lnTo>
                <a:lnTo>
                  <a:pt x="10833225" y="450267"/>
                </a:lnTo>
                <a:lnTo>
                  <a:pt x="10833225" y="455161"/>
                </a:lnTo>
                <a:lnTo>
                  <a:pt x="10833225" y="464950"/>
                </a:lnTo>
                <a:lnTo>
                  <a:pt x="10833225" y="474738"/>
                </a:lnTo>
                <a:lnTo>
                  <a:pt x="10828327" y="489421"/>
                </a:lnTo>
                <a:lnTo>
                  <a:pt x="10818533" y="504103"/>
                </a:lnTo>
                <a:lnTo>
                  <a:pt x="10808738" y="518786"/>
                </a:lnTo>
                <a:lnTo>
                  <a:pt x="10798943" y="528574"/>
                </a:lnTo>
                <a:lnTo>
                  <a:pt x="10784250" y="538362"/>
                </a:lnTo>
                <a:lnTo>
                  <a:pt x="10769558" y="543257"/>
                </a:lnTo>
                <a:lnTo>
                  <a:pt x="10754865" y="553045"/>
                </a:lnTo>
                <a:lnTo>
                  <a:pt x="10740173" y="557939"/>
                </a:lnTo>
                <a:lnTo>
                  <a:pt x="10735275" y="562834"/>
                </a:lnTo>
                <a:lnTo>
                  <a:pt x="10740173" y="567728"/>
                </a:lnTo>
                <a:lnTo>
                  <a:pt x="10745070" y="567728"/>
                </a:lnTo>
                <a:lnTo>
                  <a:pt x="10749968" y="567728"/>
                </a:lnTo>
                <a:lnTo>
                  <a:pt x="10759763" y="562834"/>
                </a:lnTo>
                <a:lnTo>
                  <a:pt x="10769558" y="562834"/>
                </a:lnTo>
                <a:lnTo>
                  <a:pt x="10779353" y="562834"/>
                </a:lnTo>
                <a:lnTo>
                  <a:pt x="10784250" y="562834"/>
                </a:lnTo>
                <a:lnTo>
                  <a:pt x="10779353" y="567728"/>
                </a:lnTo>
                <a:lnTo>
                  <a:pt x="10774455" y="577516"/>
                </a:lnTo>
                <a:lnTo>
                  <a:pt x="10764660" y="582410"/>
                </a:lnTo>
                <a:lnTo>
                  <a:pt x="10764660" y="592199"/>
                </a:lnTo>
                <a:lnTo>
                  <a:pt x="10764660" y="601987"/>
                </a:lnTo>
                <a:lnTo>
                  <a:pt x="10764660" y="611775"/>
                </a:lnTo>
                <a:lnTo>
                  <a:pt x="10764660" y="621564"/>
                </a:lnTo>
                <a:lnTo>
                  <a:pt x="10764660" y="631352"/>
                </a:lnTo>
                <a:lnTo>
                  <a:pt x="10759763" y="641140"/>
                </a:lnTo>
                <a:lnTo>
                  <a:pt x="10749968" y="650929"/>
                </a:lnTo>
                <a:lnTo>
                  <a:pt x="10745070" y="650929"/>
                </a:lnTo>
                <a:lnTo>
                  <a:pt x="10735275" y="650929"/>
                </a:lnTo>
                <a:lnTo>
                  <a:pt x="10730378" y="650929"/>
                </a:lnTo>
                <a:lnTo>
                  <a:pt x="10725480" y="646035"/>
                </a:lnTo>
                <a:lnTo>
                  <a:pt x="10715685" y="646035"/>
                </a:lnTo>
                <a:lnTo>
                  <a:pt x="10705891" y="650929"/>
                </a:lnTo>
                <a:lnTo>
                  <a:pt x="10700993" y="655823"/>
                </a:lnTo>
                <a:lnTo>
                  <a:pt x="10696096" y="665611"/>
                </a:lnTo>
                <a:lnTo>
                  <a:pt x="10696096" y="675400"/>
                </a:lnTo>
                <a:lnTo>
                  <a:pt x="10691198" y="680294"/>
                </a:lnTo>
                <a:lnTo>
                  <a:pt x="10691198" y="685188"/>
                </a:lnTo>
                <a:lnTo>
                  <a:pt x="10696096" y="739024"/>
                </a:lnTo>
                <a:lnTo>
                  <a:pt x="10696096" y="787966"/>
                </a:lnTo>
                <a:lnTo>
                  <a:pt x="10691198" y="817331"/>
                </a:lnTo>
                <a:lnTo>
                  <a:pt x="10686301" y="836908"/>
                </a:lnTo>
                <a:lnTo>
                  <a:pt x="10681403" y="846696"/>
                </a:lnTo>
                <a:lnTo>
                  <a:pt x="10681403" y="851590"/>
                </a:lnTo>
                <a:lnTo>
                  <a:pt x="10671608" y="856485"/>
                </a:lnTo>
                <a:lnTo>
                  <a:pt x="10671608" y="861379"/>
                </a:lnTo>
                <a:lnTo>
                  <a:pt x="10676506" y="871167"/>
                </a:lnTo>
                <a:lnTo>
                  <a:pt x="10681403" y="876061"/>
                </a:lnTo>
                <a:lnTo>
                  <a:pt x="10691198" y="880955"/>
                </a:lnTo>
                <a:lnTo>
                  <a:pt x="10696096" y="885849"/>
                </a:lnTo>
                <a:lnTo>
                  <a:pt x="10696096" y="890744"/>
                </a:lnTo>
                <a:lnTo>
                  <a:pt x="10700993" y="900532"/>
                </a:lnTo>
                <a:lnTo>
                  <a:pt x="10700993" y="910320"/>
                </a:lnTo>
                <a:lnTo>
                  <a:pt x="10700993" y="925003"/>
                </a:lnTo>
                <a:lnTo>
                  <a:pt x="10700993" y="939686"/>
                </a:lnTo>
                <a:lnTo>
                  <a:pt x="10700993" y="954368"/>
                </a:lnTo>
                <a:lnTo>
                  <a:pt x="10700993" y="959262"/>
                </a:lnTo>
                <a:lnTo>
                  <a:pt x="10700993" y="973945"/>
                </a:lnTo>
                <a:lnTo>
                  <a:pt x="10700993" y="978839"/>
                </a:lnTo>
                <a:lnTo>
                  <a:pt x="10700993" y="983734"/>
                </a:lnTo>
                <a:lnTo>
                  <a:pt x="10705891" y="983734"/>
                </a:lnTo>
                <a:lnTo>
                  <a:pt x="10715685" y="983734"/>
                </a:lnTo>
                <a:lnTo>
                  <a:pt x="10730378" y="978839"/>
                </a:lnTo>
                <a:lnTo>
                  <a:pt x="10745070" y="978839"/>
                </a:lnTo>
                <a:lnTo>
                  <a:pt x="10759763" y="978839"/>
                </a:lnTo>
                <a:lnTo>
                  <a:pt x="10764660" y="983734"/>
                </a:lnTo>
                <a:lnTo>
                  <a:pt x="10774455" y="993522"/>
                </a:lnTo>
                <a:lnTo>
                  <a:pt x="10774455" y="998416"/>
                </a:lnTo>
                <a:lnTo>
                  <a:pt x="10779353" y="1008205"/>
                </a:lnTo>
                <a:lnTo>
                  <a:pt x="10779353" y="1013099"/>
                </a:lnTo>
                <a:lnTo>
                  <a:pt x="10779353" y="1017993"/>
                </a:lnTo>
                <a:lnTo>
                  <a:pt x="10789148" y="1017993"/>
                </a:lnTo>
                <a:lnTo>
                  <a:pt x="10798943" y="1027782"/>
                </a:lnTo>
                <a:lnTo>
                  <a:pt x="10803840" y="1037570"/>
                </a:lnTo>
                <a:lnTo>
                  <a:pt x="10803840" y="1047358"/>
                </a:lnTo>
                <a:lnTo>
                  <a:pt x="10808738" y="1057147"/>
                </a:lnTo>
                <a:lnTo>
                  <a:pt x="10794045" y="1081618"/>
                </a:lnTo>
                <a:lnTo>
                  <a:pt x="10769558" y="1115877"/>
                </a:lnTo>
                <a:lnTo>
                  <a:pt x="10749968" y="1130560"/>
                </a:lnTo>
                <a:lnTo>
                  <a:pt x="10749968" y="1140348"/>
                </a:lnTo>
                <a:lnTo>
                  <a:pt x="10749968" y="1145242"/>
                </a:lnTo>
                <a:lnTo>
                  <a:pt x="10745070" y="1150136"/>
                </a:lnTo>
                <a:lnTo>
                  <a:pt x="10740173" y="1155030"/>
                </a:lnTo>
                <a:lnTo>
                  <a:pt x="10735275" y="1159925"/>
                </a:lnTo>
                <a:lnTo>
                  <a:pt x="10725480" y="1159925"/>
                </a:lnTo>
                <a:lnTo>
                  <a:pt x="10710788" y="1164819"/>
                </a:lnTo>
                <a:lnTo>
                  <a:pt x="10700993" y="1164819"/>
                </a:lnTo>
                <a:lnTo>
                  <a:pt x="10700993" y="1169713"/>
                </a:lnTo>
                <a:lnTo>
                  <a:pt x="10700993" y="1174607"/>
                </a:lnTo>
                <a:lnTo>
                  <a:pt x="10705891" y="1184396"/>
                </a:lnTo>
                <a:lnTo>
                  <a:pt x="10705891" y="1189290"/>
                </a:lnTo>
                <a:lnTo>
                  <a:pt x="10710788" y="1189290"/>
                </a:lnTo>
                <a:lnTo>
                  <a:pt x="10710788" y="1194184"/>
                </a:lnTo>
                <a:lnTo>
                  <a:pt x="10710788" y="1233338"/>
                </a:lnTo>
                <a:lnTo>
                  <a:pt x="10696096" y="1233338"/>
                </a:lnTo>
                <a:lnTo>
                  <a:pt x="10696096" y="1238232"/>
                </a:lnTo>
                <a:lnTo>
                  <a:pt x="10700993" y="1248020"/>
                </a:lnTo>
                <a:lnTo>
                  <a:pt x="10705891" y="1252914"/>
                </a:lnTo>
                <a:lnTo>
                  <a:pt x="10710788" y="1257809"/>
                </a:lnTo>
                <a:lnTo>
                  <a:pt x="10720583" y="1267597"/>
                </a:lnTo>
                <a:lnTo>
                  <a:pt x="10725480" y="1272491"/>
                </a:lnTo>
                <a:lnTo>
                  <a:pt x="10730378" y="1282280"/>
                </a:lnTo>
                <a:lnTo>
                  <a:pt x="10730378" y="1287174"/>
                </a:lnTo>
                <a:lnTo>
                  <a:pt x="10735275" y="1345904"/>
                </a:lnTo>
                <a:lnTo>
                  <a:pt x="10696096" y="1341010"/>
                </a:lnTo>
                <a:lnTo>
                  <a:pt x="10691198" y="1341010"/>
                </a:lnTo>
                <a:lnTo>
                  <a:pt x="10691198" y="1331221"/>
                </a:lnTo>
                <a:lnTo>
                  <a:pt x="10681403" y="1321433"/>
                </a:lnTo>
                <a:lnTo>
                  <a:pt x="10676506" y="1306750"/>
                </a:lnTo>
                <a:lnTo>
                  <a:pt x="10671608" y="1292068"/>
                </a:lnTo>
                <a:lnTo>
                  <a:pt x="10666711" y="1282280"/>
                </a:lnTo>
                <a:lnTo>
                  <a:pt x="10661813" y="1277385"/>
                </a:lnTo>
                <a:lnTo>
                  <a:pt x="10661813" y="1272491"/>
                </a:lnTo>
                <a:lnTo>
                  <a:pt x="10652018" y="1272491"/>
                </a:lnTo>
                <a:lnTo>
                  <a:pt x="10642223" y="1277385"/>
                </a:lnTo>
                <a:lnTo>
                  <a:pt x="10637326" y="1277385"/>
                </a:lnTo>
                <a:lnTo>
                  <a:pt x="10637326" y="1282280"/>
                </a:lnTo>
                <a:lnTo>
                  <a:pt x="10637326" y="1287174"/>
                </a:lnTo>
                <a:lnTo>
                  <a:pt x="10637326" y="1292068"/>
                </a:lnTo>
                <a:lnTo>
                  <a:pt x="10642223" y="1296962"/>
                </a:lnTo>
                <a:lnTo>
                  <a:pt x="10647121" y="1296962"/>
                </a:lnTo>
                <a:lnTo>
                  <a:pt x="10652018" y="1306750"/>
                </a:lnTo>
                <a:lnTo>
                  <a:pt x="10652018" y="1311645"/>
                </a:lnTo>
                <a:lnTo>
                  <a:pt x="10647121" y="1316539"/>
                </a:lnTo>
                <a:lnTo>
                  <a:pt x="10642223" y="1321433"/>
                </a:lnTo>
                <a:lnTo>
                  <a:pt x="10637326" y="1321433"/>
                </a:lnTo>
                <a:lnTo>
                  <a:pt x="10656916" y="1326327"/>
                </a:lnTo>
                <a:lnTo>
                  <a:pt x="10642223" y="1355692"/>
                </a:lnTo>
                <a:lnTo>
                  <a:pt x="10617736" y="1370375"/>
                </a:lnTo>
                <a:lnTo>
                  <a:pt x="10612838" y="1370375"/>
                </a:lnTo>
                <a:lnTo>
                  <a:pt x="10607941" y="1370375"/>
                </a:lnTo>
                <a:lnTo>
                  <a:pt x="10598146" y="1365481"/>
                </a:lnTo>
                <a:lnTo>
                  <a:pt x="10588351" y="1365481"/>
                </a:lnTo>
                <a:lnTo>
                  <a:pt x="10583453" y="1365481"/>
                </a:lnTo>
                <a:lnTo>
                  <a:pt x="10583453" y="1370375"/>
                </a:lnTo>
                <a:lnTo>
                  <a:pt x="10583453" y="1375269"/>
                </a:lnTo>
                <a:lnTo>
                  <a:pt x="10583453" y="1380163"/>
                </a:lnTo>
                <a:lnTo>
                  <a:pt x="10593248" y="1380163"/>
                </a:lnTo>
                <a:lnTo>
                  <a:pt x="10598146" y="1385057"/>
                </a:lnTo>
                <a:lnTo>
                  <a:pt x="10607941" y="1385057"/>
                </a:lnTo>
                <a:lnTo>
                  <a:pt x="10617736" y="1385057"/>
                </a:lnTo>
                <a:lnTo>
                  <a:pt x="10632428" y="1380163"/>
                </a:lnTo>
                <a:lnTo>
                  <a:pt x="10642223" y="1375269"/>
                </a:lnTo>
                <a:lnTo>
                  <a:pt x="10647121" y="1370375"/>
                </a:lnTo>
                <a:lnTo>
                  <a:pt x="10652018" y="1365481"/>
                </a:lnTo>
                <a:lnTo>
                  <a:pt x="10652018" y="1360586"/>
                </a:lnTo>
                <a:lnTo>
                  <a:pt x="10656916" y="1360586"/>
                </a:lnTo>
                <a:lnTo>
                  <a:pt x="10666711" y="1360586"/>
                </a:lnTo>
                <a:lnTo>
                  <a:pt x="10676506" y="1360586"/>
                </a:lnTo>
                <a:lnTo>
                  <a:pt x="10691198" y="1360586"/>
                </a:lnTo>
                <a:lnTo>
                  <a:pt x="10700993" y="1360586"/>
                </a:lnTo>
                <a:lnTo>
                  <a:pt x="10710788" y="1365481"/>
                </a:lnTo>
                <a:lnTo>
                  <a:pt x="10715685" y="1370375"/>
                </a:lnTo>
                <a:lnTo>
                  <a:pt x="10720583" y="1375269"/>
                </a:lnTo>
                <a:lnTo>
                  <a:pt x="10720583" y="1380163"/>
                </a:lnTo>
                <a:lnTo>
                  <a:pt x="10720583" y="1385057"/>
                </a:lnTo>
                <a:lnTo>
                  <a:pt x="10710788" y="1389952"/>
                </a:lnTo>
                <a:lnTo>
                  <a:pt x="10705891" y="1394846"/>
                </a:lnTo>
                <a:lnTo>
                  <a:pt x="10696096" y="1399740"/>
                </a:lnTo>
                <a:lnTo>
                  <a:pt x="10681403" y="1409528"/>
                </a:lnTo>
                <a:lnTo>
                  <a:pt x="10676506" y="1414423"/>
                </a:lnTo>
                <a:lnTo>
                  <a:pt x="10671608" y="1419317"/>
                </a:lnTo>
                <a:lnTo>
                  <a:pt x="10661813" y="1424211"/>
                </a:lnTo>
                <a:lnTo>
                  <a:pt x="10656916" y="1433999"/>
                </a:lnTo>
                <a:lnTo>
                  <a:pt x="10647121" y="1438893"/>
                </a:lnTo>
                <a:lnTo>
                  <a:pt x="10642223" y="1443788"/>
                </a:lnTo>
                <a:lnTo>
                  <a:pt x="10637326" y="1443788"/>
                </a:lnTo>
                <a:lnTo>
                  <a:pt x="10627531" y="1443788"/>
                </a:lnTo>
                <a:lnTo>
                  <a:pt x="10622633" y="1443788"/>
                </a:lnTo>
                <a:lnTo>
                  <a:pt x="10617736" y="1448682"/>
                </a:lnTo>
                <a:lnTo>
                  <a:pt x="10617736" y="1458470"/>
                </a:lnTo>
                <a:lnTo>
                  <a:pt x="10612838" y="1458470"/>
                </a:lnTo>
                <a:lnTo>
                  <a:pt x="10603043" y="1458470"/>
                </a:lnTo>
                <a:lnTo>
                  <a:pt x="10598146" y="1448682"/>
                </a:lnTo>
                <a:lnTo>
                  <a:pt x="10593248" y="1443788"/>
                </a:lnTo>
                <a:lnTo>
                  <a:pt x="10588351" y="1443788"/>
                </a:lnTo>
                <a:lnTo>
                  <a:pt x="10583453" y="1448682"/>
                </a:lnTo>
                <a:lnTo>
                  <a:pt x="10578556" y="1453576"/>
                </a:lnTo>
                <a:lnTo>
                  <a:pt x="10573659" y="1458470"/>
                </a:lnTo>
                <a:lnTo>
                  <a:pt x="10573659" y="1463364"/>
                </a:lnTo>
                <a:lnTo>
                  <a:pt x="10568761" y="1473153"/>
                </a:lnTo>
                <a:lnTo>
                  <a:pt x="10563864" y="1478047"/>
                </a:lnTo>
                <a:lnTo>
                  <a:pt x="10563864" y="1487835"/>
                </a:lnTo>
                <a:lnTo>
                  <a:pt x="10558966" y="1492730"/>
                </a:lnTo>
                <a:lnTo>
                  <a:pt x="10554069" y="1487835"/>
                </a:lnTo>
                <a:lnTo>
                  <a:pt x="10544274" y="1492730"/>
                </a:lnTo>
                <a:lnTo>
                  <a:pt x="10524684" y="1512306"/>
                </a:lnTo>
                <a:lnTo>
                  <a:pt x="10505094" y="1531883"/>
                </a:lnTo>
                <a:lnTo>
                  <a:pt x="10480606" y="1556354"/>
                </a:lnTo>
                <a:lnTo>
                  <a:pt x="10465914" y="1575931"/>
                </a:lnTo>
                <a:lnTo>
                  <a:pt x="10461016" y="1585719"/>
                </a:lnTo>
                <a:lnTo>
                  <a:pt x="10456119" y="1585719"/>
                </a:lnTo>
                <a:lnTo>
                  <a:pt x="10451221" y="1585719"/>
                </a:lnTo>
                <a:lnTo>
                  <a:pt x="10441427" y="1590613"/>
                </a:lnTo>
                <a:lnTo>
                  <a:pt x="10431631" y="1595507"/>
                </a:lnTo>
                <a:lnTo>
                  <a:pt x="10426734" y="1600401"/>
                </a:lnTo>
                <a:lnTo>
                  <a:pt x="10421837" y="1605296"/>
                </a:lnTo>
                <a:lnTo>
                  <a:pt x="10416939" y="1610190"/>
                </a:lnTo>
                <a:lnTo>
                  <a:pt x="10407144" y="1610190"/>
                </a:lnTo>
                <a:lnTo>
                  <a:pt x="10402247" y="1610190"/>
                </a:lnTo>
                <a:lnTo>
                  <a:pt x="10402247" y="1605296"/>
                </a:lnTo>
                <a:lnTo>
                  <a:pt x="10397349" y="1605296"/>
                </a:lnTo>
                <a:lnTo>
                  <a:pt x="10387554" y="1610190"/>
                </a:lnTo>
                <a:lnTo>
                  <a:pt x="10382657" y="1610190"/>
                </a:lnTo>
                <a:lnTo>
                  <a:pt x="10377759" y="1619978"/>
                </a:lnTo>
                <a:lnTo>
                  <a:pt x="10382657" y="1624872"/>
                </a:lnTo>
                <a:lnTo>
                  <a:pt x="10382657" y="1629767"/>
                </a:lnTo>
                <a:lnTo>
                  <a:pt x="10382657" y="1634661"/>
                </a:lnTo>
                <a:lnTo>
                  <a:pt x="10377759" y="1668920"/>
                </a:lnTo>
                <a:lnTo>
                  <a:pt x="10367964" y="1708074"/>
                </a:lnTo>
                <a:lnTo>
                  <a:pt x="10367964" y="1712968"/>
                </a:lnTo>
                <a:lnTo>
                  <a:pt x="10363067" y="1712968"/>
                </a:lnTo>
                <a:lnTo>
                  <a:pt x="10358169" y="1717862"/>
                </a:lnTo>
                <a:lnTo>
                  <a:pt x="10348374" y="1722756"/>
                </a:lnTo>
                <a:lnTo>
                  <a:pt x="10348374" y="1727650"/>
                </a:lnTo>
                <a:lnTo>
                  <a:pt x="10348374" y="1732545"/>
                </a:lnTo>
                <a:lnTo>
                  <a:pt x="10353272" y="1737438"/>
                </a:lnTo>
                <a:lnTo>
                  <a:pt x="10353272" y="1747227"/>
                </a:lnTo>
                <a:lnTo>
                  <a:pt x="10353272" y="1757015"/>
                </a:lnTo>
                <a:lnTo>
                  <a:pt x="10348374" y="1766804"/>
                </a:lnTo>
                <a:lnTo>
                  <a:pt x="10343477" y="1771698"/>
                </a:lnTo>
                <a:lnTo>
                  <a:pt x="10338579" y="1786380"/>
                </a:lnTo>
                <a:lnTo>
                  <a:pt x="10338579" y="1801063"/>
                </a:lnTo>
                <a:lnTo>
                  <a:pt x="10338579" y="1820640"/>
                </a:lnTo>
                <a:lnTo>
                  <a:pt x="10338579" y="1830428"/>
                </a:lnTo>
                <a:lnTo>
                  <a:pt x="10333682" y="1835323"/>
                </a:lnTo>
                <a:lnTo>
                  <a:pt x="10323887" y="1835323"/>
                </a:lnTo>
                <a:lnTo>
                  <a:pt x="10318989" y="1835323"/>
                </a:lnTo>
                <a:lnTo>
                  <a:pt x="10309195" y="1830428"/>
                </a:lnTo>
                <a:lnTo>
                  <a:pt x="10299399" y="1830428"/>
                </a:lnTo>
                <a:lnTo>
                  <a:pt x="10289605" y="1825534"/>
                </a:lnTo>
                <a:lnTo>
                  <a:pt x="10284707" y="1820640"/>
                </a:lnTo>
                <a:lnTo>
                  <a:pt x="10279810" y="1815746"/>
                </a:lnTo>
                <a:lnTo>
                  <a:pt x="10284707" y="1815746"/>
                </a:lnTo>
                <a:lnTo>
                  <a:pt x="10289605" y="1810851"/>
                </a:lnTo>
                <a:lnTo>
                  <a:pt x="10294502" y="1805957"/>
                </a:lnTo>
                <a:lnTo>
                  <a:pt x="10299399" y="1801063"/>
                </a:lnTo>
                <a:lnTo>
                  <a:pt x="10304297" y="1796169"/>
                </a:lnTo>
                <a:lnTo>
                  <a:pt x="10304297" y="1791275"/>
                </a:lnTo>
                <a:lnTo>
                  <a:pt x="10299399" y="1791275"/>
                </a:lnTo>
                <a:lnTo>
                  <a:pt x="10294502" y="1791275"/>
                </a:lnTo>
                <a:lnTo>
                  <a:pt x="10289605" y="1796169"/>
                </a:lnTo>
                <a:lnTo>
                  <a:pt x="10284707" y="1796169"/>
                </a:lnTo>
                <a:lnTo>
                  <a:pt x="10274912" y="1801063"/>
                </a:lnTo>
                <a:lnTo>
                  <a:pt x="10260220" y="1805957"/>
                </a:lnTo>
                <a:lnTo>
                  <a:pt x="10240630" y="1805957"/>
                </a:lnTo>
                <a:lnTo>
                  <a:pt x="10230835" y="1805957"/>
                </a:lnTo>
                <a:lnTo>
                  <a:pt x="10221040" y="1801063"/>
                </a:lnTo>
                <a:lnTo>
                  <a:pt x="10216142" y="1796169"/>
                </a:lnTo>
                <a:lnTo>
                  <a:pt x="10216142" y="1786380"/>
                </a:lnTo>
                <a:lnTo>
                  <a:pt x="10211245" y="1776592"/>
                </a:lnTo>
                <a:lnTo>
                  <a:pt x="10206347" y="1761910"/>
                </a:lnTo>
                <a:lnTo>
                  <a:pt x="10206347" y="1752121"/>
                </a:lnTo>
                <a:lnTo>
                  <a:pt x="10206347" y="1742333"/>
                </a:lnTo>
                <a:lnTo>
                  <a:pt x="10201450" y="1742333"/>
                </a:lnTo>
                <a:lnTo>
                  <a:pt x="10172065" y="1693391"/>
                </a:lnTo>
                <a:lnTo>
                  <a:pt x="10172065" y="1688497"/>
                </a:lnTo>
                <a:lnTo>
                  <a:pt x="10172065" y="1678708"/>
                </a:lnTo>
                <a:lnTo>
                  <a:pt x="10167167" y="1664026"/>
                </a:lnTo>
                <a:lnTo>
                  <a:pt x="10162270" y="1654238"/>
                </a:lnTo>
                <a:lnTo>
                  <a:pt x="10157373" y="1639555"/>
                </a:lnTo>
                <a:lnTo>
                  <a:pt x="10152475" y="1624872"/>
                </a:lnTo>
                <a:lnTo>
                  <a:pt x="10147578" y="1610190"/>
                </a:lnTo>
                <a:lnTo>
                  <a:pt x="10142680" y="1590613"/>
                </a:lnTo>
                <a:lnTo>
                  <a:pt x="10142680" y="1571037"/>
                </a:lnTo>
                <a:lnTo>
                  <a:pt x="10137783" y="1556354"/>
                </a:lnTo>
                <a:lnTo>
                  <a:pt x="10137783" y="1541671"/>
                </a:lnTo>
                <a:lnTo>
                  <a:pt x="10132885" y="1526989"/>
                </a:lnTo>
                <a:lnTo>
                  <a:pt x="10132885" y="1517201"/>
                </a:lnTo>
                <a:lnTo>
                  <a:pt x="10127988" y="1512306"/>
                </a:lnTo>
                <a:lnTo>
                  <a:pt x="10147578" y="1482941"/>
                </a:lnTo>
                <a:lnTo>
                  <a:pt x="10162270" y="1468259"/>
                </a:lnTo>
                <a:lnTo>
                  <a:pt x="10157373" y="1468259"/>
                </a:lnTo>
                <a:lnTo>
                  <a:pt x="10152475" y="1468259"/>
                </a:lnTo>
                <a:lnTo>
                  <a:pt x="10152475" y="1463364"/>
                </a:lnTo>
                <a:lnTo>
                  <a:pt x="10147578" y="1458470"/>
                </a:lnTo>
                <a:lnTo>
                  <a:pt x="10152475" y="1453576"/>
                </a:lnTo>
                <a:lnTo>
                  <a:pt x="10157373" y="1453576"/>
                </a:lnTo>
                <a:lnTo>
                  <a:pt x="10162270" y="1448682"/>
                </a:lnTo>
                <a:lnTo>
                  <a:pt x="10172065" y="1443788"/>
                </a:lnTo>
                <a:lnTo>
                  <a:pt x="10176962" y="1433999"/>
                </a:lnTo>
                <a:lnTo>
                  <a:pt x="10186757" y="1424211"/>
                </a:lnTo>
                <a:lnTo>
                  <a:pt x="10196552" y="1409528"/>
                </a:lnTo>
                <a:lnTo>
                  <a:pt x="10196552" y="1399740"/>
                </a:lnTo>
                <a:lnTo>
                  <a:pt x="10196552" y="1389952"/>
                </a:lnTo>
                <a:lnTo>
                  <a:pt x="10191655" y="1385057"/>
                </a:lnTo>
                <a:lnTo>
                  <a:pt x="10186757" y="1380163"/>
                </a:lnTo>
                <a:lnTo>
                  <a:pt x="10181860" y="1375269"/>
                </a:lnTo>
                <a:lnTo>
                  <a:pt x="10172065" y="1375269"/>
                </a:lnTo>
                <a:lnTo>
                  <a:pt x="10162270" y="1370375"/>
                </a:lnTo>
                <a:lnTo>
                  <a:pt x="10147578" y="1365481"/>
                </a:lnTo>
                <a:lnTo>
                  <a:pt x="10137783" y="1360586"/>
                </a:lnTo>
                <a:lnTo>
                  <a:pt x="10132885" y="1350798"/>
                </a:lnTo>
                <a:lnTo>
                  <a:pt x="10127988" y="1345904"/>
                </a:lnTo>
                <a:lnTo>
                  <a:pt x="10127988" y="1341010"/>
                </a:lnTo>
                <a:lnTo>
                  <a:pt x="10127988" y="1336116"/>
                </a:lnTo>
                <a:lnTo>
                  <a:pt x="10137783" y="1336116"/>
                </a:lnTo>
                <a:lnTo>
                  <a:pt x="10147578" y="1336116"/>
                </a:lnTo>
                <a:lnTo>
                  <a:pt x="10162270" y="1341010"/>
                </a:lnTo>
                <a:lnTo>
                  <a:pt x="10172065" y="1345904"/>
                </a:lnTo>
                <a:lnTo>
                  <a:pt x="10181860" y="1355692"/>
                </a:lnTo>
                <a:lnTo>
                  <a:pt x="10191655" y="1360586"/>
                </a:lnTo>
                <a:lnTo>
                  <a:pt x="10201450" y="1360586"/>
                </a:lnTo>
                <a:lnTo>
                  <a:pt x="10201450" y="1350798"/>
                </a:lnTo>
                <a:lnTo>
                  <a:pt x="10201450" y="1341010"/>
                </a:lnTo>
                <a:lnTo>
                  <a:pt x="10196552" y="1331221"/>
                </a:lnTo>
                <a:lnTo>
                  <a:pt x="10186757" y="1326327"/>
                </a:lnTo>
                <a:lnTo>
                  <a:pt x="10176962" y="1326327"/>
                </a:lnTo>
                <a:lnTo>
                  <a:pt x="10172065" y="1321433"/>
                </a:lnTo>
                <a:lnTo>
                  <a:pt x="10167167" y="1316539"/>
                </a:lnTo>
                <a:lnTo>
                  <a:pt x="10167167" y="1306750"/>
                </a:lnTo>
                <a:lnTo>
                  <a:pt x="10162270" y="1296962"/>
                </a:lnTo>
                <a:lnTo>
                  <a:pt x="10162270" y="1287174"/>
                </a:lnTo>
                <a:lnTo>
                  <a:pt x="10157373" y="1277385"/>
                </a:lnTo>
                <a:lnTo>
                  <a:pt x="10152475" y="1267597"/>
                </a:lnTo>
                <a:lnTo>
                  <a:pt x="10147578" y="1262702"/>
                </a:lnTo>
                <a:lnTo>
                  <a:pt x="10142680" y="1262702"/>
                </a:lnTo>
                <a:lnTo>
                  <a:pt x="10137783" y="1267597"/>
                </a:lnTo>
                <a:lnTo>
                  <a:pt x="10132885" y="1277385"/>
                </a:lnTo>
                <a:lnTo>
                  <a:pt x="10127988" y="1287174"/>
                </a:lnTo>
                <a:lnTo>
                  <a:pt x="10123090" y="1292068"/>
                </a:lnTo>
                <a:lnTo>
                  <a:pt x="10123090" y="1296962"/>
                </a:lnTo>
                <a:lnTo>
                  <a:pt x="10113295" y="1301856"/>
                </a:lnTo>
                <a:lnTo>
                  <a:pt x="10103500" y="1301856"/>
                </a:lnTo>
                <a:lnTo>
                  <a:pt x="10093705" y="1301856"/>
                </a:lnTo>
                <a:lnTo>
                  <a:pt x="10088808" y="1301856"/>
                </a:lnTo>
                <a:lnTo>
                  <a:pt x="10088808" y="1296962"/>
                </a:lnTo>
                <a:lnTo>
                  <a:pt x="10093705" y="1292068"/>
                </a:lnTo>
                <a:lnTo>
                  <a:pt x="10098603" y="1287174"/>
                </a:lnTo>
                <a:lnTo>
                  <a:pt x="10103500" y="1277385"/>
                </a:lnTo>
                <a:lnTo>
                  <a:pt x="10113295" y="1272491"/>
                </a:lnTo>
                <a:lnTo>
                  <a:pt x="10118193" y="1267597"/>
                </a:lnTo>
                <a:lnTo>
                  <a:pt x="10118193" y="1262702"/>
                </a:lnTo>
                <a:lnTo>
                  <a:pt x="10118193" y="1257809"/>
                </a:lnTo>
                <a:lnTo>
                  <a:pt x="10113295" y="1252914"/>
                </a:lnTo>
                <a:lnTo>
                  <a:pt x="10108398" y="1248020"/>
                </a:lnTo>
                <a:lnTo>
                  <a:pt x="10103500" y="1243126"/>
                </a:lnTo>
                <a:lnTo>
                  <a:pt x="10103500" y="1233338"/>
                </a:lnTo>
                <a:lnTo>
                  <a:pt x="10108398" y="1228443"/>
                </a:lnTo>
                <a:lnTo>
                  <a:pt x="10113295" y="1228443"/>
                </a:lnTo>
                <a:lnTo>
                  <a:pt x="10118193" y="1228443"/>
                </a:lnTo>
                <a:lnTo>
                  <a:pt x="10123090" y="1228443"/>
                </a:lnTo>
                <a:lnTo>
                  <a:pt x="10123090" y="1223549"/>
                </a:lnTo>
                <a:lnTo>
                  <a:pt x="10127988" y="1218655"/>
                </a:lnTo>
                <a:lnTo>
                  <a:pt x="10127988" y="1213761"/>
                </a:lnTo>
                <a:lnTo>
                  <a:pt x="10127988" y="1208867"/>
                </a:lnTo>
                <a:lnTo>
                  <a:pt x="10118193" y="1199078"/>
                </a:lnTo>
                <a:lnTo>
                  <a:pt x="10113295" y="1189290"/>
                </a:lnTo>
                <a:lnTo>
                  <a:pt x="10108398" y="1179501"/>
                </a:lnTo>
                <a:lnTo>
                  <a:pt x="10108398" y="1164819"/>
                </a:lnTo>
                <a:lnTo>
                  <a:pt x="10113295" y="1150136"/>
                </a:lnTo>
                <a:lnTo>
                  <a:pt x="10108398" y="1130560"/>
                </a:lnTo>
                <a:lnTo>
                  <a:pt x="10103500" y="1115877"/>
                </a:lnTo>
                <a:lnTo>
                  <a:pt x="10098603" y="1101194"/>
                </a:lnTo>
                <a:lnTo>
                  <a:pt x="10093705" y="1086512"/>
                </a:lnTo>
                <a:lnTo>
                  <a:pt x="10088808" y="1081618"/>
                </a:lnTo>
                <a:lnTo>
                  <a:pt x="10088808" y="1076723"/>
                </a:lnTo>
                <a:lnTo>
                  <a:pt x="10088808" y="1032675"/>
                </a:lnTo>
                <a:lnTo>
                  <a:pt x="10079013" y="1017993"/>
                </a:lnTo>
                <a:lnTo>
                  <a:pt x="10074115" y="1003310"/>
                </a:lnTo>
                <a:lnTo>
                  <a:pt x="10069218" y="998416"/>
                </a:lnTo>
                <a:lnTo>
                  <a:pt x="10059423" y="993522"/>
                </a:lnTo>
                <a:lnTo>
                  <a:pt x="10054525" y="993522"/>
                </a:lnTo>
                <a:lnTo>
                  <a:pt x="10049628" y="983734"/>
                </a:lnTo>
                <a:lnTo>
                  <a:pt x="10044730" y="973945"/>
                </a:lnTo>
                <a:lnTo>
                  <a:pt x="10039833" y="969051"/>
                </a:lnTo>
                <a:lnTo>
                  <a:pt x="10034935" y="964157"/>
                </a:lnTo>
                <a:lnTo>
                  <a:pt x="10030038" y="964157"/>
                </a:lnTo>
                <a:lnTo>
                  <a:pt x="10020243" y="964157"/>
                </a:lnTo>
                <a:lnTo>
                  <a:pt x="10005551" y="964157"/>
                </a:lnTo>
                <a:lnTo>
                  <a:pt x="9995756" y="969051"/>
                </a:lnTo>
                <a:lnTo>
                  <a:pt x="9981063" y="969051"/>
                </a:lnTo>
                <a:lnTo>
                  <a:pt x="9966371" y="969051"/>
                </a:lnTo>
                <a:lnTo>
                  <a:pt x="9956576" y="969051"/>
                </a:lnTo>
                <a:lnTo>
                  <a:pt x="9946781" y="973945"/>
                </a:lnTo>
                <a:lnTo>
                  <a:pt x="9936986" y="978839"/>
                </a:lnTo>
                <a:lnTo>
                  <a:pt x="9927191" y="988628"/>
                </a:lnTo>
                <a:lnTo>
                  <a:pt x="9907601" y="998416"/>
                </a:lnTo>
                <a:lnTo>
                  <a:pt x="9897806" y="1003310"/>
                </a:lnTo>
                <a:lnTo>
                  <a:pt x="9888011" y="1003310"/>
                </a:lnTo>
                <a:lnTo>
                  <a:pt x="9883114" y="1003310"/>
                </a:lnTo>
                <a:lnTo>
                  <a:pt x="9878216" y="1003310"/>
                </a:lnTo>
                <a:lnTo>
                  <a:pt x="9873319" y="998416"/>
                </a:lnTo>
                <a:lnTo>
                  <a:pt x="9873319" y="993522"/>
                </a:lnTo>
                <a:lnTo>
                  <a:pt x="9868421" y="988628"/>
                </a:lnTo>
                <a:lnTo>
                  <a:pt x="9863524" y="983734"/>
                </a:lnTo>
                <a:lnTo>
                  <a:pt x="9858626" y="978839"/>
                </a:lnTo>
                <a:lnTo>
                  <a:pt x="9848831" y="973945"/>
                </a:lnTo>
                <a:lnTo>
                  <a:pt x="9839036" y="969051"/>
                </a:lnTo>
                <a:lnTo>
                  <a:pt x="9834139" y="969051"/>
                </a:lnTo>
                <a:lnTo>
                  <a:pt x="9829241" y="969051"/>
                </a:lnTo>
                <a:lnTo>
                  <a:pt x="9829241" y="949474"/>
                </a:lnTo>
                <a:lnTo>
                  <a:pt x="9824344" y="949474"/>
                </a:lnTo>
                <a:lnTo>
                  <a:pt x="9819446" y="944580"/>
                </a:lnTo>
                <a:lnTo>
                  <a:pt x="9809651" y="939686"/>
                </a:lnTo>
                <a:lnTo>
                  <a:pt x="9799856" y="934791"/>
                </a:lnTo>
                <a:lnTo>
                  <a:pt x="9794959" y="925003"/>
                </a:lnTo>
                <a:lnTo>
                  <a:pt x="9790061" y="915215"/>
                </a:lnTo>
                <a:lnTo>
                  <a:pt x="9785164" y="910320"/>
                </a:lnTo>
                <a:lnTo>
                  <a:pt x="9790061" y="905426"/>
                </a:lnTo>
                <a:lnTo>
                  <a:pt x="9794959" y="900532"/>
                </a:lnTo>
                <a:lnTo>
                  <a:pt x="9804754" y="895638"/>
                </a:lnTo>
                <a:lnTo>
                  <a:pt x="9809651" y="890744"/>
                </a:lnTo>
                <a:lnTo>
                  <a:pt x="9814549" y="895638"/>
                </a:lnTo>
                <a:lnTo>
                  <a:pt x="9824344" y="900532"/>
                </a:lnTo>
                <a:lnTo>
                  <a:pt x="9829241" y="905426"/>
                </a:lnTo>
                <a:lnTo>
                  <a:pt x="9834139" y="905426"/>
                </a:lnTo>
                <a:lnTo>
                  <a:pt x="9839036" y="905426"/>
                </a:lnTo>
                <a:lnTo>
                  <a:pt x="9839036" y="900532"/>
                </a:lnTo>
                <a:lnTo>
                  <a:pt x="9839036" y="890744"/>
                </a:lnTo>
                <a:lnTo>
                  <a:pt x="9843934" y="885849"/>
                </a:lnTo>
                <a:lnTo>
                  <a:pt x="9843934" y="880955"/>
                </a:lnTo>
                <a:lnTo>
                  <a:pt x="9853729" y="885849"/>
                </a:lnTo>
                <a:lnTo>
                  <a:pt x="9858626" y="890744"/>
                </a:lnTo>
                <a:lnTo>
                  <a:pt x="9868421" y="895638"/>
                </a:lnTo>
                <a:lnTo>
                  <a:pt x="9873319" y="895638"/>
                </a:lnTo>
                <a:lnTo>
                  <a:pt x="9873319" y="890744"/>
                </a:lnTo>
                <a:lnTo>
                  <a:pt x="9873319" y="885849"/>
                </a:lnTo>
                <a:lnTo>
                  <a:pt x="9868421" y="880955"/>
                </a:lnTo>
                <a:lnTo>
                  <a:pt x="9868421" y="876061"/>
                </a:lnTo>
                <a:lnTo>
                  <a:pt x="9873319" y="871167"/>
                </a:lnTo>
                <a:lnTo>
                  <a:pt x="9883114" y="866273"/>
                </a:lnTo>
                <a:lnTo>
                  <a:pt x="9892909" y="861379"/>
                </a:lnTo>
                <a:lnTo>
                  <a:pt x="9892909" y="856485"/>
                </a:lnTo>
                <a:lnTo>
                  <a:pt x="9888011" y="851590"/>
                </a:lnTo>
                <a:lnTo>
                  <a:pt x="9883114" y="846696"/>
                </a:lnTo>
                <a:lnTo>
                  <a:pt x="9878216" y="841802"/>
                </a:lnTo>
                <a:lnTo>
                  <a:pt x="9873319" y="836908"/>
                </a:lnTo>
                <a:lnTo>
                  <a:pt x="9868421" y="841802"/>
                </a:lnTo>
                <a:lnTo>
                  <a:pt x="9863524" y="841802"/>
                </a:lnTo>
                <a:lnTo>
                  <a:pt x="9863524" y="846696"/>
                </a:lnTo>
                <a:lnTo>
                  <a:pt x="9863524" y="851590"/>
                </a:lnTo>
                <a:lnTo>
                  <a:pt x="9848831" y="851590"/>
                </a:lnTo>
                <a:lnTo>
                  <a:pt x="9839036" y="851590"/>
                </a:lnTo>
                <a:lnTo>
                  <a:pt x="9829241" y="851590"/>
                </a:lnTo>
                <a:lnTo>
                  <a:pt x="9824344" y="846696"/>
                </a:lnTo>
                <a:lnTo>
                  <a:pt x="9824344" y="841802"/>
                </a:lnTo>
                <a:lnTo>
                  <a:pt x="9819446" y="836908"/>
                </a:lnTo>
                <a:lnTo>
                  <a:pt x="9814549" y="832014"/>
                </a:lnTo>
                <a:lnTo>
                  <a:pt x="9809651" y="827119"/>
                </a:lnTo>
                <a:lnTo>
                  <a:pt x="9790061" y="812437"/>
                </a:lnTo>
                <a:lnTo>
                  <a:pt x="9780266" y="812437"/>
                </a:lnTo>
                <a:lnTo>
                  <a:pt x="9775369" y="807543"/>
                </a:lnTo>
                <a:lnTo>
                  <a:pt x="9770471" y="797754"/>
                </a:lnTo>
                <a:lnTo>
                  <a:pt x="9765574" y="787966"/>
                </a:lnTo>
                <a:lnTo>
                  <a:pt x="9770471" y="778178"/>
                </a:lnTo>
                <a:lnTo>
                  <a:pt x="9775369" y="773283"/>
                </a:lnTo>
                <a:lnTo>
                  <a:pt x="9780266" y="773283"/>
                </a:lnTo>
                <a:lnTo>
                  <a:pt x="9780266" y="768389"/>
                </a:lnTo>
                <a:lnTo>
                  <a:pt x="9785164" y="768389"/>
                </a:lnTo>
                <a:lnTo>
                  <a:pt x="9790061" y="763495"/>
                </a:lnTo>
                <a:lnTo>
                  <a:pt x="9790061" y="758601"/>
                </a:lnTo>
                <a:lnTo>
                  <a:pt x="9799856" y="753707"/>
                </a:lnTo>
                <a:lnTo>
                  <a:pt x="9804754" y="748813"/>
                </a:lnTo>
                <a:lnTo>
                  <a:pt x="9814549" y="748813"/>
                </a:lnTo>
                <a:lnTo>
                  <a:pt x="9819446" y="748813"/>
                </a:lnTo>
                <a:lnTo>
                  <a:pt x="9834139" y="748813"/>
                </a:lnTo>
                <a:lnTo>
                  <a:pt x="9843934" y="743918"/>
                </a:lnTo>
                <a:lnTo>
                  <a:pt x="9858626" y="734130"/>
                </a:lnTo>
                <a:lnTo>
                  <a:pt x="9868421" y="729236"/>
                </a:lnTo>
                <a:lnTo>
                  <a:pt x="9868421" y="724341"/>
                </a:lnTo>
                <a:lnTo>
                  <a:pt x="9873319" y="719447"/>
                </a:lnTo>
                <a:lnTo>
                  <a:pt x="9878216" y="719447"/>
                </a:lnTo>
                <a:lnTo>
                  <a:pt x="9883114" y="719447"/>
                </a:lnTo>
                <a:lnTo>
                  <a:pt x="9892909" y="719447"/>
                </a:lnTo>
                <a:lnTo>
                  <a:pt x="9897806" y="719447"/>
                </a:lnTo>
                <a:lnTo>
                  <a:pt x="9902703" y="714553"/>
                </a:lnTo>
                <a:lnTo>
                  <a:pt x="9902703" y="704765"/>
                </a:lnTo>
                <a:lnTo>
                  <a:pt x="9907601" y="699871"/>
                </a:lnTo>
                <a:lnTo>
                  <a:pt x="9917396" y="699871"/>
                </a:lnTo>
                <a:lnTo>
                  <a:pt x="9922293" y="699871"/>
                </a:lnTo>
                <a:lnTo>
                  <a:pt x="9927191" y="694977"/>
                </a:lnTo>
                <a:lnTo>
                  <a:pt x="9932088" y="690082"/>
                </a:lnTo>
                <a:lnTo>
                  <a:pt x="9932088" y="680294"/>
                </a:lnTo>
                <a:lnTo>
                  <a:pt x="9932088" y="670506"/>
                </a:lnTo>
                <a:lnTo>
                  <a:pt x="9932088" y="665611"/>
                </a:lnTo>
                <a:lnTo>
                  <a:pt x="9927191" y="655823"/>
                </a:lnTo>
                <a:lnTo>
                  <a:pt x="9927191" y="646035"/>
                </a:lnTo>
                <a:lnTo>
                  <a:pt x="9932088" y="636246"/>
                </a:lnTo>
                <a:lnTo>
                  <a:pt x="9932088" y="631352"/>
                </a:lnTo>
                <a:lnTo>
                  <a:pt x="9932088" y="621564"/>
                </a:lnTo>
                <a:lnTo>
                  <a:pt x="9932088" y="616669"/>
                </a:lnTo>
                <a:lnTo>
                  <a:pt x="9932088" y="611775"/>
                </a:lnTo>
                <a:lnTo>
                  <a:pt x="9917396" y="611775"/>
                </a:lnTo>
                <a:lnTo>
                  <a:pt x="9907601" y="606881"/>
                </a:lnTo>
                <a:lnTo>
                  <a:pt x="9897806" y="606881"/>
                </a:lnTo>
                <a:lnTo>
                  <a:pt x="9888011" y="601987"/>
                </a:lnTo>
                <a:lnTo>
                  <a:pt x="9883114" y="592199"/>
                </a:lnTo>
                <a:lnTo>
                  <a:pt x="9883114" y="582410"/>
                </a:lnTo>
                <a:lnTo>
                  <a:pt x="9888011" y="577516"/>
                </a:lnTo>
                <a:lnTo>
                  <a:pt x="9892909" y="572622"/>
                </a:lnTo>
                <a:lnTo>
                  <a:pt x="9902703" y="562834"/>
                </a:lnTo>
                <a:lnTo>
                  <a:pt x="9902703" y="553045"/>
                </a:lnTo>
                <a:lnTo>
                  <a:pt x="9902703" y="548151"/>
                </a:lnTo>
                <a:lnTo>
                  <a:pt x="9902703" y="543257"/>
                </a:lnTo>
                <a:lnTo>
                  <a:pt x="9932088" y="538362"/>
                </a:lnTo>
                <a:lnTo>
                  <a:pt x="9936986" y="538362"/>
                </a:lnTo>
                <a:lnTo>
                  <a:pt x="9941883" y="533468"/>
                </a:lnTo>
                <a:lnTo>
                  <a:pt x="9946781" y="528574"/>
                </a:lnTo>
                <a:lnTo>
                  <a:pt x="9946781" y="523680"/>
                </a:lnTo>
                <a:lnTo>
                  <a:pt x="9951678" y="523680"/>
                </a:lnTo>
                <a:lnTo>
                  <a:pt x="9985961" y="523680"/>
                </a:lnTo>
                <a:lnTo>
                  <a:pt x="9995756" y="523680"/>
                </a:lnTo>
                <a:lnTo>
                  <a:pt x="10000653" y="513892"/>
                </a:lnTo>
                <a:lnTo>
                  <a:pt x="10000653" y="508997"/>
                </a:lnTo>
                <a:lnTo>
                  <a:pt x="10000653" y="499209"/>
                </a:lnTo>
                <a:lnTo>
                  <a:pt x="10000653" y="494315"/>
                </a:lnTo>
                <a:lnTo>
                  <a:pt x="10000653" y="474738"/>
                </a:lnTo>
                <a:lnTo>
                  <a:pt x="10000653" y="460056"/>
                </a:lnTo>
                <a:lnTo>
                  <a:pt x="10000653" y="455161"/>
                </a:lnTo>
                <a:lnTo>
                  <a:pt x="9995756" y="450267"/>
                </a:lnTo>
                <a:lnTo>
                  <a:pt x="10000653" y="440479"/>
                </a:lnTo>
                <a:lnTo>
                  <a:pt x="10000653" y="435585"/>
                </a:lnTo>
                <a:lnTo>
                  <a:pt x="10005551" y="425796"/>
                </a:lnTo>
                <a:lnTo>
                  <a:pt x="10015346" y="420902"/>
                </a:lnTo>
                <a:lnTo>
                  <a:pt x="10015346" y="416008"/>
                </a:lnTo>
                <a:lnTo>
                  <a:pt x="10020243" y="416008"/>
                </a:lnTo>
                <a:lnTo>
                  <a:pt x="10079013" y="396431"/>
                </a:lnTo>
                <a:lnTo>
                  <a:pt x="10137783" y="381749"/>
                </a:lnTo>
                <a:lnTo>
                  <a:pt x="10181860" y="411114"/>
                </a:lnTo>
                <a:lnTo>
                  <a:pt x="10172065" y="396431"/>
                </a:lnTo>
                <a:lnTo>
                  <a:pt x="10167167" y="386643"/>
                </a:lnTo>
                <a:lnTo>
                  <a:pt x="10162270" y="371960"/>
                </a:lnTo>
                <a:lnTo>
                  <a:pt x="10167167" y="362172"/>
                </a:lnTo>
                <a:lnTo>
                  <a:pt x="10167167" y="357278"/>
                </a:lnTo>
                <a:lnTo>
                  <a:pt x="10172065" y="357278"/>
                </a:lnTo>
                <a:lnTo>
                  <a:pt x="10221040" y="342595"/>
                </a:lnTo>
                <a:lnTo>
                  <a:pt x="10260220" y="376854"/>
                </a:lnTo>
                <a:lnTo>
                  <a:pt x="10245527" y="323019"/>
                </a:lnTo>
                <a:lnTo>
                  <a:pt x="10270015" y="318124"/>
                </a:lnTo>
                <a:lnTo>
                  <a:pt x="10323887" y="362172"/>
                </a:lnTo>
                <a:lnTo>
                  <a:pt x="10318989" y="342595"/>
                </a:lnTo>
                <a:lnTo>
                  <a:pt x="10314092" y="327913"/>
                </a:lnTo>
                <a:lnTo>
                  <a:pt x="10304297" y="318124"/>
                </a:lnTo>
                <a:lnTo>
                  <a:pt x="10299399" y="308336"/>
                </a:lnTo>
                <a:lnTo>
                  <a:pt x="10289605" y="303442"/>
                </a:lnTo>
                <a:lnTo>
                  <a:pt x="10284707" y="298548"/>
                </a:lnTo>
                <a:lnTo>
                  <a:pt x="10353272" y="254500"/>
                </a:lnTo>
                <a:lnTo>
                  <a:pt x="10397349" y="234923"/>
                </a:lnTo>
                <a:close/>
                <a:moveTo>
                  <a:pt x="1332123" y="205568"/>
                </a:moveTo>
                <a:lnTo>
                  <a:pt x="1376200" y="230039"/>
                </a:lnTo>
                <a:lnTo>
                  <a:pt x="1410483" y="234933"/>
                </a:lnTo>
                <a:lnTo>
                  <a:pt x="1415380" y="205568"/>
                </a:lnTo>
                <a:lnTo>
                  <a:pt x="1503535" y="254510"/>
                </a:lnTo>
                <a:lnTo>
                  <a:pt x="1557401" y="264298"/>
                </a:lnTo>
                <a:lnTo>
                  <a:pt x="1576990" y="308346"/>
                </a:lnTo>
                <a:lnTo>
                  <a:pt x="1474150" y="435594"/>
                </a:lnTo>
                <a:lnTo>
                  <a:pt x="1434970" y="420912"/>
                </a:lnTo>
                <a:lnTo>
                  <a:pt x="1400687" y="420912"/>
                </a:lnTo>
                <a:lnTo>
                  <a:pt x="1376200" y="420912"/>
                </a:lnTo>
                <a:lnTo>
                  <a:pt x="1366406" y="420912"/>
                </a:lnTo>
                <a:lnTo>
                  <a:pt x="1356610" y="416018"/>
                </a:lnTo>
                <a:lnTo>
                  <a:pt x="1346815" y="406229"/>
                </a:lnTo>
                <a:lnTo>
                  <a:pt x="1341919" y="401335"/>
                </a:lnTo>
                <a:lnTo>
                  <a:pt x="1337020" y="386653"/>
                </a:lnTo>
                <a:lnTo>
                  <a:pt x="1337020" y="376864"/>
                </a:lnTo>
                <a:lnTo>
                  <a:pt x="1346815" y="367076"/>
                </a:lnTo>
                <a:lnTo>
                  <a:pt x="1351713" y="357287"/>
                </a:lnTo>
                <a:lnTo>
                  <a:pt x="1356610" y="352393"/>
                </a:lnTo>
                <a:lnTo>
                  <a:pt x="1351713" y="347499"/>
                </a:lnTo>
                <a:lnTo>
                  <a:pt x="1346815" y="342605"/>
                </a:lnTo>
                <a:lnTo>
                  <a:pt x="1341919" y="342605"/>
                </a:lnTo>
                <a:lnTo>
                  <a:pt x="1332123" y="342605"/>
                </a:lnTo>
                <a:lnTo>
                  <a:pt x="1322328" y="337711"/>
                </a:lnTo>
                <a:lnTo>
                  <a:pt x="1312533" y="337711"/>
                </a:lnTo>
                <a:lnTo>
                  <a:pt x="1307635" y="332817"/>
                </a:lnTo>
                <a:lnTo>
                  <a:pt x="1302738" y="327922"/>
                </a:lnTo>
                <a:lnTo>
                  <a:pt x="1292943" y="318134"/>
                </a:lnTo>
                <a:lnTo>
                  <a:pt x="1288045" y="303451"/>
                </a:lnTo>
                <a:lnTo>
                  <a:pt x="1283147" y="293663"/>
                </a:lnTo>
                <a:lnTo>
                  <a:pt x="1278251" y="283875"/>
                </a:lnTo>
                <a:lnTo>
                  <a:pt x="1312533" y="254510"/>
                </a:lnTo>
                <a:close/>
                <a:moveTo>
                  <a:pt x="8467740" y="205557"/>
                </a:moveTo>
                <a:lnTo>
                  <a:pt x="8477535" y="205557"/>
                </a:lnTo>
                <a:lnTo>
                  <a:pt x="8482432" y="205557"/>
                </a:lnTo>
                <a:lnTo>
                  <a:pt x="8487330" y="210451"/>
                </a:lnTo>
                <a:lnTo>
                  <a:pt x="8492227" y="210451"/>
                </a:lnTo>
                <a:lnTo>
                  <a:pt x="8497125" y="215345"/>
                </a:lnTo>
                <a:lnTo>
                  <a:pt x="8502022" y="220239"/>
                </a:lnTo>
                <a:lnTo>
                  <a:pt x="8506920" y="230028"/>
                </a:lnTo>
                <a:lnTo>
                  <a:pt x="8506920" y="239816"/>
                </a:lnTo>
                <a:lnTo>
                  <a:pt x="8506920" y="254498"/>
                </a:lnTo>
                <a:lnTo>
                  <a:pt x="8506920" y="264287"/>
                </a:lnTo>
                <a:lnTo>
                  <a:pt x="8502022" y="269181"/>
                </a:lnTo>
                <a:lnTo>
                  <a:pt x="8492227" y="274075"/>
                </a:lnTo>
                <a:lnTo>
                  <a:pt x="8487330" y="269181"/>
                </a:lnTo>
                <a:lnTo>
                  <a:pt x="8477535" y="269181"/>
                </a:lnTo>
                <a:lnTo>
                  <a:pt x="8467740" y="264287"/>
                </a:lnTo>
                <a:lnTo>
                  <a:pt x="8462842" y="259393"/>
                </a:lnTo>
                <a:lnTo>
                  <a:pt x="8457945" y="254498"/>
                </a:lnTo>
                <a:lnTo>
                  <a:pt x="8453047" y="234922"/>
                </a:lnTo>
                <a:lnTo>
                  <a:pt x="8457945" y="225133"/>
                </a:lnTo>
                <a:lnTo>
                  <a:pt x="8457945" y="215345"/>
                </a:lnTo>
                <a:lnTo>
                  <a:pt x="8462842" y="210451"/>
                </a:lnTo>
                <a:close/>
                <a:moveTo>
                  <a:pt x="9334594" y="132143"/>
                </a:moveTo>
                <a:lnTo>
                  <a:pt x="9339491" y="132143"/>
                </a:lnTo>
                <a:lnTo>
                  <a:pt x="9344389" y="132143"/>
                </a:lnTo>
                <a:lnTo>
                  <a:pt x="9349287" y="132143"/>
                </a:lnTo>
                <a:lnTo>
                  <a:pt x="9349287" y="137037"/>
                </a:lnTo>
                <a:lnTo>
                  <a:pt x="9354184" y="137037"/>
                </a:lnTo>
                <a:lnTo>
                  <a:pt x="9349287" y="141931"/>
                </a:lnTo>
                <a:lnTo>
                  <a:pt x="9354184" y="146826"/>
                </a:lnTo>
                <a:lnTo>
                  <a:pt x="9359081" y="151720"/>
                </a:lnTo>
                <a:lnTo>
                  <a:pt x="9363979" y="156614"/>
                </a:lnTo>
                <a:lnTo>
                  <a:pt x="9368877" y="161508"/>
                </a:lnTo>
                <a:lnTo>
                  <a:pt x="9378671" y="166402"/>
                </a:lnTo>
                <a:lnTo>
                  <a:pt x="9383569" y="171297"/>
                </a:lnTo>
                <a:lnTo>
                  <a:pt x="9393364" y="176191"/>
                </a:lnTo>
                <a:lnTo>
                  <a:pt x="9398261" y="185979"/>
                </a:lnTo>
                <a:lnTo>
                  <a:pt x="9403159" y="195767"/>
                </a:lnTo>
                <a:lnTo>
                  <a:pt x="9408057" y="200662"/>
                </a:lnTo>
                <a:lnTo>
                  <a:pt x="9412954" y="205556"/>
                </a:lnTo>
                <a:lnTo>
                  <a:pt x="9422749" y="220238"/>
                </a:lnTo>
                <a:lnTo>
                  <a:pt x="9432544" y="234921"/>
                </a:lnTo>
                <a:lnTo>
                  <a:pt x="9437441" y="249604"/>
                </a:lnTo>
                <a:lnTo>
                  <a:pt x="9442339" y="259392"/>
                </a:lnTo>
                <a:lnTo>
                  <a:pt x="9442339" y="269180"/>
                </a:lnTo>
                <a:lnTo>
                  <a:pt x="9442339" y="274074"/>
                </a:lnTo>
                <a:lnTo>
                  <a:pt x="9442339" y="288757"/>
                </a:lnTo>
                <a:lnTo>
                  <a:pt x="9442339" y="298545"/>
                </a:lnTo>
                <a:lnTo>
                  <a:pt x="9442339" y="308334"/>
                </a:lnTo>
                <a:lnTo>
                  <a:pt x="9437441" y="313228"/>
                </a:lnTo>
                <a:lnTo>
                  <a:pt x="9432544" y="323016"/>
                </a:lnTo>
                <a:lnTo>
                  <a:pt x="9427647" y="327911"/>
                </a:lnTo>
                <a:lnTo>
                  <a:pt x="9432544" y="327911"/>
                </a:lnTo>
                <a:lnTo>
                  <a:pt x="9437441" y="327911"/>
                </a:lnTo>
                <a:lnTo>
                  <a:pt x="9442339" y="327911"/>
                </a:lnTo>
                <a:lnTo>
                  <a:pt x="9452134" y="323016"/>
                </a:lnTo>
                <a:lnTo>
                  <a:pt x="9457031" y="323016"/>
                </a:lnTo>
                <a:lnTo>
                  <a:pt x="9466827" y="327911"/>
                </a:lnTo>
                <a:lnTo>
                  <a:pt x="9471724" y="337699"/>
                </a:lnTo>
                <a:lnTo>
                  <a:pt x="9471724" y="357276"/>
                </a:lnTo>
                <a:lnTo>
                  <a:pt x="9471724" y="376852"/>
                </a:lnTo>
                <a:lnTo>
                  <a:pt x="9466827" y="386641"/>
                </a:lnTo>
                <a:lnTo>
                  <a:pt x="9461929" y="396429"/>
                </a:lnTo>
                <a:lnTo>
                  <a:pt x="9461929" y="401323"/>
                </a:lnTo>
                <a:lnTo>
                  <a:pt x="9457031" y="406218"/>
                </a:lnTo>
                <a:lnTo>
                  <a:pt x="9447237" y="416006"/>
                </a:lnTo>
                <a:lnTo>
                  <a:pt x="9442339" y="425794"/>
                </a:lnTo>
                <a:lnTo>
                  <a:pt x="9432544" y="440477"/>
                </a:lnTo>
                <a:lnTo>
                  <a:pt x="9432544" y="450265"/>
                </a:lnTo>
                <a:lnTo>
                  <a:pt x="9427647" y="460054"/>
                </a:lnTo>
                <a:lnTo>
                  <a:pt x="9422749" y="474736"/>
                </a:lnTo>
                <a:lnTo>
                  <a:pt x="9417851" y="479631"/>
                </a:lnTo>
                <a:lnTo>
                  <a:pt x="9412954" y="484525"/>
                </a:lnTo>
                <a:lnTo>
                  <a:pt x="9403159" y="489419"/>
                </a:lnTo>
                <a:lnTo>
                  <a:pt x="9398261" y="489419"/>
                </a:lnTo>
                <a:lnTo>
                  <a:pt x="9393364" y="489419"/>
                </a:lnTo>
                <a:lnTo>
                  <a:pt x="9388467" y="489419"/>
                </a:lnTo>
                <a:lnTo>
                  <a:pt x="9378671" y="489419"/>
                </a:lnTo>
                <a:lnTo>
                  <a:pt x="9368877" y="489419"/>
                </a:lnTo>
                <a:lnTo>
                  <a:pt x="9359081" y="484525"/>
                </a:lnTo>
                <a:lnTo>
                  <a:pt x="9344389" y="479631"/>
                </a:lnTo>
                <a:lnTo>
                  <a:pt x="9334594" y="474736"/>
                </a:lnTo>
                <a:lnTo>
                  <a:pt x="9334594" y="464948"/>
                </a:lnTo>
                <a:lnTo>
                  <a:pt x="9329697" y="455160"/>
                </a:lnTo>
                <a:lnTo>
                  <a:pt x="9329697" y="450265"/>
                </a:lnTo>
                <a:lnTo>
                  <a:pt x="9334594" y="445371"/>
                </a:lnTo>
                <a:lnTo>
                  <a:pt x="9334594" y="440477"/>
                </a:lnTo>
                <a:lnTo>
                  <a:pt x="9329697" y="425794"/>
                </a:lnTo>
                <a:lnTo>
                  <a:pt x="9329697" y="416006"/>
                </a:lnTo>
                <a:lnTo>
                  <a:pt x="9329697" y="406218"/>
                </a:lnTo>
                <a:lnTo>
                  <a:pt x="9334594" y="401323"/>
                </a:lnTo>
                <a:lnTo>
                  <a:pt x="9334594" y="396429"/>
                </a:lnTo>
                <a:lnTo>
                  <a:pt x="9339491" y="396429"/>
                </a:lnTo>
                <a:lnTo>
                  <a:pt x="9339491" y="391535"/>
                </a:lnTo>
                <a:lnTo>
                  <a:pt x="9344389" y="381747"/>
                </a:lnTo>
                <a:lnTo>
                  <a:pt x="9339491" y="376852"/>
                </a:lnTo>
                <a:lnTo>
                  <a:pt x="9339491" y="371958"/>
                </a:lnTo>
                <a:lnTo>
                  <a:pt x="9339491" y="367064"/>
                </a:lnTo>
                <a:lnTo>
                  <a:pt x="9339491" y="357276"/>
                </a:lnTo>
                <a:lnTo>
                  <a:pt x="9334594" y="347487"/>
                </a:lnTo>
                <a:lnTo>
                  <a:pt x="9329697" y="342593"/>
                </a:lnTo>
                <a:lnTo>
                  <a:pt x="9324799" y="337699"/>
                </a:lnTo>
                <a:lnTo>
                  <a:pt x="9319901" y="337699"/>
                </a:lnTo>
                <a:lnTo>
                  <a:pt x="9315004" y="337699"/>
                </a:lnTo>
                <a:lnTo>
                  <a:pt x="9310107" y="337699"/>
                </a:lnTo>
                <a:lnTo>
                  <a:pt x="9319901" y="323016"/>
                </a:lnTo>
                <a:lnTo>
                  <a:pt x="9310107" y="308334"/>
                </a:lnTo>
                <a:lnTo>
                  <a:pt x="9305209" y="293651"/>
                </a:lnTo>
                <a:lnTo>
                  <a:pt x="9305209" y="283863"/>
                </a:lnTo>
                <a:lnTo>
                  <a:pt x="9305209" y="278969"/>
                </a:lnTo>
                <a:lnTo>
                  <a:pt x="9305209" y="274074"/>
                </a:lnTo>
                <a:lnTo>
                  <a:pt x="9310107" y="269180"/>
                </a:lnTo>
                <a:lnTo>
                  <a:pt x="9310107" y="264286"/>
                </a:lnTo>
                <a:lnTo>
                  <a:pt x="9310107" y="259392"/>
                </a:lnTo>
                <a:lnTo>
                  <a:pt x="9310107" y="244709"/>
                </a:lnTo>
                <a:lnTo>
                  <a:pt x="9310107" y="230027"/>
                </a:lnTo>
                <a:lnTo>
                  <a:pt x="9315004" y="210450"/>
                </a:lnTo>
                <a:lnTo>
                  <a:pt x="9315004" y="195767"/>
                </a:lnTo>
                <a:lnTo>
                  <a:pt x="9319901" y="185979"/>
                </a:lnTo>
                <a:lnTo>
                  <a:pt x="9324799" y="181085"/>
                </a:lnTo>
                <a:lnTo>
                  <a:pt x="9329697" y="181085"/>
                </a:lnTo>
                <a:lnTo>
                  <a:pt x="9334594" y="171297"/>
                </a:lnTo>
                <a:lnTo>
                  <a:pt x="9334594" y="161508"/>
                </a:lnTo>
                <a:lnTo>
                  <a:pt x="9334594" y="156614"/>
                </a:lnTo>
                <a:lnTo>
                  <a:pt x="9329697" y="151720"/>
                </a:lnTo>
                <a:lnTo>
                  <a:pt x="9329697" y="146826"/>
                </a:lnTo>
                <a:lnTo>
                  <a:pt x="9329697" y="137037"/>
                </a:lnTo>
                <a:close/>
                <a:moveTo>
                  <a:pt x="8585280" y="112567"/>
                </a:moveTo>
                <a:lnTo>
                  <a:pt x="8595075" y="112567"/>
                </a:lnTo>
                <a:lnTo>
                  <a:pt x="8604870" y="117461"/>
                </a:lnTo>
                <a:lnTo>
                  <a:pt x="8609767" y="117461"/>
                </a:lnTo>
                <a:lnTo>
                  <a:pt x="8614665" y="117461"/>
                </a:lnTo>
                <a:lnTo>
                  <a:pt x="8658743" y="146826"/>
                </a:lnTo>
                <a:lnTo>
                  <a:pt x="8668537" y="151720"/>
                </a:lnTo>
                <a:lnTo>
                  <a:pt x="8678333" y="161509"/>
                </a:lnTo>
                <a:lnTo>
                  <a:pt x="8683230" y="166403"/>
                </a:lnTo>
                <a:lnTo>
                  <a:pt x="8683230" y="176191"/>
                </a:lnTo>
                <a:lnTo>
                  <a:pt x="8678333" y="181086"/>
                </a:lnTo>
                <a:lnTo>
                  <a:pt x="8673435" y="185980"/>
                </a:lnTo>
                <a:lnTo>
                  <a:pt x="8668537" y="190874"/>
                </a:lnTo>
                <a:lnTo>
                  <a:pt x="8644050" y="210451"/>
                </a:lnTo>
                <a:lnTo>
                  <a:pt x="8619563" y="215345"/>
                </a:lnTo>
                <a:lnTo>
                  <a:pt x="8604870" y="205557"/>
                </a:lnTo>
                <a:lnTo>
                  <a:pt x="8595075" y="195768"/>
                </a:lnTo>
                <a:lnTo>
                  <a:pt x="8590177" y="190874"/>
                </a:lnTo>
                <a:lnTo>
                  <a:pt x="8580383" y="181086"/>
                </a:lnTo>
                <a:lnTo>
                  <a:pt x="8570587" y="176191"/>
                </a:lnTo>
                <a:lnTo>
                  <a:pt x="8560793" y="181086"/>
                </a:lnTo>
                <a:lnTo>
                  <a:pt x="8555895" y="185980"/>
                </a:lnTo>
                <a:lnTo>
                  <a:pt x="8546100" y="195768"/>
                </a:lnTo>
                <a:lnTo>
                  <a:pt x="8546100" y="200662"/>
                </a:lnTo>
                <a:lnTo>
                  <a:pt x="8541203" y="200662"/>
                </a:lnTo>
                <a:lnTo>
                  <a:pt x="8526510" y="195768"/>
                </a:lnTo>
                <a:lnTo>
                  <a:pt x="8521613" y="185980"/>
                </a:lnTo>
                <a:lnTo>
                  <a:pt x="8516715" y="176191"/>
                </a:lnTo>
                <a:lnTo>
                  <a:pt x="8516715" y="171297"/>
                </a:lnTo>
                <a:lnTo>
                  <a:pt x="8521613" y="161509"/>
                </a:lnTo>
                <a:lnTo>
                  <a:pt x="8526510" y="156615"/>
                </a:lnTo>
                <a:lnTo>
                  <a:pt x="8536305" y="146826"/>
                </a:lnTo>
                <a:lnTo>
                  <a:pt x="8541203" y="146826"/>
                </a:lnTo>
                <a:lnTo>
                  <a:pt x="8546100" y="141932"/>
                </a:lnTo>
                <a:lnTo>
                  <a:pt x="8560793" y="127250"/>
                </a:lnTo>
                <a:lnTo>
                  <a:pt x="8575485" y="117461"/>
                </a:lnTo>
                <a:close/>
                <a:moveTo>
                  <a:pt x="9026053" y="107673"/>
                </a:moveTo>
                <a:lnTo>
                  <a:pt x="9030950" y="107673"/>
                </a:lnTo>
                <a:lnTo>
                  <a:pt x="9035848" y="107673"/>
                </a:lnTo>
                <a:lnTo>
                  <a:pt x="9089720" y="205557"/>
                </a:lnTo>
                <a:lnTo>
                  <a:pt x="9084823" y="230028"/>
                </a:lnTo>
                <a:lnTo>
                  <a:pt x="9065233" y="239816"/>
                </a:lnTo>
                <a:lnTo>
                  <a:pt x="9040745" y="239816"/>
                </a:lnTo>
                <a:lnTo>
                  <a:pt x="9021155" y="234922"/>
                </a:lnTo>
                <a:lnTo>
                  <a:pt x="9001565" y="225133"/>
                </a:lnTo>
                <a:lnTo>
                  <a:pt x="8996668" y="225133"/>
                </a:lnTo>
                <a:lnTo>
                  <a:pt x="9001565" y="166403"/>
                </a:lnTo>
                <a:lnTo>
                  <a:pt x="9001565" y="146827"/>
                </a:lnTo>
                <a:lnTo>
                  <a:pt x="9006463" y="132144"/>
                </a:lnTo>
                <a:lnTo>
                  <a:pt x="9011360" y="122356"/>
                </a:lnTo>
                <a:lnTo>
                  <a:pt x="9016258" y="112567"/>
                </a:lnTo>
                <a:close/>
                <a:moveTo>
                  <a:pt x="9736187" y="73412"/>
                </a:moveTo>
                <a:lnTo>
                  <a:pt x="9745982" y="73412"/>
                </a:lnTo>
                <a:lnTo>
                  <a:pt x="9755777" y="73412"/>
                </a:lnTo>
                <a:lnTo>
                  <a:pt x="9780265" y="78306"/>
                </a:lnTo>
                <a:lnTo>
                  <a:pt x="9809650" y="78306"/>
                </a:lnTo>
                <a:lnTo>
                  <a:pt x="9834137" y="83200"/>
                </a:lnTo>
                <a:lnTo>
                  <a:pt x="9843932" y="83200"/>
                </a:lnTo>
                <a:lnTo>
                  <a:pt x="9843932" y="107671"/>
                </a:lnTo>
                <a:lnTo>
                  <a:pt x="9858624" y="92988"/>
                </a:lnTo>
                <a:lnTo>
                  <a:pt x="9868419" y="88094"/>
                </a:lnTo>
                <a:lnTo>
                  <a:pt x="9878214" y="88094"/>
                </a:lnTo>
                <a:lnTo>
                  <a:pt x="9888009" y="92988"/>
                </a:lnTo>
                <a:lnTo>
                  <a:pt x="9897804" y="92988"/>
                </a:lnTo>
                <a:lnTo>
                  <a:pt x="9907599" y="102777"/>
                </a:lnTo>
                <a:lnTo>
                  <a:pt x="9912497" y="112565"/>
                </a:lnTo>
                <a:lnTo>
                  <a:pt x="9922292" y="122353"/>
                </a:lnTo>
                <a:lnTo>
                  <a:pt x="9932087" y="127248"/>
                </a:lnTo>
                <a:lnTo>
                  <a:pt x="9936984" y="137036"/>
                </a:lnTo>
                <a:lnTo>
                  <a:pt x="9927189" y="146824"/>
                </a:lnTo>
                <a:lnTo>
                  <a:pt x="9932087" y="146824"/>
                </a:lnTo>
                <a:lnTo>
                  <a:pt x="9932087" y="141930"/>
                </a:lnTo>
                <a:lnTo>
                  <a:pt x="9941882" y="141930"/>
                </a:lnTo>
                <a:lnTo>
                  <a:pt x="9946779" y="146824"/>
                </a:lnTo>
                <a:lnTo>
                  <a:pt x="9956574" y="161507"/>
                </a:lnTo>
                <a:lnTo>
                  <a:pt x="9961472" y="171295"/>
                </a:lnTo>
                <a:lnTo>
                  <a:pt x="9956574" y="185978"/>
                </a:lnTo>
                <a:lnTo>
                  <a:pt x="9951677" y="200660"/>
                </a:lnTo>
                <a:lnTo>
                  <a:pt x="9946779" y="210449"/>
                </a:lnTo>
                <a:lnTo>
                  <a:pt x="9951677" y="220237"/>
                </a:lnTo>
                <a:lnTo>
                  <a:pt x="9951677" y="230025"/>
                </a:lnTo>
                <a:lnTo>
                  <a:pt x="9956574" y="234920"/>
                </a:lnTo>
                <a:lnTo>
                  <a:pt x="9961472" y="239814"/>
                </a:lnTo>
                <a:lnTo>
                  <a:pt x="9976164" y="269179"/>
                </a:lnTo>
                <a:lnTo>
                  <a:pt x="9961472" y="274073"/>
                </a:lnTo>
                <a:lnTo>
                  <a:pt x="9946779" y="278967"/>
                </a:lnTo>
                <a:lnTo>
                  <a:pt x="9936984" y="278967"/>
                </a:lnTo>
                <a:lnTo>
                  <a:pt x="9927189" y="274073"/>
                </a:lnTo>
                <a:lnTo>
                  <a:pt x="9922292" y="274073"/>
                </a:lnTo>
                <a:lnTo>
                  <a:pt x="9917394" y="269179"/>
                </a:lnTo>
                <a:lnTo>
                  <a:pt x="9907599" y="269179"/>
                </a:lnTo>
                <a:lnTo>
                  <a:pt x="9902702" y="269179"/>
                </a:lnTo>
                <a:lnTo>
                  <a:pt x="9897804" y="269179"/>
                </a:lnTo>
                <a:lnTo>
                  <a:pt x="9897804" y="274073"/>
                </a:lnTo>
                <a:lnTo>
                  <a:pt x="9897804" y="278967"/>
                </a:lnTo>
                <a:lnTo>
                  <a:pt x="9902702" y="278967"/>
                </a:lnTo>
                <a:lnTo>
                  <a:pt x="9907599" y="283862"/>
                </a:lnTo>
                <a:lnTo>
                  <a:pt x="9907599" y="288756"/>
                </a:lnTo>
                <a:lnTo>
                  <a:pt x="9912497" y="293650"/>
                </a:lnTo>
                <a:lnTo>
                  <a:pt x="9907599" y="298544"/>
                </a:lnTo>
                <a:lnTo>
                  <a:pt x="9902702" y="298544"/>
                </a:lnTo>
                <a:lnTo>
                  <a:pt x="9897804" y="298544"/>
                </a:lnTo>
                <a:lnTo>
                  <a:pt x="9892907" y="298544"/>
                </a:lnTo>
                <a:lnTo>
                  <a:pt x="9888009" y="303438"/>
                </a:lnTo>
                <a:lnTo>
                  <a:pt x="9888009" y="308332"/>
                </a:lnTo>
                <a:lnTo>
                  <a:pt x="9917394" y="308332"/>
                </a:lnTo>
                <a:lnTo>
                  <a:pt x="9927189" y="313227"/>
                </a:lnTo>
                <a:lnTo>
                  <a:pt x="9922292" y="318121"/>
                </a:lnTo>
                <a:lnTo>
                  <a:pt x="9917394" y="323015"/>
                </a:lnTo>
                <a:lnTo>
                  <a:pt x="9912497" y="323015"/>
                </a:lnTo>
                <a:lnTo>
                  <a:pt x="9907599" y="327909"/>
                </a:lnTo>
                <a:lnTo>
                  <a:pt x="9907599" y="332803"/>
                </a:lnTo>
                <a:lnTo>
                  <a:pt x="9912497" y="332803"/>
                </a:lnTo>
                <a:lnTo>
                  <a:pt x="9912497" y="337698"/>
                </a:lnTo>
                <a:lnTo>
                  <a:pt x="9941882" y="332803"/>
                </a:lnTo>
                <a:lnTo>
                  <a:pt x="9946779" y="337698"/>
                </a:lnTo>
                <a:lnTo>
                  <a:pt x="9946779" y="342592"/>
                </a:lnTo>
                <a:lnTo>
                  <a:pt x="9941882" y="347486"/>
                </a:lnTo>
                <a:lnTo>
                  <a:pt x="9936984" y="352380"/>
                </a:lnTo>
                <a:lnTo>
                  <a:pt x="9932087" y="352380"/>
                </a:lnTo>
                <a:lnTo>
                  <a:pt x="9927189" y="352380"/>
                </a:lnTo>
                <a:lnTo>
                  <a:pt x="9907599" y="357274"/>
                </a:lnTo>
                <a:lnTo>
                  <a:pt x="9892907" y="362169"/>
                </a:lnTo>
                <a:lnTo>
                  <a:pt x="9878214" y="371957"/>
                </a:lnTo>
                <a:lnTo>
                  <a:pt x="9873317" y="376851"/>
                </a:lnTo>
                <a:lnTo>
                  <a:pt x="9868419" y="381745"/>
                </a:lnTo>
                <a:lnTo>
                  <a:pt x="9863522" y="386639"/>
                </a:lnTo>
                <a:lnTo>
                  <a:pt x="9848829" y="401322"/>
                </a:lnTo>
                <a:lnTo>
                  <a:pt x="9839035" y="406216"/>
                </a:lnTo>
                <a:lnTo>
                  <a:pt x="9824342" y="411110"/>
                </a:lnTo>
                <a:lnTo>
                  <a:pt x="9819445" y="411110"/>
                </a:lnTo>
                <a:lnTo>
                  <a:pt x="9814547" y="411110"/>
                </a:lnTo>
                <a:lnTo>
                  <a:pt x="9824342" y="420899"/>
                </a:lnTo>
                <a:lnTo>
                  <a:pt x="9809650" y="435581"/>
                </a:lnTo>
                <a:lnTo>
                  <a:pt x="9804752" y="440476"/>
                </a:lnTo>
                <a:lnTo>
                  <a:pt x="9794957" y="445370"/>
                </a:lnTo>
                <a:lnTo>
                  <a:pt x="9790060" y="445370"/>
                </a:lnTo>
                <a:lnTo>
                  <a:pt x="9790060" y="450264"/>
                </a:lnTo>
                <a:lnTo>
                  <a:pt x="9794957" y="455158"/>
                </a:lnTo>
                <a:lnTo>
                  <a:pt x="9794957" y="460052"/>
                </a:lnTo>
                <a:lnTo>
                  <a:pt x="9790060" y="464946"/>
                </a:lnTo>
                <a:lnTo>
                  <a:pt x="9785162" y="469841"/>
                </a:lnTo>
                <a:lnTo>
                  <a:pt x="9780265" y="474735"/>
                </a:lnTo>
                <a:lnTo>
                  <a:pt x="9775367" y="474735"/>
                </a:lnTo>
                <a:lnTo>
                  <a:pt x="9760675" y="464946"/>
                </a:lnTo>
                <a:lnTo>
                  <a:pt x="9741085" y="479629"/>
                </a:lnTo>
                <a:lnTo>
                  <a:pt x="9736187" y="474735"/>
                </a:lnTo>
                <a:lnTo>
                  <a:pt x="9731290" y="474735"/>
                </a:lnTo>
                <a:lnTo>
                  <a:pt x="9721495" y="484523"/>
                </a:lnTo>
                <a:lnTo>
                  <a:pt x="9716597" y="489417"/>
                </a:lnTo>
                <a:lnTo>
                  <a:pt x="9711700" y="494312"/>
                </a:lnTo>
                <a:lnTo>
                  <a:pt x="9711700" y="499206"/>
                </a:lnTo>
                <a:lnTo>
                  <a:pt x="9706802" y="504100"/>
                </a:lnTo>
                <a:lnTo>
                  <a:pt x="9701905" y="508994"/>
                </a:lnTo>
                <a:lnTo>
                  <a:pt x="9697007" y="513888"/>
                </a:lnTo>
                <a:lnTo>
                  <a:pt x="9692110" y="513888"/>
                </a:lnTo>
                <a:lnTo>
                  <a:pt x="9682315" y="513888"/>
                </a:lnTo>
                <a:lnTo>
                  <a:pt x="9677418" y="518783"/>
                </a:lnTo>
                <a:lnTo>
                  <a:pt x="9677418" y="523677"/>
                </a:lnTo>
                <a:lnTo>
                  <a:pt x="9677418" y="528571"/>
                </a:lnTo>
                <a:lnTo>
                  <a:pt x="9677418" y="533465"/>
                </a:lnTo>
                <a:lnTo>
                  <a:pt x="9682315" y="528571"/>
                </a:lnTo>
                <a:lnTo>
                  <a:pt x="9692110" y="533465"/>
                </a:lnTo>
                <a:lnTo>
                  <a:pt x="9701905" y="533465"/>
                </a:lnTo>
                <a:lnTo>
                  <a:pt x="9706802" y="538359"/>
                </a:lnTo>
                <a:lnTo>
                  <a:pt x="9711700" y="543253"/>
                </a:lnTo>
                <a:lnTo>
                  <a:pt x="9706802" y="548148"/>
                </a:lnTo>
                <a:lnTo>
                  <a:pt x="9701905" y="553042"/>
                </a:lnTo>
                <a:lnTo>
                  <a:pt x="9697007" y="557936"/>
                </a:lnTo>
                <a:lnTo>
                  <a:pt x="9692110" y="557936"/>
                </a:lnTo>
                <a:lnTo>
                  <a:pt x="9687213" y="562830"/>
                </a:lnTo>
                <a:lnTo>
                  <a:pt x="9687213" y="567724"/>
                </a:lnTo>
                <a:lnTo>
                  <a:pt x="9682315" y="572618"/>
                </a:lnTo>
                <a:lnTo>
                  <a:pt x="9672520" y="577513"/>
                </a:lnTo>
                <a:lnTo>
                  <a:pt x="9667623" y="582407"/>
                </a:lnTo>
                <a:lnTo>
                  <a:pt x="9662725" y="597090"/>
                </a:lnTo>
                <a:lnTo>
                  <a:pt x="9657828" y="606878"/>
                </a:lnTo>
                <a:lnTo>
                  <a:pt x="9652930" y="616666"/>
                </a:lnTo>
                <a:lnTo>
                  <a:pt x="9643135" y="621560"/>
                </a:lnTo>
                <a:lnTo>
                  <a:pt x="9633340" y="621560"/>
                </a:lnTo>
                <a:lnTo>
                  <a:pt x="9628443" y="626455"/>
                </a:lnTo>
                <a:lnTo>
                  <a:pt x="9618648" y="621560"/>
                </a:lnTo>
                <a:lnTo>
                  <a:pt x="9613750" y="621560"/>
                </a:lnTo>
                <a:lnTo>
                  <a:pt x="9608853" y="631349"/>
                </a:lnTo>
                <a:lnTo>
                  <a:pt x="9608853" y="636243"/>
                </a:lnTo>
                <a:lnTo>
                  <a:pt x="9603955" y="646031"/>
                </a:lnTo>
                <a:lnTo>
                  <a:pt x="9603955" y="650926"/>
                </a:lnTo>
                <a:lnTo>
                  <a:pt x="9603955" y="655820"/>
                </a:lnTo>
                <a:lnTo>
                  <a:pt x="9608853" y="665608"/>
                </a:lnTo>
                <a:lnTo>
                  <a:pt x="9608853" y="675396"/>
                </a:lnTo>
                <a:lnTo>
                  <a:pt x="9608853" y="685185"/>
                </a:lnTo>
                <a:lnTo>
                  <a:pt x="9608853" y="699867"/>
                </a:lnTo>
                <a:lnTo>
                  <a:pt x="9603955" y="704762"/>
                </a:lnTo>
                <a:lnTo>
                  <a:pt x="9599058" y="709656"/>
                </a:lnTo>
                <a:lnTo>
                  <a:pt x="9594160" y="714550"/>
                </a:lnTo>
                <a:lnTo>
                  <a:pt x="9589263" y="714550"/>
                </a:lnTo>
                <a:lnTo>
                  <a:pt x="9584365" y="714550"/>
                </a:lnTo>
                <a:lnTo>
                  <a:pt x="9569673" y="724338"/>
                </a:lnTo>
                <a:lnTo>
                  <a:pt x="9559878" y="724338"/>
                </a:lnTo>
                <a:lnTo>
                  <a:pt x="9550083" y="729233"/>
                </a:lnTo>
                <a:lnTo>
                  <a:pt x="9545186" y="724338"/>
                </a:lnTo>
                <a:lnTo>
                  <a:pt x="9540288" y="724338"/>
                </a:lnTo>
                <a:lnTo>
                  <a:pt x="9535391" y="719444"/>
                </a:lnTo>
                <a:lnTo>
                  <a:pt x="9535391" y="714550"/>
                </a:lnTo>
                <a:lnTo>
                  <a:pt x="9530493" y="704762"/>
                </a:lnTo>
                <a:lnTo>
                  <a:pt x="9520698" y="699867"/>
                </a:lnTo>
                <a:lnTo>
                  <a:pt x="9510903" y="694973"/>
                </a:lnTo>
                <a:lnTo>
                  <a:pt x="9506006" y="694973"/>
                </a:lnTo>
                <a:lnTo>
                  <a:pt x="9501108" y="694973"/>
                </a:lnTo>
                <a:lnTo>
                  <a:pt x="9496211" y="694973"/>
                </a:lnTo>
                <a:lnTo>
                  <a:pt x="9486416" y="699867"/>
                </a:lnTo>
                <a:lnTo>
                  <a:pt x="9476621" y="699867"/>
                </a:lnTo>
                <a:lnTo>
                  <a:pt x="9471723" y="694973"/>
                </a:lnTo>
                <a:lnTo>
                  <a:pt x="9466826" y="690079"/>
                </a:lnTo>
                <a:lnTo>
                  <a:pt x="9461928" y="685185"/>
                </a:lnTo>
                <a:lnTo>
                  <a:pt x="9457031" y="685185"/>
                </a:lnTo>
                <a:lnTo>
                  <a:pt x="9442338" y="675396"/>
                </a:lnTo>
                <a:lnTo>
                  <a:pt x="9432543" y="670502"/>
                </a:lnTo>
                <a:lnTo>
                  <a:pt x="9422748" y="660714"/>
                </a:lnTo>
                <a:lnTo>
                  <a:pt x="9422748" y="655820"/>
                </a:lnTo>
                <a:lnTo>
                  <a:pt x="9417851" y="655820"/>
                </a:lnTo>
                <a:lnTo>
                  <a:pt x="9417851" y="650926"/>
                </a:lnTo>
                <a:lnTo>
                  <a:pt x="9427646" y="636243"/>
                </a:lnTo>
                <a:lnTo>
                  <a:pt x="9432543" y="626455"/>
                </a:lnTo>
                <a:lnTo>
                  <a:pt x="9442338" y="621560"/>
                </a:lnTo>
                <a:lnTo>
                  <a:pt x="9447236" y="616666"/>
                </a:lnTo>
                <a:lnTo>
                  <a:pt x="9452133" y="616666"/>
                </a:lnTo>
                <a:lnTo>
                  <a:pt x="9457031" y="616666"/>
                </a:lnTo>
                <a:lnTo>
                  <a:pt x="9466826" y="611772"/>
                </a:lnTo>
                <a:lnTo>
                  <a:pt x="9476621" y="606878"/>
                </a:lnTo>
                <a:lnTo>
                  <a:pt x="9476621" y="601984"/>
                </a:lnTo>
                <a:lnTo>
                  <a:pt x="9471723" y="597090"/>
                </a:lnTo>
                <a:lnTo>
                  <a:pt x="9466826" y="597090"/>
                </a:lnTo>
                <a:lnTo>
                  <a:pt x="9461928" y="597090"/>
                </a:lnTo>
                <a:lnTo>
                  <a:pt x="9461928" y="592195"/>
                </a:lnTo>
                <a:lnTo>
                  <a:pt x="9461928" y="587301"/>
                </a:lnTo>
                <a:lnTo>
                  <a:pt x="9466826" y="582407"/>
                </a:lnTo>
                <a:lnTo>
                  <a:pt x="9471723" y="577513"/>
                </a:lnTo>
                <a:lnTo>
                  <a:pt x="9476621" y="577513"/>
                </a:lnTo>
                <a:lnTo>
                  <a:pt x="9481518" y="577513"/>
                </a:lnTo>
                <a:lnTo>
                  <a:pt x="9486416" y="582407"/>
                </a:lnTo>
                <a:lnTo>
                  <a:pt x="9491313" y="592195"/>
                </a:lnTo>
                <a:lnTo>
                  <a:pt x="9501108" y="601984"/>
                </a:lnTo>
                <a:lnTo>
                  <a:pt x="9506006" y="606878"/>
                </a:lnTo>
                <a:lnTo>
                  <a:pt x="9510903" y="606878"/>
                </a:lnTo>
                <a:lnTo>
                  <a:pt x="9515801" y="606878"/>
                </a:lnTo>
                <a:lnTo>
                  <a:pt x="9520698" y="606878"/>
                </a:lnTo>
                <a:lnTo>
                  <a:pt x="9525596" y="606878"/>
                </a:lnTo>
                <a:lnTo>
                  <a:pt x="9525596" y="601984"/>
                </a:lnTo>
                <a:lnTo>
                  <a:pt x="9525596" y="597090"/>
                </a:lnTo>
                <a:lnTo>
                  <a:pt x="9520698" y="592195"/>
                </a:lnTo>
                <a:lnTo>
                  <a:pt x="9520698" y="587301"/>
                </a:lnTo>
                <a:lnTo>
                  <a:pt x="9515801" y="582407"/>
                </a:lnTo>
                <a:lnTo>
                  <a:pt x="9515801" y="577513"/>
                </a:lnTo>
                <a:lnTo>
                  <a:pt x="9506006" y="572618"/>
                </a:lnTo>
                <a:lnTo>
                  <a:pt x="9506006" y="567724"/>
                </a:lnTo>
                <a:lnTo>
                  <a:pt x="9506006" y="562830"/>
                </a:lnTo>
                <a:lnTo>
                  <a:pt x="9510903" y="557936"/>
                </a:lnTo>
                <a:lnTo>
                  <a:pt x="9515801" y="548148"/>
                </a:lnTo>
                <a:lnTo>
                  <a:pt x="9515801" y="543253"/>
                </a:lnTo>
                <a:lnTo>
                  <a:pt x="9510903" y="543253"/>
                </a:lnTo>
                <a:lnTo>
                  <a:pt x="9506006" y="543253"/>
                </a:lnTo>
                <a:lnTo>
                  <a:pt x="9486416" y="557936"/>
                </a:lnTo>
                <a:lnTo>
                  <a:pt x="9481518" y="557936"/>
                </a:lnTo>
                <a:lnTo>
                  <a:pt x="9476621" y="553042"/>
                </a:lnTo>
                <a:lnTo>
                  <a:pt x="9481518" y="548148"/>
                </a:lnTo>
                <a:lnTo>
                  <a:pt x="9481518" y="538359"/>
                </a:lnTo>
                <a:lnTo>
                  <a:pt x="9486416" y="533465"/>
                </a:lnTo>
                <a:lnTo>
                  <a:pt x="9491313" y="528571"/>
                </a:lnTo>
                <a:lnTo>
                  <a:pt x="9501108" y="513888"/>
                </a:lnTo>
                <a:lnTo>
                  <a:pt x="9506006" y="504100"/>
                </a:lnTo>
                <a:lnTo>
                  <a:pt x="9510903" y="499206"/>
                </a:lnTo>
                <a:lnTo>
                  <a:pt x="9515801" y="499206"/>
                </a:lnTo>
                <a:lnTo>
                  <a:pt x="9520698" y="504100"/>
                </a:lnTo>
                <a:lnTo>
                  <a:pt x="9525596" y="508994"/>
                </a:lnTo>
                <a:lnTo>
                  <a:pt x="9530493" y="508994"/>
                </a:lnTo>
                <a:lnTo>
                  <a:pt x="9540288" y="504100"/>
                </a:lnTo>
                <a:lnTo>
                  <a:pt x="9550083" y="499206"/>
                </a:lnTo>
                <a:lnTo>
                  <a:pt x="9559878" y="494312"/>
                </a:lnTo>
                <a:lnTo>
                  <a:pt x="9564775" y="489417"/>
                </a:lnTo>
                <a:lnTo>
                  <a:pt x="9569673" y="484523"/>
                </a:lnTo>
                <a:lnTo>
                  <a:pt x="9574570" y="484523"/>
                </a:lnTo>
                <a:lnTo>
                  <a:pt x="9584365" y="479629"/>
                </a:lnTo>
                <a:lnTo>
                  <a:pt x="9584365" y="474735"/>
                </a:lnTo>
                <a:lnTo>
                  <a:pt x="9579468" y="469841"/>
                </a:lnTo>
                <a:lnTo>
                  <a:pt x="9574570" y="469841"/>
                </a:lnTo>
                <a:lnTo>
                  <a:pt x="9569673" y="469841"/>
                </a:lnTo>
                <a:lnTo>
                  <a:pt x="9564775" y="479629"/>
                </a:lnTo>
                <a:lnTo>
                  <a:pt x="9554981" y="479629"/>
                </a:lnTo>
                <a:lnTo>
                  <a:pt x="9550083" y="474735"/>
                </a:lnTo>
                <a:lnTo>
                  <a:pt x="9545186" y="474735"/>
                </a:lnTo>
                <a:lnTo>
                  <a:pt x="9540288" y="469841"/>
                </a:lnTo>
                <a:lnTo>
                  <a:pt x="9550083" y="425793"/>
                </a:lnTo>
                <a:lnTo>
                  <a:pt x="9559878" y="416005"/>
                </a:lnTo>
                <a:lnTo>
                  <a:pt x="9564775" y="406216"/>
                </a:lnTo>
                <a:lnTo>
                  <a:pt x="9564775" y="401322"/>
                </a:lnTo>
                <a:lnTo>
                  <a:pt x="9559878" y="396428"/>
                </a:lnTo>
                <a:lnTo>
                  <a:pt x="9550083" y="381745"/>
                </a:lnTo>
                <a:lnTo>
                  <a:pt x="9545186" y="371957"/>
                </a:lnTo>
                <a:lnTo>
                  <a:pt x="9545186" y="362169"/>
                </a:lnTo>
                <a:lnTo>
                  <a:pt x="9545186" y="357274"/>
                </a:lnTo>
                <a:lnTo>
                  <a:pt x="9545186" y="347486"/>
                </a:lnTo>
                <a:lnTo>
                  <a:pt x="9554981" y="342592"/>
                </a:lnTo>
                <a:lnTo>
                  <a:pt x="9559878" y="337698"/>
                </a:lnTo>
                <a:lnTo>
                  <a:pt x="9564775" y="337698"/>
                </a:lnTo>
                <a:lnTo>
                  <a:pt x="9574570" y="342592"/>
                </a:lnTo>
                <a:lnTo>
                  <a:pt x="9579468" y="347486"/>
                </a:lnTo>
                <a:lnTo>
                  <a:pt x="9584365" y="352380"/>
                </a:lnTo>
                <a:lnTo>
                  <a:pt x="9589263" y="362169"/>
                </a:lnTo>
                <a:lnTo>
                  <a:pt x="9594160" y="367063"/>
                </a:lnTo>
                <a:lnTo>
                  <a:pt x="9599058" y="416005"/>
                </a:lnTo>
                <a:lnTo>
                  <a:pt x="9599058" y="420899"/>
                </a:lnTo>
                <a:lnTo>
                  <a:pt x="9599058" y="425793"/>
                </a:lnTo>
                <a:lnTo>
                  <a:pt x="9603955" y="425793"/>
                </a:lnTo>
                <a:lnTo>
                  <a:pt x="9608853" y="420899"/>
                </a:lnTo>
                <a:lnTo>
                  <a:pt x="9608853" y="416005"/>
                </a:lnTo>
                <a:lnTo>
                  <a:pt x="9613750" y="411110"/>
                </a:lnTo>
                <a:lnTo>
                  <a:pt x="9618648" y="406216"/>
                </a:lnTo>
                <a:lnTo>
                  <a:pt x="9618648" y="401322"/>
                </a:lnTo>
                <a:lnTo>
                  <a:pt x="9613750" y="386639"/>
                </a:lnTo>
                <a:lnTo>
                  <a:pt x="9613750" y="371957"/>
                </a:lnTo>
                <a:lnTo>
                  <a:pt x="9613750" y="362169"/>
                </a:lnTo>
                <a:lnTo>
                  <a:pt x="9613750" y="357274"/>
                </a:lnTo>
                <a:lnTo>
                  <a:pt x="9618648" y="352380"/>
                </a:lnTo>
                <a:lnTo>
                  <a:pt x="9623545" y="342592"/>
                </a:lnTo>
                <a:lnTo>
                  <a:pt x="9623545" y="337698"/>
                </a:lnTo>
                <a:lnTo>
                  <a:pt x="9623545" y="332803"/>
                </a:lnTo>
                <a:lnTo>
                  <a:pt x="9628443" y="323015"/>
                </a:lnTo>
                <a:lnTo>
                  <a:pt x="9628443" y="313227"/>
                </a:lnTo>
                <a:lnTo>
                  <a:pt x="9628443" y="308332"/>
                </a:lnTo>
                <a:lnTo>
                  <a:pt x="9672520" y="303438"/>
                </a:lnTo>
                <a:lnTo>
                  <a:pt x="9682315" y="308332"/>
                </a:lnTo>
                <a:lnTo>
                  <a:pt x="9692110" y="308332"/>
                </a:lnTo>
                <a:lnTo>
                  <a:pt x="9701905" y="308332"/>
                </a:lnTo>
                <a:lnTo>
                  <a:pt x="9706802" y="303438"/>
                </a:lnTo>
                <a:lnTo>
                  <a:pt x="9711700" y="293650"/>
                </a:lnTo>
                <a:lnTo>
                  <a:pt x="9716597" y="288756"/>
                </a:lnTo>
                <a:lnTo>
                  <a:pt x="9726392" y="283862"/>
                </a:lnTo>
                <a:lnTo>
                  <a:pt x="9731290" y="283862"/>
                </a:lnTo>
                <a:lnTo>
                  <a:pt x="9736187" y="283862"/>
                </a:lnTo>
                <a:lnTo>
                  <a:pt x="9731290" y="278967"/>
                </a:lnTo>
                <a:lnTo>
                  <a:pt x="9736187" y="274073"/>
                </a:lnTo>
                <a:lnTo>
                  <a:pt x="9741085" y="269179"/>
                </a:lnTo>
                <a:lnTo>
                  <a:pt x="9745982" y="269179"/>
                </a:lnTo>
                <a:lnTo>
                  <a:pt x="9745982" y="264285"/>
                </a:lnTo>
                <a:lnTo>
                  <a:pt x="9736187" y="259391"/>
                </a:lnTo>
                <a:lnTo>
                  <a:pt x="9652930" y="269179"/>
                </a:lnTo>
                <a:lnTo>
                  <a:pt x="9643135" y="259391"/>
                </a:lnTo>
                <a:lnTo>
                  <a:pt x="9638238" y="259391"/>
                </a:lnTo>
                <a:lnTo>
                  <a:pt x="9628443" y="254496"/>
                </a:lnTo>
                <a:lnTo>
                  <a:pt x="9618648" y="254496"/>
                </a:lnTo>
                <a:lnTo>
                  <a:pt x="9608853" y="254496"/>
                </a:lnTo>
                <a:lnTo>
                  <a:pt x="9599058" y="254496"/>
                </a:lnTo>
                <a:lnTo>
                  <a:pt x="9589263" y="254496"/>
                </a:lnTo>
                <a:lnTo>
                  <a:pt x="9584365" y="249602"/>
                </a:lnTo>
                <a:lnTo>
                  <a:pt x="9579468" y="244708"/>
                </a:lnTo>
                <a:lnTo>
                  <a:pt x="9574570" y="244708"/>
                </a:lnTo>
                <a:lnTo>
                  <a:pt x="9569673" y="244708"/>
                </a:lnTo>
                <a:lnTo>
                  <a:pt x="9569673" y="249602"/>
                </a:lnTo>
                <a:lnTo>
                  <a:pt x="9559878" y="254496"/>
                </a:lnTo>
                <a:lnTo>
                  <a:pt x="9554981" y="254496"/>
                </a:lnTo>
                <a:lnTo>
                  <a:pt x="9550083" y="254496"/>
                </a:lnTo>
                <a:lnTo>
                  <a:pt x="9550083" y="249602"/>
                </a:lnTo>
                <a:lnTo>
                  <a:pt x="9525596" y="230025"/>
                </a:lnTo>
                <a:lnTo>
                  <a:pt x="9520698" y="220237"/>
                </a:lnTo>
                <a:lnTo>
                  <a:pt x="9520698" y="210449"/>
                </a:lnTo>
                <a:lnTo>
                  <a:pt x="9525596" y="205555"/>
                </a:lnTo>
                <a:lnTo>
                  <a:pt x="9530493" y="195766"/>
                </a:lnTo>
                <a:lnTo>
                  <a:pt x="9525596" y="185978"/>
                </a:lnTo>
                <a:lnTo>
                  <a:pt x="9525596" y="181084"/>
                </a:lnTo>
                <a:lnTo>
                  <a:pt x="9520698" y="181084"/>
                </a:lnTo>
                <a:lnTo>
                  <a:pt x="9525596" y="176189"/>
                </a:lnTo>
                <a:lnTo>
                  <a:pt x="9525596" y="171295"/>
                </a:lnTo>
                <a:lnTo>
                  <a:pt x="9535391" y="166401"/>
                </a:lnTo>
                <a:lnTo>
                  <a:pt x="9540288" y="161507"/>
                </a:lnTo>
                <a:lnTo>
                  <a:pt x="9545186" y="161507"/>
                </a:lnTo>
                <a:lnTo>
                  <a:pt x="9554981" y="161507"/>
                </a:lnTo>
                <a:lnTo>
                  <a:pt x="9564775" y="166401"/>
                </a:lnTo>
                <a:lnTo>
                  <a:pt x="9574570" y="176189"/>
                </a:lnTo>
                <a:lnTo>
                  <a:pt x="9579468" y="176189"/>
                </a:lnTo>
                <a:lnTo>
                  <a:pt x="9584365" y="181084"/>
                </a:lnTo>
                <a:lnTo>
                  <a:pt x="9589263" y="156613"/>
                </a:lnTo>
                <a:lnTo>
                  <a:pt x="9589263" y="151718"/>
                </a:lnTo>
                <a:lnTo>
                  <a:pt x="9594160" y="146824"/>
                </a:lnTo>
                <a:lnTo>
                  <a:pt x="9599058" y="141930"/>
                </a:lnTo>
                <a:lnTo>
                  <a:pt x="9608853" y="137036"/>
                </a:lnTo>
                <a:lnTo>
                  <a:pt x="9618648" y="137036"/>
                </a:lnTo>
                <a:lnTo>
                  <a:pt x="9628443" y="137036"/>
                </a:lnTo>
                <a:lnTo>
                  <a:pt x="9638238" y="132142"/>
                </a:lnTo>
                <a:lnTo>
                  <a:pt x="9643135" y="127248"/>
                </a:lnTo>
                <a:lnTo>
                  <a:pt x="9652930" y="137036"/>
                </a:lnTo>
                <a:lnTo>
                  <a:pt x="9662725" y="117459"/>
                </a:lnTo>
                <a:lnTo>
                  <a:pt x="9662725" y="112565"/>
                </a:lnTo>
                <a:lnTo>
                  <a:pt x="9667623" y="107671"/>
                </a:lnTo>
                <a:lnTo>
                  <a:pt x="9677418" y="102777"/>
                </a:lnTo>
                <a:lnTo>
                  <a:pt x="9687213" y="92988"/>
                </a:lnTo>
                <a:lnTo>
                  <a:pt x="9706802" y="88094"/>
                </a:lnTo>
                <a:lnTo>
                  <a:pt x="9711700" y="107671"/>
                </a:lnTo>
                <a:lnTo>
                  <a:pt x="9716597" y="83200"/>
                </a:lnTo>
                <a:lnTo>
                  <a:pt x="9716597" y="78306"/>
                </a:lnTo>
                <a:lnTo>
                  <a:pt x="9726392" y="78306"/>
                </a:lnTo>
                <a:close/>
                <a:moveTo>
                  <a:pt x="8756691" y="0"/>
                </a:moveTo>
                <a:lnTo>
                  <a:pt x="8766486" y="0"/>
                </a:lnTo>
                <a:lnTo>
                  <a:pt x="8776281" y="0"/>
                </a:lnTo>
                <a:lnTo>
                  <a:pt x="8786076" y="4894"/>
                </a:lnTo>
                <a:lnTo>
                  <a:pt x="8795871" y="9789"/>
                </a:lnTo>
                <a:lnTo>
                  <a:pt x="8805666" y="14683"/>
                </a:lnTo>
                <a:lnTo>
                  <a:pt x="8810563" y="24471"/>
                </a:lnTo>
                <a:lnTo>
                  <a:pt x="8815461" y="39154"/>
                </a:lnTo>
                <a:lnTo>
                  <a:pt x="8815461" y="44048"/>
                </a:lnTo>
                <a:lnTo>
                  <a:pt x="8815461" y="48942"/>
                </a:lnTo>
                <a:lnTo>
                  <a:pt x="8820359" y="53836"/>
                </a:lnTo>
                <a:lnTo>
                  <a:pt x="8825256" y="58730"/>
                </a:lnTo>
                <a:lnTo>
                  <a:pt x="8835051" y="63624"/>
                </a:lnTo>
                <a:lnTo>
                  <a:pt x="8844846" y="63624"/>
                </a:lnTo>
                <a:lnTo>
                  <a:pt x="8844846" y="58730"/>
                </a:lnTo>
                <a:lnTo>
                  <a:pt x="8844846" y="48942"/>
                </a:lnTo>
                <a:lnTo>
                  <a:pt x="8844846" y="44048"/>
                </a:lnTo>
                <a:lnTo>
                  <a:pt x="8844846" y="34259"/>
                </a:lnTo>
                <a:lnTo>
                  <a:pt x="8849743" y="29365"/>
                </a:lnTo>
                <a:lnTo>
                  <a:pt x="8854641" y="24471"/>
                </a:lnTo>
                <a:lnTo>
                  <a:pt x="8859539" y="24471"/>
                </a:lnTo>
                <a:lnTo>
                  <a:pt x="8869333" y="29365"/>
                </a:lnTo>
                <a:lnTo>
                  <a:pt x="8884026" y="34259"/>
                </a:lnTo>
                <a:lnTo>
                  <a:pt x="8884026" y="39154"/>
                </a:lnTo>
                <a:lnTo>
                  <a:pt x="8879129" y="48942"/>
                </a:lnTo>
                <a:lnTo>
                  <a:pt x="8879129" y="58730"/>
                </a:lnTo>
                <a:lnTo>
                  <a:pt x="8879129" y="73413"/>
                </a:lnTo>
                <a:lnTo>
                  <a:pt x="8884026" y="83201"/>
                </a:lnTo>
                <a:lnTo>
                  <a:pt x="8884026" y="97884"/>
                </a:lnTo>
                <a:lnTo>
                  <a:pt x="8893821" y="107672"/>
                </a:lnTo>
                <a:lnTo>
                  <a:pt x="8898719" y="112566"/>
                </a:lnTo>
                <a:lnTo>
                  <a:pt x="8903616" y="112566"/>
                </a:lnTo>
                <a:lnTo>
                  <a:pt x="8908513" y="107672"/>
                </a:lnTo>
                <a:lnTo>
                  <a:pt x="8913411" y="102778"/>
                </a:lnTo>
                <a:lnTo>
                  <a:pt x="8923206" y="83201"/>
                </a:lnTo>
                <a:lnTo>
                  <a:pt x="8923206" y="78307"/>
                </a:lnTo>
                <a:lnTo>
                  <a:pt x="8928103" y="73413"/>
                </a:lnTo>
                <a:lnTo>
                  <a:pt x="8933001" y="68519"/>
                </a:lnTo>
                <a:lnTo>
                  <a:pt x="8937899" y="63624"/>
                </a:lnTo>
                <a:lnTo>
                  <a:pt x="8942796" y="63624"/>
                </a:lnTo>
                <a:lnTo>
                  <a:pt x="8947693" y="68519"/>
                </a:lnTo>
                <a:lnTo>
                  <a:pt x="8947693" y="78307"/>
                </a:lnTo>
                <a:lnTo>
                  <a:pt x="8952591" y="92990"/>
                </a:lnTo>
                <a:lnTo>
                  <a:pt x="8952591" y="112566"/>
                </a:lnTo>
                <a:lnTo>
                  <a:pt x="8947693" y="117460"/>
                </a:lnTo>
                <a:lnTo>
                  <a:pt x="8942796" y="141931"/>
                </a:lnTo>
                <a:lnTo>
                  <a:pt x="8937899" y="166402"/>
                </a:lnTo>
                <a:lnTo>
                  <a:pt x="8942796" y="195767"/>
                </a:lnTo>
                <a:lnTo>
                  <a:pt x="8952591" y="220238"/>
                </a:lnTo>
                <a:lnTo>
                  <a:pt x="8952591" y="225132"/>
                </a:lnTo>
                <a:lnTo>
                  <a:pt x="8947693" y="234921"/>
                </a:lnTo>
                <a:lnTo>
                  <a:pt x="8942796" y="239815"/>
                </a:lnTo>
                <a:lnTo>
                  <a:pt x="8942796" y="244709"/>
                </a:lnTo>
                <a:lnTo>
                  <a:pt x="8937899" y="249603"/>
                </a:lnTo>
                <a:lnTo>
                  <a:pt x="8933001" y="249603"/>
                </a:lnTo>
                <a:lnTo>
                  <a:pt x="8928103" y="244709"/>
                </a:lnTo>
                <a:lnTo>
                  <a:pt x="8928103" y="234921"/>
                </a:lnTo>
                <a:lnTo>
                  <a:pt x="8923206" y="225132"/>
                </a:lnTo>
                <a:lnTo>
                  <a:pt x="8923206" y="220238"/>
                </a:lnTo>
                <a:lnTo>
                  <a:pt x="8923206" y="210450"/>
                </a:lnTo>
                <a:lnTo>
                  <a:pt x="8923206" y="195767"/>
                </a:lnTo>
                <a:lnTo>
                  <a:pt x="8918309" y="190873"/>
                </a:lnTo>
                <a:lnTo>
                  <a:pt x="8913411" y="185979"/>
                </a:lnTo>
                <a:lnTo>
                  <a:pt x="8903616" y="181085"/>
                </a:lnTo>
                <a:lnTo>
                  <a:pt x="8898719" y="190873"/>
                </a:lnTo>
                <a:lnTo>
                  <a:pt x="8893821" y="185979"/>
                </a:lnTo>
                <a:lnTo>
                  <a:pt x="8884026" y="181085"/>
                </a:lnTo>
                <a:lnTo>
                  <a:pt x="8874231" y="176190"/>
                </a:lnTo>
                <a:lnTo>
                  <a:pt x="8864436" y="171296"/>
                </a:lnTo>
                <a:lnTo>
                  <a:pt x="8849743" y="161508"/>
                </a:lnTo>
                <a:lnTo>
                  <a:pt x="8844846" y="146825"/>
                </a:lnTo>
                <a:lnTo>
                  <a:pt x="8810563" y="112566"/>
                </a:lnTo>
                <a:lnTo>
                  <a:pt x="8810563" y="107672"/>
                </a:lnTo>
                <a:lnTo>
                  <a:pt x="8805666" y="102778"/>
                </a:lnTo>
                <a:lnTo>
                  <a:pt x="8800769" y="92990"/>
                </a:lnTo>
                <a:lnTo>
                  <a:pt x="8795871" y="83201"/>
                </a:lnTo>
                <a:lnTo>
                  <a:pt x="8786076" y="78307"/>
                </a:lnTo>
                <a:lnTo>
                  <a:pt x="8771383" y="73413"/>
                </a:lnTo>
                <a:lnTo>
                  <a:pt x="8771383" y="68519"/>
                </a:lnTo>
                <a:lnTo>
                  <a:pt x="8766486" y="63624"/>
                </a:lnTo>
                <a:lnTo>
                  <a:pt x="8756691" y="58730"/>
                </a:lnTo>
                <a:lnTo>
                  <a:pt x="8751793" y="48942"/>
                </a:lnTo>
                <a:lnTo>
                  <a:pt x="8741999" y="39154"/>
                </a:lnTo>
                <a:lnTo>
                  <a:pt x="8741999" y="29365"/>
                </a:lnTo>
                <a:lnTo>
                  <a:pt x="8737101" y="19577"/>
                </a:lnTo>
                <a:lnTo>
                  <a:pt x="8746896" y="9789"/>
                </a:lnTo>
                <a:close/>
              </a:path>
            </a:pathLst>
          </a:custGeom>
          <a:solidFill>
            <a:srgbClr val="BFBFBF">
              <a:alpha val="14900"/>
            </a:srgbClr>
          </a:solidFill>
          <a:ln cap="flat" cmpd="sng" w="9525">
            <a:solidFill>
              <a:schemeClr val="lt1">
                <a:alpha val="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95"/>
          <p:cNvSpPr/>
          <p:nvPr/>
        </p:nvSpPr>
        <p:spPr>
          <a:xfrm>
            <a:off x="1675688" y="-404735"/>
            <a:ext cx="5811900" cy="55482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1" name="Google Shape;1071;p95"/>
          <p:cNvGrpSpPr/>
          <p:nvPr/>
        </p:nvGrpSpPr>
        <p:grpSpPr>
          <a:xfrm>
            <a:off x="2575767" y="2333625"/>
            <a:ext cx="3995440" cy="1878003"/>
            <a:chOff x="2575767" y="1571625"/>
            <a:chExt cx="3995440" cy="1878003"/>
          </a:xfrm>
        </p:grpSpPr>
        <p:sp>
          <p:nvSpPr>
            <p:cNvPr id="1072" name="Google Shape;1072;p95"/>
            <p:cNvSpPr/>
            <p:nvPr/>
          </p:nvSpPr>
          <p:spPr>
            <a:xfrm>
              <a:off x="2575767" y="1571625"/>
              <a:ext cx="1443000" cy="1443000"/>
            </a:xfrm>
            <a:prstGeom prst="ellipse">
              <a:avLst/>
            </a:prstGeom>
            <a:solidFill>
              <a:srgbClr val="222A3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CB6A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95"/>
            <p:cNvSpPr/>
            <p:nvPr/>
          </p:nvSpPr>
          <p:spPr>
            <a:xfrm>
              <a:off x="5128207" y="1571625"/>
              <a:ext cx="1443000" cy="1443000"/>
            </a:xfrm>
            <a:prstGeom prst="ellipse">
              <a:avLst/>
            </a:prstGeom>
            <a:solidFill>
              <a:srgbClr val="222A3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CB6A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95"/>
            <p:cNvSpPr/>
            <p:nvPr/>
          </p:nvSpPr>
          <p:spPr>
            <a:xfrm>
              <a:off x="3826445" y="2006628"/>
              <a:ext cx="1443000" cy="1443000"/>
            </a:xfrm>
            <a:prstGeom prst="ellipse">
              <a:avLst/>
            </a:prstGeom>
            <a:solidFill>
              <a:srgbClr val="F8646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CB6A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95"/>
            <p:cNvSpPr/>
            <p:nvPr/>
          </p:nvSpPr>
          <p:spPr>
            <a:xfrm>
              <a:off x="5674710" y="2053868"/>
              <a:ext cx="544417" cy="485561"/>
            </a:xfrm>
            <a:custGeom>
              <a:rect b="b" l="l" r="r" t="t"/>
              <a:pathLst>
                <a:path extrusionOk="0" h="42" w="47">
                  <a:moveTo>
                    <a:pt x="14" y="26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14"/>
                    <a:pt x="0" y="1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3"/>
                    <a:pt x="2" y="35"/>
                    <a:pt x="5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9" y="35"/>
                    <a:pt x="31" y="33"/>
                    <a:pt x="31" y="30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1" y="26"/>
                    <a:pt x="30" y="26"/>
                  </a:cubicBezTo>
                  <a:lnTo>
                    <a:pt x="14" y="26"/>
                  </a:lnTo>
                  <a:close/>
                  <a:moveTo>
                    <a:pt x="4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7" y="2"/>
                    <a:pt x="17" y="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5" y="23"/>
                    <a:pt x="47" y="21"/>
                    <a:pt x="47" y="19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2"/>
                    <a:pt x="45" y="0"/>
                    <a:pt x="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95"/>
            <p:cNvSpPr/>
            <p:nvPr/>
          </p:nvSpPr>
          <p:spPr>
            <a:xfrm>
              <a:off x="4372578" y="2488871"/>
              <a:ext cx="355049" cy="414886"/>
            </a:xfrm>
            <a:custGeom>
              <a:rect b="b" l="l" r="r" t="t"/>
              <a:pathLst>
                <a:path extrusionOk="0" h="44" w="38">
                  <a:moveTo>
                    <a:pt x="28" y="17"/>
                  </a:moveTo>
                  <a:cubicBezTo>
                    <a:pt x="28" y="16"/>
                    <a:pt x="36" y="8"/>
                    <a:pt x="31" y="2"/>
                  </a:cubicBezTo>
                  <a:cubicBezTo>
                    <a:pt x="30" y="0"/>
                    <a:pt x="26" y="9"/>
                    <a:pt x="20" y="13"/>
                  </a:cubicBezTo>
                  <a:cubicBezTo>
                    <a:pt x="17" y="15"/>
                    <a:pt x="10" y="19"/>
                    <a:pt x="10" y="22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41"/>
                    <a:pt x="21" y="44"/>
                    <a:pt x="30" y="44"/>
                  </a:cubicBezTo>
                  <a:cubicBezTo>
                    <a:pt x="33" y="44"/>
                    <a:pt x="38" y="24"/>
                    <a:pt x="38" y="21"/>
                  </a:cubicBezTo>
                  <a:cubicBezTo>
                    <a:pt x="38" y="17"/>
                    <a:pt x="28" y="18"/>
                    <a:pt x="28" y="17"/>
                  </a:cubicBezTo>
                  <a:close/>
                  <a:moveTo>
                    <a:pt x="8" y="17"/>
                  </a:moveTo>
                  <a:cubicBezTo>
                    <a:pt x="6" y="17"/>
                    <a:pt x="0" y="18"/>
                    <a:pt x="0" y="2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2"/>
                    <a:pt x="6" y="43"/>
                    <a:pt x="8" y="43"/>
                  </a:cubicBezTo>
                  <a:cubicBezTo>
                    <a:pt x="9" y="43"/>
                    <a:pt x="5" y="41"/>
                    <a:pt x="5" y="37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18"/>
                    <a:pt x="9" y="17"/>
                    <a:pt x="8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95"/>
            <p:cNvSpPr/>
            <p:nvPr/>
          </p:nvSpPr>
          <p:spPr>
            <a:xfrm>
              <a:off x="3086629" y="2104367"/>
              <a:ext cx="415918" cy="364387"/>
            </a:xfrm>
            <a:custGeom>
              <a:rect b="b" l="l" r="r" t="t"/>
              <a:pathLst>
                <a:path extrusionOk="0" h="42" w="48">
                  <a:moveTo>
                    <a:pt x="23" y="41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0" y="19"/>
                    <a:pt x="0" y="13"/>
                  </a:cubicBezTo>
                  <a:cubicBezTo>
                    <a:pt x="0" y="5"/>
                    <a:pt x="5" y="0"/>
                    <a:pt x="13" y="0"/>
                  </a:cubicBezTo>
                  <a:cubicBezTo>
                    <a:pt x="18" y="0"/>
                    <a:pt x="22" y="4"/>
                    <a:pt x="24" y="6"/>
                  </a:cubicBezTo>
                  <a:cubicBezTo>
                    <a:pt x="27" y="4"/>
                    <a:pt x="31" y="0"/>
                    <a:pt x="36" y="0"/>
                  </a:cubicBezTo>
                  <a:cubicBezTo>
                    <a:pt x="44" y="0"/>
                    <a:pt x="48" y="5"/>
                    <a:pt x="48" y="13"/>
                  </a:cubicBezTo>
                  <a:cubicBezTo>
                    <a:pt x="48" y="19"/>
                    <a:pt x="43" y="25"/>
                    <a:pt x="42" y="25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2"/>
                    <a:pt x="24" y="42"/>
                  </a:cubicBezTo>
                  <a:cubicBezTo>
                    <a:pt x="24" y="42"/>
                    <a:pt x="24" y="41"/>
                    <a:pt x="23" y="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8" name="Google Shape;1078;p95"/>
          <p:cNvSpPr/>
          <p:nvPr/>
        </p:nvSpPr>
        <p:spPr>
          <a:xfrm>
            <a:off x="2697034" y="297101"/>
            <a:ext cx="3769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100"/>
          </a:p>
        </p:txBody>
      </p:sp>
      <p:sp>
        <p:nvSpPr>
          <p:cNvPr id="1079" name="Google Shape;1079;p95"/>
          <p:cNvSpPr/>
          <p:nvPr/>
        </p:nvSpPr>
        <p:spPr>
          <a:xfrm>
            <a:off x="3645781" y="1976416"/>
            <a:ext cx="1804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86464"/>
                </a:solidFill>
                <a:latin typeface="Raleway"/>
                <a:ea typeface="Raleway"/>
                <a:cs typeface="Raleway"/>
                <a:sym typeface="Raleway"/>
              </a:rPr>
              <a:t>Q&amp;A?</a:t>
            </a:r>
            <a:endParaRPr b="1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6"/>
          <p:cNvSpPr/>
          <p:nvPr/>
        </p:nvSpPr>
        <p:spPr>
          <a:xfrm>
            <a:off x="-6633722" y="-2530153"/>
            <a:ext cx="9654300" cy="9654300"/>
          </a:xfrm>
          <a:prstGeom prst="ellipse">
            <a:avLst/>
          </a:pr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76"/>
          <p:cNvSpPr/>
          <p:nvPr/>
        </p:nvSpPr>
        <p:spPr>
          <a:xfrm>
            <a:off x="42025" y="712051"/>
            <a:ext cx="42489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Business Idea</a:t>
            </a:r>
            <a:endParaRPr b="1" sz="3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712" name="Google Shape;712;p76"/>
          <p:cNvSpPr/>
          <p:nvPr/>
        </p:nvSpPr>
        <p:spPr>
          <a:xfrm>
            <a:off x="189275" y="1410900"/>
            <a:ext cx="3092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6464"/>
                </a:solidFill>
                <a:latin typeface="Raleway"/>
                <a:ea typeface="Raleway"/>
                <a:cs typeface="Raleway"/>
                <a:sym typeface="Raleway"/>
              </a:rPr>
              <a:t>Improve Feature: </a:t>
            </a:r>
            <a:endParaRPr>
              <a:solidFill>
                <a:srgbClr val="F8646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6464"/>
                </a:solidFill>
                <a:latin typeface="Raleway"/>
                <a:ea typeface="Raleway"/>
                <a:cs typeface="Raleway"/>
                <a:sym typeface="Raleway"/>
              </a:rPr>
              <a:t>Tags &amp;  Keywords</a:t>
            </a:r>
            <a:endParaRPr sz="1100">
              <a:solidFill>
                <a:srgbClr val="F86464"/>
              </a:solidFill>
            </a:endParaRPr>
          </a:p>
        </p:txBody>
      </p:sp>
      <p:sp>
        <p:nvSpPr>
          <p:cNvPr id="713" name="Google Shape;713;p76"/>
          <p:cNvSpPr/>
          <p:nvPr/>
        </p:nvSpPr>
        <p:spPr>
          <a:xfrm>
            <a:off x="-133300" y="2274325"/>
            <a:ext cx="28926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Char char="★"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 everyone will read through entire review 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Char char="★"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 every review has meaning content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Char char="★"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Increase relevance to search ranking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Char char="★"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feature to add value for businesses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4" name="Google Shape;71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575" y="0"/>
            <a:ext cx="5061773" cy="372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200" y="3753900"/>
            <a:ext cx="3351605" cy="13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8575" y="3722487"/>
            <a:ext cx="2540323" cy="14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1098" y="1149900"/>
            <a:ext cx="1927799" cy="251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385251" cy="337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107" y="3142275"/>
            <a:ext cx="2895890" cy="20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6607" y="0"/>
            <a:ext cx="4477397" cy="29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7"/>
          <p:cNvPicPr preferRelativeResize="0"/>
          <p:nvPr/>
        </p:nvPicPr>
        <p:blipFill rotWithShape="1">
          <a:blip r:embed="rId6">
            <a:alphaModFix/>
          </a:blip>
          <a:srcRect b="49505" l="0" r="46988" t="0"/>
          <a:stretch/>
        </p:blipFill>
        <p:spPr>
          <a:xfrm>
            <a:off x="0" y="3064125"/>
            <a:ext cx="3237099" cy="207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5250" y="0"/>
            <a:ext cx="1365866" cy="200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8413" y="2503913"/>
            <a:ext cx="4204775" cy="2808512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77"/>
          <p:cNvSpPr/>
          <p:nvPr/>
        </p:nvSpPr>
        <p:spPr>
          <a:xfrm>
            <a:off x="-593678" y="1385521"/>
            <a:ext cx="10000399" cy="2267676"/>
          </a:xfrm>
          <a:custGeom>
            <a:rect b="b" l="l" r="r" t="t"/>
            <a:pathLst>
              <a:path extrusionOk="0" h="3023568" w="13333865">
                <a:moveTo>
                  <a:pt x="627797" y="0"/>
                </a:moveTo>
                <a:lnTo>
                  <a:pt x="1665026" y="289678"/>
                </a:lnTo>
                <a:lnTo>
                  <a:pt x="1487606" y="508043"/>
                </a:lnTo>
                <a:lnTo>
                  <a:pt x="4774443" y="314700"/>
                </a:lnTo>
                <a:lnTo>
                  <a:pt x="8964305" y="601302"/>
                </a:lnTo>
                <a:lnTo>
                  <a:pt x="12160156" y="494395"/>
                </a:lnTo>
                <a:lnTo>
                  <a:pt x="13333865" y="84964"/>
                </a:lnTo>
                <a:lnTo>
                  <a:pt x="12983570" y="518615"/>
                </a:lnTo>
                <a:lnTo>
                  <a:pt x="12983570" y="2272941"/>
                </a:lnTo>
                <a:lnTo>
                  <a:pt x="10533798" y="2498341"/>
                </a:lnTo>
                <a:lnTo>
                  <a:pt x="7463052" y="2198091"/>
                </a:lnTo>
                <a:lnTo>
                  <a:pt x="4187589" y="2484694"/>
                </a:lnTo>
                <a:lnTo>
                  <a:pt x="1856095" y="2254956"/>
                </a:lnTo>
                <a:lnTo>
                  <a:pt x="0" y="3023568"/>
                </a:lnTo>
                <a:lnTo>
                  <a:pt x="627797" y="0"/>
                </a:lnTo>
                <a:close/>
              </a:path>
            </a:pathLst>
          </a:custGeom>
          <a:solidFill>
            <a:srgbClr val="3441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77"/>
          <p:cNvSpPr/>
          <p:nvPr/>
        </p:nvSpPr>
        <p:spPr>
          <a:xfrm>
            <a:off x="-593678" y="970097"/>
            <a:ext cx="9737677" cy="2718052"/>
          </a:xfrm>
          <a:custGeom>
            <a:rect b="b" l="l" r="r" t="t"/>
            <a:pathLst>
              <a:path extrusionOk="0" h="3624069" w="12983570">
                <a:moveTo>
                  <a:pt x="573206" y="0"/>
                </a:moveTo>
                <a:lnTo>
                  <a:pt x="1282889" y="453451"/>
                </a:lnTo>
                <a:lnTo>
                  <a:pt x="1763378" y="1108544"/>
                </a:lnTo>
                <a:lnTo>
                  <a:pt x="12160156" y="1094896"/>
                </a:lnTo>
                <a:lnTo>
                  <a:pt x="12665124" y="589930"/>
                </a:lnTo>
                <a:lnTo>
                  <a:pt x="12983570" y="1119116"/>
                </a:lnTo>
                <a:lnTo>
                  <a:pt x="12983570" y="2873442"/>
                </a:lnTo>
                <a:lnTo>
                  <a:pt x="1856095" y="2855457"/>
                </a:lnTo>
                <a:lnTo>
                  <a:pt x="0" y="3624069"/>
                </a:lnTo>
                <a:lnTo>
                  <a:pt x="573206" y="0"/>
                </a:lnTo>
                <a:close/>
              </a:path>
            </a:pathLst>
          </a:cu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77"/>
          <p:cNvSpPr/>
          <p:nvPr/>
        </p:nvSpPr>
        <p:spPr>
          <a:xfrm>
            <a:off x="660522" y="1982900"/>
            <a:ext cx="78630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</a:rPr>
              <a:t>Keywords </a:t>
            </a:r>
            <a:r>
              <a:rPr b="1" lang="en" sz="5000">
                <a:solidFill>
                  <a:srgbClr val="F86464"/>
                </a:solidFill>
              </a:rPr>
              <a:t>Extraction </a:t>
            </a:r>
            <a:endParaRPr sz="5000">
              <a:solidFill>
                <a:srgbClr val="F8646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8"/>
          <p:cNvSpPr/>
          <p:nvPr/>
        </p:nvSpPr>
        <p:spPr>
          <a:xfrm>
            <a:off x="-199025" y="208000"/>
            <a:ext cx="44202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Initial</a:t>
            </a:r>
            <a:r>
              <a:rPr b="1" lang="en" sz="5500">
                <a:solidFill>
                  <a:srgbClr val="222A35"/>
                </a:solidFill>
              </a:rPr>
              <a:t> </a:t>
            </a:r>
            <a:r>
              <a:rPr b="1" lang="en" sz="55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 b="1" sz="55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78"/>
          <p:cNvSpPr/>
          <p:nvPr/>
        </p:nvSpPr>
        <p:spPr>
          <a:xfrm flipH="1" rot="7192074">
            <a:off x="7107843" y="705023"/>
            <a:ext cx="3448781" cy="451810"/>
          </a:xfrm>
          <a:prstGeom prst="parallelogram">
            <a:avLst>
              <a:gd fmla="val 56910" name="adj"/>
            </a:avLst>
          </a:prstGeom>
          <a:solidFill>
            <a:srgbClr val="F864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78"/>
          <p:cNvSpPr/>
          <p:nvPr/>
        </p:nvSpPr>
        <p:spPr>
          <a:xfrm flipH="1" rot="7191992">
            <a:off x="6232777" y="706562"/>
            <a:ext cx="3452539" cy="451810"/>
          </a:xfrm>
          <a:prstGeom prst="parallelogram">
            <a:avLst>
              <a:gd fmla="val 56910" name="adj"/>
            </a:avLst>
          </a:prstGeom>
          <a:solidFill>
            <a:srgbClr val="F864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8" name="Google Shape;73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475" y="1605250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8"/>
          <p:cNvSpPr txBox="1"/>
          <p:nvPr/>
        </p:nvSpPr>
        <p:spPr>
          <a:xfrm>
            <a:off x="1007775" y="1605250"/>
            <a:ext cx="160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500">
                <a:solidFill>
                  <a:srgbClr val="F86464"/>
                </a:solidFill>
                <a:latin typeface="Calibri"/>
                <a:ea typeface="Calibri"/>
                <a:cs typeface="Calibri"/>
                <a:sym typeface="Calibri"/>
              </a:rPr>
              <a:t>yelp_business</a:t>
            </a:r>
            <a:r>
              <a:rPr lang="en" sz="1500">
                <a:solidFill>
                  <a:srgbClr val="F8646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>
              <a:solidFill>
                <a:srgbClr val="F86464"/>
              </a:solidFill>
            </a:endParaRPr>
          </a:p>
        </p:txBody>
      </p:sp>
      <p:pic>
        <p:nvPicPr>
          <p:cNvPr id="740" name="Google Shape;74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487" y="2962900"/>
            <a:ext cx="215750" cy="21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78"/>
          <p:cNvSpPr txBox="1"/>
          <p:nvPr/>
        </p:nvSpPr>
        <p:spPr>
          <a:xfrm>
            <a:off x="977213" y="2856125"/>
            <a:ext cx="221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1" lang="en"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elp_business_attributes </a:t>
            </a:r>
            <a:endParaRPr b="1" sz="1500">
              <a:solidFill>
                <a:srgbClr val="7F7F7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7F7F7F"/>
              </a:solidFill>
            </a:endParaRPr>
          </a:p>
        </p:txBody>
      </p:sp>
      <p:sp>
        <p:nvSpPr>
          <p:cNvPr id="742" name="Google Shape;742;p78"/>
          <p:cNvSpPr txBox="1"/>
          <p:nvPr/>
        </p:nvSpPr>
        <p:spPr>
          <a:xfrm>
            <a:off x="977188" y="4302325"/>
            <a:ext cx="211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1" lang="en"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elp_busines_hours</a:t>
            </a:r>
            <a:endParaRPr b="1" sz="1500">
              <a:solidFill>
                <a:srgbClr val="7F7F7F"/>
              </a:solidFill>
            </a:endParaRPr>
          </a:p>
        </p:txBody>
      </p:sp>
      <p:pic>
        <p:nvPicPr>
          <p:cNvPr id="743" name="Google Shape;743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463" y="4391678"/>
            <a:ext cx="215750" cy="215766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78"/>
          <p:cNvSpPr txBox="1"/>
          <p:nvPr/>
        </p:nvSpPr>
        <p:spPr>
          <a:xfrm>
            <a:off x="4478625" y="2865438"/>
            <a:ext cx="14145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yelp_checkin</a:t>
            </a:r>
            <a:endParaRPr b="1" sz="1500">
              <a:solidFill>
                <a:srgbClr val="7F7F7F"/>
              </a:solidFill>
            </a:endParaRPr>
          </a:p>
        </p:txBody>
      </p:sp>
      <p:pic>
        <p:nvPicPr>
          <p:cNvPr id="745" name="Google Shape;745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4699" y="2955137"/>
            <a:ext cx="276900" cy="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4812" y="1659162"/>
            <a:ext cx="215750" cy="263688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78"/>
          <p:cNvSpPr txBox="1"/>
          <p:nvPr/>
        </p:nvSpPr>
        <p:spPr>
          <a:xfrm>
            <a:off x="4440200" y="1611850"/>
            <a:ext cx="16086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86464"/>
                </a:solidFill>
                <a:latin typeface="Calibri"/>
                <a:ea typeface="Calibri"/>
                <a:cs typeface="Calibri"/>
                <a:sym typeface="Calibri"/>
              </a:rPr>
              <a:t>yelp_reviews</a:t>
            </a:r>
            <a:endParaRPr b="1" sz="1500">
              <a:solidFill>
                <a:srgbClr val="F86464"/>
              </a:solidFill>
            </a:endParaRPr>
          </a:p>
        </p:txBody>
      </p:sp>
      <p:sp>
        <p:nvSpPr>
          <p:cNvPr id="748" name="Google Shape;748;p78"/>
          <p:cNvSpPr txBox="1"/>
          <p:nvPr/>
        </p:nvSpPr>
        <p:spPr>
          <a:xfrm>
            <a:off x="4498625" y="4311650"/>
            <a:ext cx="13611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yelp_tip</a:t>
            </a:r>
            <a:endParaRPr b="1" sz="1500"/>
          </a:p>
        </p:txBody>
      </p:sp>
      <p:sp>
        <p:nvSpPr>
          <p:cNvPr id="749" name="Google Shape;749;p78"/>
          <p:cNvSpPr txBox="1"/>
          <p:nvPr/>
        </p:nvSpPr>
        <p:spPr>
          <a:xfrm>
            <a:off x="7189375" y="4339475"/>
            <a:ext cx="14724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yelp_user</a:t>
            </a:r>
            <a:endParaRPr b="1" sz="1500"/>
          </a:p>
        </p:txBody>
      </p:sp>
      <p:pic>
        <p:nvPicPr>
          <p:cNvPr id="750" name="Google Shape;750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74700" y="4395821"/>
            <a:ext cx="276900" cy="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60875" y="4368000"/>
            <a:ext cx="338433" cy="2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9"/>
          <p:cNvSpPr/>
          <p:nvPr/>
        </p:nvSpPr>
        <p:spPr>
          <a:xfrm>
            <a:off x="2227876" y="130339"/>
            <a:ext cx="4787100" cy="4787100"/>
          </a:xfrm>
          <a:prstGeom prst="ellipse">
            <a:avLst/>
          </a:prstGeom>
          <a:solidFill>
            <a:srgbClr val="222A3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79"/>
          <p:cNvSpPr/>
          <p:nvPr/>
        </p:nvSpPr>
        <p:spPr>
          <a:xfrm flipH="1" rot="-10501816">
            <a:off x="2908524" y="1258145"/>
            <a:ext cx="3425806" cy="778630"/>
          </a:xfrm>
          <a:custGeom>
            <a:rect b="b" l="l" r="r" t="t"/>
            <a:pathLst>
              <a:path extrusionOk="0" h="1037729" w="4565788">
                <a:moveTo>
                  <a:pt x="0" y="1037729"/>
                </a:moveTo>
                <a:lnTo>
                  <a:pt x="414719" y="0"/>
                </a:lnTo>
                <a:lnTo>
                  <a:pt x="4565788" y="0"/>
                </a:lnTo>
                <a:lnTo>
                  <a:pt x="4159772" y="713436"/>
                </a:lnTo>
                <a:lnTo>
                  <a:pt x="0" y="1037729"/>
                </a:lnTo>
                <a:close/>
              </a:path>
            </a:pathLst>
          </a:custGeom>
          <a:solidFill>
            <a:srgbClr val="F864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79"/>
          <p:cNvSpPr/>
          <p:nvPr/>
        </p:nvSpPr>
        <p:spPr>
          <a:xfrm flipH="1" rot="-183173">
            <a:off x="2992037" y="2066997"/>
            <a:ext cx="3258811" cy="913802"/>
          </a:xfrm>
          <a:custGeom>
            <a:rect b="b" l="l" r="r" t="t"/>
            <a:pathLst>
              <a:path extrusionOk="0" h="1216673" w="4338915">
                <a:moveTo>
                  <a:pt x="0" y="1216673"/>
                </a:moveTo>
                <a:lnTo>
                  <a:pt x="208938" y="37008"/>
                </a:lnTo>
                <a:lnTo>
                  <a:pt x="4338915" y="0"/>
                </a:lnTo>
                <a:lnTo>
                  <a:pt x="3953991" y="750444"/>
                </a:lnTo>
                <a:lnTo>
                  <a:pt x="0" y="1216673"/>
                </a:lnTo>
                <a:close/>
              </a:path>
            </a:pathLst>
          </a:custGeom>
          <a:solidFill>
            <a:srgbClr val="F864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79"/>
          <p:cNvSpPr/>
          <p:nvPr/>
        </p:nvSpPr>
        <p:spPr>
          <a:xfrm>
            <a:off x="2747475" y="1261650"/>
            <a:ext cx="37479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</a:rPr>
              <a:t>Data</a:t>
            </a:r>
            <a:endParaRPr sz="50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</a:rPr>
              <a:t>Selection</a:t>
            </a:r>
            <a:endParaRPr sz="50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86464"/>
                </a:solidFill>
              </a:rPr>
              <a:t>Process</a:t>
            </a:r>
            <a:endParaRPr sz="5000"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0"/>
          <p:cNvSpPr/>
          <p:nvPr/>
        </p:nvSpPr>
        <p:spPr>
          <a:xfrm>
            <a:off x="0" y="14583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6" name="Google Shape;766;p80"/>
          <p:cNvCxnSpPr/>
          <p:nvPr/>
        </p:nvCxnSpPr>
        <p:spPr>
          <a:xfrm>
            <a:off x="4552757" y="1802328"/>
            <a:ext cx="0" cy="236022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67" name="Google Shape;767;p80"/>
          <p:cNvCxnSpPr/>
          <p:nvPr/>
        </p:nvCxnSpPr>
        <p:spPr>
          <a:xfrm>
            <a:off x="4547644" y="300743"/>
            <a:ext cx="0" cy="50169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68" name="Google Shape;768;p80"/>
          <p:cNvSpPr txBox="1"/>
          <p:nvPr/>
        </p:nvSpPr>
        <p:spPr>
          <a:xfrm>
            <a:off x="4651570" y="512451"/>
            <a:ext cx="13267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170K -&gt; 56K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80"/>
          <p:cNvSpPr/>
          <p:nvPr/>
        </p:nvSpPr>
        <p:spPr>
          <a:xfrm>
            <a:off x="4095713" y="425586"/>
            <a:ext cx="330291" cy="342446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0" name="Google Shape;770;p80"/>
          <p:cNvGrpSpPr/>
          <p:nvPr/>
        </p:nvGrpSpPr>
        <p:grpSpPr>
          <a:xfrm>
            <a:off x="1103868" y="2310800"/>
            <a:ext cx="2064583" cy="518492"/>
            <a:chOff x="1504218" y="1438579"/>
            <a:chExt cx="2064583" cy="518492"/>
          </a:xfrm>
        </p:grpSpPr>
        <p:sp>
          <p:nvSpPr>
            <p:cNvPr id="771" name="Google Shape;771;p80"/>
            <p:cNvSpPr txBox="1"/>
            <p:nvPr/>
          </p:nvSpPr>
          <p:spPr>
            <a:xfrm>
              <a:off x="1892701" y="1438579"/>
              <a:ext cx="16761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  <a:r>
                <a:rPr b="1" lang="en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b="1"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ords Selection</a:t>
              </a:r>
              <a:endParaRPr/>
            </a:p>
          </p:txBody>
        </p:sp>
        <p:sp>
          <p:nvSpPr>
            <p:cNvPr id="772" name="Google Shape;772;p80"/>
            <p:cNvSpPr txBox="1"/>
            <p:nvPr/>
          </p:nvSpPr>
          <p:spPr>
            <a:xfrm>
              <a:off x="1504218" y="1649294"/>
              <a:ext cx="201689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High-frequency words from randomly selected from review comments</a:t>
              </a:r>
              <a:endParaRPr/>
            </a:p>
          </p:txBody>
        </p:sp>
      </p:grpSp>
      <p:cxnSp>
        <p:nvCxnSpPr>
          <p:cNvPr id="773" name="Google Shape;773;p80"/>
          <p:cNvCxnSpPr/>
          <p:nvPr/>
        </p:nvCxnSpPr>
        <p:spPr>
          <a:xfrm>
            <a:off x="2667000" y="804959"/>
            <a:ext cx="3252000" cy="1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74" name="Google Shape;774;p80"/>
          <p:cNvSpPr txBox="1"/>
          <p:nvPr/>
        </p:nvSpPr>
        <p:spPr>
          <a:xfrm>
            <a:off x="4200467" y="189156"/>
            <a:ext cx="3167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1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80"/>
          <p:cNvSpPr txBox="1"/>
          <p:nvPr/>
        </p:nvSpPr>
        <p:spPr>
          <a:xfrm>
            <a:off x="4095716" y="-601"/>
            <a:ext cx="1466882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Size Down 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80"/>
          <p:cNvSpPr txBox="1"/>
          <p:nvPr/>
        </p:nvSpPr>
        <p:spPr>
          <a:xfrm>
            <a:off x="2667000" y="445455"/>
            <a:ext cx="14027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Restaurants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7" name="Google Shape;777;p80"/>
          <p:cNvCxnSpPr/>
          <p:nvPr/>
        </p:nvCxnSpPr>
        <p:spPr>
          <a:xfrm>
            <a:off x="4547644" y="798932"/>
            <a:ext cx="0" cy="50169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78" name="Google Shape;778;p80"/>
          <p:cNvCxnSpPr/>
          <p:nvPr/>
        </p:nvCxnSpPr>
        <p:spPr>
          <a:xfrm flipH="1" rot="10800000">
            <a:off x="1458023" y="1289830"/>
            <a:ext cx="4523700" cy="10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79" name="Google Shape;779;p80"/>
          <p:cNvSpPr txBox="1"/>
          <p:nvPr/>
        </p:nvSpPr>
        <p:spPr>
          <a:xfrm>
            <a:off x="3888728" y="920198"/>
            <a:ext cx="628516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2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80"/>
          <p:cNvSpPr/>
          <p:nvPr/>
        </p:nvSpPr>
        <p:spPr>
          <a:xfrm>
            <a:off x="4083551" y="906380"/>
            <a:ext cx="330291" cy="342446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80"/>
          <p:cNvSpPr txBox="1"/>
          <p:nvPr/>
        </p:nvSpPr>
        <p:spPr>
          <a:xfrm>
            <a:off x="1401084" y="956970"/>
            <a:ext cx="2600627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Open Canadian Restaurants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80"/>
          <p:cNvSpPr txBox="1"/>
          <p:nvPr/>
        </p:nvSpPr>
        <p:spPr>
          <a:xfrm>
            <a:off x="4646332" y="953987"/>
            <a:ext cx="13267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56K -&gt; 14K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3" name="Google Shape;783;p80"/>
          <p:cNvCxnSpPr/>
          <p:nvPr/>
        </p:nvCxnSpPr>
        <p:spPr>
          <a:xfrm>
            <a:off x="4547644" y="1300630"/>
            <a:ext cx="8700" cy="582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84" name="Google Shape;784;p80"/>
          <p:cNvSpPr txBox="1"/>
          <p:nvPr/>
        </p:nvSpPr>
        <p:spPr>
          <a:xfrm>
            <a:off x="2226307" y="1413994"/>
            <a:ext cx="1868441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K – Means Cluster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80"/>
          <p:cNvSpPr/>
          <p:nvPr/>
        </p:nvSpPr>
        <p:spPr>
          <a:xfrm>
            <a:off x="3416503" y="4734811"/>
            <a:ext cx="330291" cy="342446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80"/>
          <p:cNvSpPr/>
          <p:nvPr/>
        </p:nvSpPr>
        <p:spPr>
          <a:xfrm>
            <a:off x="4095712" y="1402050"/>
            <a:ext cx="330291" cy="342446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80"/>
          <p:cNvSpPr txBox="1"/>
          <p:nvPr/>
        </p:nvSpPr>
        <p:spPr>
          <a:xfrm>
            <a:off x="7190768" y="2586333"/>
            <a:ext cx="3167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8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8" name="Google Shape;788;p80"/>
          <p:cNvCxnSpPr/>
          <p:nvPr/>
        </p:nvCxnSpPr>
        <p:spPr>
          <a:xfrm flipH="1" rot="10800000">
            <a:off x="2486250" y="1809075"/>
            <a:ext cx="3303000" cy="11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89" name="Google Shape;789;p80"/>
          <p:cNvSpPr txBox="1"/>
          <p:nvPr/>
        </p:nvSpPr>
        <p:spPr>
          <a:xfrm>
            <a:off x="4678004" y="1416402"/>
            <a:ext cx="1326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14K -&gt; 1107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0" name="Google Shape;790;p80"/>
          <p:cNvCxnSpPr/>
          <p:nvPr/>
        </p:nvCxnSpPr>
        <p:spPr>
          <a:xfrm flipH="1" rot="10800000">
            <a:off x="2435825" y="2049200"/>
            <a:ext cx="4211400" cy="18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91" name="Google Shape;791;p80"/>
          <p:cNvCxnSpPr/>
          <p:nvPr/>
        </p:nvCxnSpPr>
        <p:spPr>
          <a:xfrm>
            <a:off x="2435815" y="2034276"/>
            <a:ext cx="0" cy="28003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92" name="Google Shape;792;p80"/>
          <p:cNvCxnSpPr/>
          <p:nvPr/>
        </p:nvCxnSpPr>
        <p:spPr>
          <a:xfrm flipH="1">
            <a:off x="6660073" y="2034276"/>
            <a:ext cx="3635" cy="28003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93" name="Google Shape;793;p80"/>
          <p:cNvCxnSpPr/>
          <p:nvPr/>
        </p:nvCxnSpPr>
        <p:spPr>
          <a:xfrm flipH="1">
            <a:off x="1746150" y="2846600"/>
            <a:ext cx="525" cy="382779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94" name="Google Shape;794;p80"/>
          <p:cNvSpPr/>
          <p:nvPr/>
        </p:nvSpPr>
        <p:spPr>
          <a:xfrm>
            <a:off x="484803" y="2313883"/>
            <a:ext cx="2834362" cy="511893"/>
          </a:xfrm>
          <a:prstGeom prst="frame">
            <a:avLst>
              <a:gd fmla="val 1786" name="adj1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80"/>
          <p:cNvSpPr/>
          <p:nvPr/>
        </p:nvSpPr>
        <p:spPr>
          <a:xfrm>
            <a:off x="5395964" y="2307554"/>
            <a:ext cx="2441731" cy="511893"/>
          </a:xfrm>
          <a:prstGeom prst="frame">
            <a:avLst>
              <a:gd fmla="val 1786" name="adj1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6" name="Google Shape;796;p80"/>
          <p:cNvGrpSpPr/>
          <p:nvPr/>
        </p:nvGrpSpPr>
        <p:grpSpPr>
          <a:xfrm>
            <a:off x="5625290" y="2314309"/>
            <a:ext cx="2356805" cy="520300"/>
            <a:chOff x="1051044" y="1438589"/>
            <a:chExt cx="2356805" cy="520300"/>
          </a:xfrm>
        </p:grpSpPr>
        <p:sp>
          <p:nvSpPr>
            <p:cNvPr id="797" name="Google Shape;797;p80"/>
            <p:cNvSpPr txBox="1"/>
            <p:nvPr/>
          </p:nvSpPr>
          <p:spPr>
            <a:xfrm>
              <a:off x="1257959" y="1438589"/>
              <a:ext cx="2149890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Predictors Creation</a:t>
              </a:r>
              <a:endParaRPr/>
            </a:p>
          </p:txBody>
        </p:sp>
        <p:sp>
          <p:nvSpPr>
            <p:cNvPr id="798" name="Google Shape;798;p80"/>
            <p:cNvSpPr txBox="1"/>
            <p:nvPr/>
          </p:nvSpPr>
          <p:spPr>
            <a:xfrm>
              <a:off x="1051044" y="1651112"/>
              <a:ext cx="20973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Create columns by review text processing of key words selected </a:t>
              </a:r>
              <a:endParaRPr/>
            </a:p>
          </p:txBody>
        </p:sp>
      </p:grpSp>
      <p:sp>
        <p:nvSpPr>
          <p:cNvPr id="799" name="Google Shape;799;p80"/>
          <p:cNvSpPr txBox="1"/>
          <p:nvPr/>
        </p:nvSpPr>
        <p:spPr>
          <a:xfrm>
            <a:off x="521435" y="2900814"/>
            <a:ext cx="13267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1107 -&gt; 540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0" name="Google Shape;800;p80"/>
          <p:cNvCxnSpPr/>
          <p:nvPr/>
        </p:nvCxnSpPr>
        <p:spPr>
          <a:xfrm>
            <a:off x="392381" y="3229379"/>
            <a:ext cx="3596780" cy="1358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801" name="Google Shape;801;p80"/>
          <p:cNvSpPr/>
          <p:nvPr/>
        </p:nvSpPr>
        <p:spPr>
          <a:xfrm>
            <a:off x="1923304" y="2878944"/>
            <a:ext cx="287211" cy="297781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80"/>
          <p:cNvSpPr txBox="1"/>
          <p:nvPr/>
        </p:nvSpPr>
        <p:spPr>
          <a:xfrm>
            <a:off x="4212125" y="1158437"/>
            <a:ext cx="31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3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80"/>
          <p:cNvSpPr txBox="1"/>
          <p:nvPr/>
        </p:nvSpPr>
        <p:spPr>
          <a:xfrm>
            <a:off x="2309500" y="2913225"/>
            <a:ext cx="178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Rating Business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eckmark" id="804" name="Google Shape;80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1226" y="4026056"/>
            <a:ext cx="312359" cy="3123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5" name="Google Shape;805;p80"/>
          <p:cNvCxnSpPr/>
          <p:nvPr/>
        </p:nvCxnSpPr>
        <p:spPr>
          <a:xfrm>
            <a:off x="1414562" y="3233637"/>
            <a:ext cx="0" cy="347441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06" name="Google Shape;806;p80"/>
          <p:cNvCxnSpPr/>
          <p:nvPr/>
        </p:nvCxnSpPr>
        <p:spPr>
          <a:xfrm>
            <a:off x="212563" y="3592244"/>
            <a:ext cx="2403999" cy="1125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807" name="Google Shape;807;p80"/>
          <p:cNvSpPr/>
          <p:nvPr/>
        </p:nvSpPr>
        <p:spPr>
          <a:xfrm>
            <a:off x="1517512" y="3258468"/>
            <a:ext cx="287211" cy="297781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80"/>
          <p:cNvSpPr txBox="1"/>
          <p:nvPr/>
        </p:nvSpPr>
        <p:spPr>
          <a:xfrm>
            <a:off x="3457010" y="4497882"/>
            <a:ext cx="3167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13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80"/>
          <p:cNvSpPr txBox="1"/>
          <p:nvPr/>
        </p:nvSpPr>
        <p:spPr>
          <a:xfrm>
            <a:off x="1901984" y="3290212"/>
            <a:ext cx="167966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Merge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80"/>
          <p:cNvSpPr txBox="1"/>
          <p:nvPr/>
        </p:nvSpPr>
        <p:spPr>
          <a:xfrm>
            <a:off x="665016" y="3279250"/>
            <a:ext cx="568592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110K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1" name="Google Shape;811;p80"/>
          <p:cNvCxnSpPr/>
          <p:nvPr/>
        </p:nvCxnSpPr>
        <p:spPr>
          <a:xfrm>
            <a:off x="1078358" y="3603498"/>
            <a:ext cx="0" cy="365099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12" name="Google Shape;812;p80"/>
          <p:cNvCxnSpPr/>
          <p:nvPr/>
        </p:nvCxnSpPr>
        <p:spPr>
          <a:xfrm>
            <a:off x="84042" y="3960083"/>
            <a:ext cx="3022936" cy="1702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813" name="Google Shape;813;p80"/>
          <p:cNvSpPr/>
          <p:nvPr/>
        </p:nvSpPr>
        <p:spPr>
          <a:xfrm>
            <a:off x="1146110" y="3635901"/>
            <a:ext cx="287211" cy="297781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80"/>
          <p:cNvSpPr txBox="1"/>
          <p:nvPr/>
        </p:nvSpPr>
        <p:spPr>
          <a:xfrm>
            <a:off x="1221126" y="3365733"/>
            <a:ext cx="3167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6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80"/>
          <p:cNvSpPr txBox="1"/>
          <p:nvPr/>
        </p:nvSpPr>
        <p:spPr>
          <a:xfrm>
            <a:off x="278653" y="3654019"/>
            <a:ext cx="6363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13605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80"/>
          <p:cNvSpPr txBox="1"/>
          <p:nvPr/>
        </p:nvSpPr>
        <p:spPr>
          <a:xfrm>
            <a:off x="1571986" y="3669274"/>
            <a:ext cx="167966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Mining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7" name="Google Shape;817;p80"/>
          <p:cNvCxnSpPr/>
          <p:nvPr/>
        </p:nvCxnSpPr>
        <p:spPr>
          <a:xfrm>
            <a:off x="1487961" y="3968597"/>
            <a:ext cx="0" cy="3907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18" name="Google Shape;818;p80"/>
          <p:cNvCxnSpPr/>
          <p:nvPr/>
        </p:nvCxnSpPr>
        <p:spPr>
          <a:xfrm>
            <a:off x="163195" y="4359344"/>
            <a:ext cx="3395736" cy="9182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819" name="Google Shape;819;p80"/>
          <p:cNvSpPr/>
          <p:nvPr/>
        </p:nvSpPr>
        <p:spPr>
          <a:xfrm>
            <a:off x="1622032" y="4017530"/>
            <a:ext cx="301272" cy="312359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80"/>
          <p:cNvSpPr txBox="1"/>
          <p:nvPr/>
        </p:nvSpPr>
        <p:spPr>
          <a:xfrm>
            <a:off x="1620097" y="2999251"/>
            <a:ext cx="3167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5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80"/>
          <p:cNvSpPr txBox="1"/>
          <p:nvPr/>
        </p:nvSpPr>
        <p:spPr>
          <a:xfrm>
            <a:off x="1729478" y="3751788"/>
            <a:ext cx="3167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7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80"/>
          <p:cNvSpPr txBox="1"/>
          <p:nvPr/>
        </p:nvSpPr>
        <p:spPr>
          <a:xfrm>
            <a:off x="1942956" y="4071177"/>
            <a:ext cx="1109259" cy="24630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Key Words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80"/>
          <p:cNvSpPr txBox="1"/>
          <p:nvPr/>
        </p:nvSpPr>
        <p:spPr>
          <a:xfrm>
            <a:off x="235685" y="4064419"/>
            <a:ext cx="1222338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13605 -&gt; 64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80"/>
          <p:cNvSpPr/>
          <p:nvPr/>
        </p:nvSpPr>
        <p:spPr>
          <a:xfrm>
            <a:off x="3657601" y="8320"/>
            <a:ext cx="1676214" cy="280033"/>
          </a:xfrm>
          <a:prstGeom prst="frame">
            <a:avLst>
              <a:gd fmla="val 1786" name="adj1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5" name="Google Shape;825;p80"/>
          <p:cNvCxnSpPr/>
          <p:nvPr/>
        </p:nvCxnSpPr>
        <p:spPr>
          <a:xfrm flipH="1">
            <a:off x="7523903" y="2819447"/>
            <a:ext cx="1" cy="34646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26" name="Google Shape;826;p80"/>
          <p:cNvCxnSpPr/>
          <p:nvPr/>
        </p:nvCxnSpPr>
        <p:spPr>
          <a:xfrm>
            <a:off x="6248400" y="3161674"/>
            <a:ext cx="2740758" cy="17825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27" name="Google Shape;827;p80"/>
          <p:cNvCxnSpPr/>
          <p:nvPr/>
        </p:nvCxnSpPr>
        <p:spPr>
          <a:xfrm>
            <a:off x="7064147" y="3165915"/>
            <a:ext cx="0" cy="41467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28" name="Google Shape;828;p80"/>
          <p:cNvCxnSpPr/>
          <p:nvPr/>
        </p:nvCxnSpPr>
        <p:spPr>
          <a:xfrm>
            <a:off x="4829157" y="3597871"/>
            <a:ext cx="3008538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29" name="Google Shape;829;p80"/>
          <p:cNvCxnSpPr/>
          <p:nvPr/>
        </p:nvCxnSpPr>
        <p:spPr>
          <a:xfrm flipH="1">
            <a:off x="7267926" y="3589858"/>
            <a:ext cx="1" cy="43619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30" name="Google Shape;830;p80"/>
          <p:cNvCxnSpPr/>
          <p:nvPr/>
        </p:nvCxnSpPr>
        <p:spPr>
          <a:xfrm>
            <a:off x="5562598" y="4026056"/>
            <a:ext cx="3521764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831" name="Google Shape;831;p80"/>
          <p:cNvSpPr/>
          <p:nvPr/>
        </p:nvSpPr>
        <p:spPr>
          <a:xfrm>
            <a:off x="7097161" y="2839786"/>
            <a:ext cx="307670" cy="318993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80"/>
          <p:cNvSpPr/>
          <p:nvPr/>
        </p:nvSpPr>
        <p:spPr>
          <a:xfrm>
            <a:off x="6673986" y="3228522"/>
            <a:ext cx="307670" cy="318993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80"/>
          <p:cNvSpPr/>
          <p:nvPr/>
        </p:nvSpPr>
        <p:spPr>
          <a:xfrm>
            <a:off x="6910312" y="3658118"/>
            <a:ext cx="307670" cy="318993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80"/>
          <p:cNvSpPr txBox="1"/>
          <p:nvPr/>
        </p:nvSpPr>
        <p:spPr>
          <a:xfrm>
            <a:off x="6401390" y="2872933"/>
            <a:ext cx="789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Merge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80"/>
          <p:cNvSpPr txBox="1"/>
          <p:nvPr/>
        </p:nvSpPr>
        <p:spPr>
          <a:xfrm>
            <a:off x="4642600" y="3220377"/>
            <a:ext cx="192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Review Text Scraping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80"/>
          <p:cNvSpPr txBox="1"/>
          <p:nvPr/>
        </p:nvSpPr>
        <p:spPr>
          <a:xfrm>
            <a:off x="5672266" y="3704379"/>
            <a:ext cx="13365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&amp; Sum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80"/>
          <p:cNvSpPr txBox="1"/>
          <p:nvPr/>
        </p:nvSpPr>
        <p:spPr>
          <a:xfrm>
            <a:off x="6706980" y="2975982"/>
            <a:ext cx="3167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10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80"/>
          <p:cNvSpPr txBox="1"/>
          <p:nvPr/>
        </p:nvSpPr>
        <p:spPr>
          <a:xfrm>
            <a:off x="2015760" y="2622366"/>
            <a:ext cx="3167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4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80"/>
          <p:cNvSpPr txBox="1"/>
          <p:nvPr/>
        </p:nvSpPr>
        <p:spPr>
          <a:xfrm>
            <a:off x="6934633" y="3418868"/>
            <a:ext cx="3167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11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80"/>
          <p:cNvSpPr txBox="1"/>
          <p:nvPr/>
        </p:nvSpPr>
        <p:spPr>
          <a:xfrm>
            <a:off x="7556791" y="2876140"/>
            <a:ext cx="167966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200K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80"/>
          <p:cNvSpPr txBox="1"/>
          <p:nvPr/>
        </p:nvSpPr>
        <p:spPr>
          <a:xfrm>
            <a:off x="7346305" y="3699799"/>
            <a:ext cx="1679665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200K -&gt; 1107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ye" id="842" name="Google Shape;842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496" y="2243179"/>
            <a:ext cx="392708" cy="3927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ad with Gears" id="843" name="Google Shape;843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7754" y="6276"/>
            <a:ext cx="292889" cy="292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base" id="844" name="Google Shape;844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82105" y="2307554"/>
            <a:ext cx="263958" cy="263958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80"/>
          <p:cNvSpPr txBox="1"/>
          <p:nvPr/>
        </p:nvSpPr>
        <p:spPr>
          <a:xfrm>
            <a:off x="7203491" y="3266078"/>
            <a:ext cx="5191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64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6" name="Google Shape;846;p80"/>
          <p:cNvCxnSpPr/>
          <p:nvPr/>
        </p:nvCxnSpPr>
        <p:spPr>
          <a:xfrm flipH="1" rot="10800000">
            <a:off x="3615399" y="3617733"/>
            <a:ext cx="1175120" cy="723851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847" name="Google Shape;847;p80"/>
          <p:cNvSpPr/>
          <p:nvPr/>
        </p:nvSpPr>
        <p:spPr>
          <a:xfrm>
            <a:off x="3904637" y="3608476"/>
            <a:ext cx="330291" cy="342446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80"/>
          <p:cNvSpPr txBox="1"/>
          <p:nvPr/>
        </p:nvSpPr>
        <p:spPr>
          <a:xfrm>
            <a:off x="4017318" y="3355659"/>
            <a:ext cx="3167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9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9" name="Google Shape;849;p80"/>
          <p:cNvCxnSpPr/>
          <p:nvPr/>
        </p:nvCxnSpPr>
        <p:spPr>
          <a:xfrm flipH="1">
            <a:off x="6865368" y="4016244"/>
            <a:ext cx="7752" cy="66775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descr="Children" id="850" name="Google Shape;850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60024" y="-84720"/>
            <a:ext cx="624338" cy="624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1" name="Google Shape;851;p80"/>
          <p:cNvCxnSpPr/>
          <p:nvPr/>
        </p:nvCxnSpPr>
        <p:spPr>
          <a:xfrm flipH="1" rot="10800000">
            <a:off x="2741816" y="4676154"/>
            <a:ext cx="6342546" cy="391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descr="Laptop" id="852" name="Google Shape;852;p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01735" y="4655289"/>
            <a:ext cx="520937" cy="520937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80"/>
          <p:cNvSpPr txBox="1"/>
          <p:nvPr/>
        </p:nvSpPr>
        <p:spPr>
          <a:xfrm>
            <a:off x="3877437" y="4801129"/>
            <a:ext cx="36301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 Forest, KNN &amp; SVR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eckmark" id="854" name="Google Shape;85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2100" y="4189193"/>
            <a:ext cx="312359" cy="312359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80"/>
          <p:cNvSpPr/>
          <p:nvPr/>
        </p:nvSpPr>
        <p:spPr>
          <a:xfrm>
            <a:off x="6266391" y="4178975"/>
            <a:ext cx="330291" cy="342446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80"/>
          <p:cNvSpPr txBox="1"/>
          <p:nvPr/>
        </p:nvSpPr>
        <p:spPr>
          <a:xfrm>
            <a:off x="6312173" y="3929434"/>
            <a:ext cx="316777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12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80"/>
          <p:cNvSpPr txBox="1"/>
          <p:nvPr/>
        </p:nvSpPr>
        <p:spPr>
          <a:xfrm>
            <a:off x="7089199" y="4227994"/>
            <a:ext cx="14282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Set</a:t>
            </a:r>
            <a:endParaRPr/>
          </a:p>
        </p:txBody>
      </p:sp>
      <p:pic>
        <p:nvPicPr>
          <p:cNvPr id="858" name="Google Shape;858;p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069" y="14575"/>
            <a:ext cx="636350" cy="640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81"/>
          <p:cNvPicPr preferRelativeResize="0"/>
          <p:nvPr/>
        </p:nvPicPr>
        <p:blipFill rotWithShape="1">
          <a:blip r:embed="rId3">
            <a:alphaModFix/>
          </a:blip>
          <a:srcRect b="0" l="0" r="5482" t="0"/>
          <a:stretch/>
        </p:blipFill>
        <p:spPr>
          <a:xfrm>
            <a:off x="1010776" y="937400"/>
            <a:ext cx="4520151" cy="41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81"/>
          <p:cNvSpPr/>
          <p:nvPr/>
        </p:nvSpPr>
        <p:spPr>
          <a:xfrm rot="10800000">
            <a:off x="5096394" y="-2"/>
            <a:ext cx="5945481" cy="3793127"/>
          </a:xfrm>
          <a:custGeom>
            <a:rect b="b" l="l" r="r" t="t"/>
            <a:pathLst>
              <a:path extrusionOk="0" h="5007428" w="7900972">
                <a:moveTo>
                  <a:pt x="0" y="5007428"/>
                </a:moveTo>
                <a:lnTo>
                  <a:pt x="1657445" y="2782843"/>
                </a:lnTo>
                <a:lnTo>
                  <a:pt x="2299006" y="2195772"/>
                </a:lnTo>
                <a:lnTo>
                  <a:pt x="3062515" y="0"/>
                </a:lnTo>
                <a:lnTo>
                  <a:pt x="4681990" y="1839460"/>
                </a:lnTo>
                <a:lnTo>
                  <a:pt x="4339771" y="2365829"/>
                </a:lnTo>
                <a:lnTo>
                  <a:pt x="5757289" y="2786742"/>
                </a:lnTo>
                <a:lnTo>
                  <a:pt x="7900972" y="5007428"/>
                </a:lnTo>
                <a:lnTo>
                  <a:pt x="0" y="5007428"/>
                </a:lnTo>
                <a:close/>
              </a:path>
            </a:pathLst>
          </a:cu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81"/>
          <p:cNvSpPr txBox="1"/>
          <p:nvPr/>
        </p:nvSpPr>
        <p:spPr>
          <a:xfrm>
            <a:off x="6752823" y="188075"/>
            <a:ext cx="22149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86464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sz="3600">
              <a:solidFill>
                <a:srgbClr val="F864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600">
                <a:solidFill>
                  <a:srgbClr val="F86464"/>
                </a:solidFill>
              </a:rPr>
              <a:t>Selection</a:t>
            </a:r>
            <a:endParaRPr b="1" sz="3600">
              <a:solidFill>
                <a:srgbClr val="F86464"/>
              </a:solidFill>
            </a:endParaRPr>
          </a:p>
        </p:txBody>
      </p:sp>
      <p:sp>
        <p:nvSpPr>
          <p:cNvPr id="866" name="Google Shape;866;p81"/>
          <p:cNvSpPr/>
          <p:nvPr/>
        </p:nvSpPr>
        <p:spPr>
          <a:xfrm>
            <a:off x="830750" y="369275"/>
            <a:ext cx="2643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8646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Focus on restaurants only </a:t>
            </a:r>
            <a:endParaRPr b="1"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1500"/>
          </a:p>
        </p:txBody>
      </p:sp>
      <p:pic>
        <p:nvPicPr>
          <p:cNvPr id="867" name="Google Shape;86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72" y="506300"/>
            <a:ext cx="361275" cy="3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81"/>
          <p:cNvSpPr/>
          <p:nvPr/>
        </p:nvSpPr>
        <p:spPr>
          <a:xfrm>
            <a:off x="8274238" y="1544111"/>
            <a:ext cx="330300" cy="342300"/>
          </a:xfrm>
          <a:prstGeom prst="ellipse">
            <a:avLst/>
          </a:prstGeom>
          <a:noFill/>
          <a:ln cap="flat" cmpd="sng" w="38100">
            <a:solidFill>
              <a:srgbClr val="F86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highlight>
                <a:srgbClr val="F8646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81"/>
          <p:cNvSpPr txBox="1"/>
          <p:nvPr/>
        </p:nvSpPr>
        <p:spPr>
          <a:xfrm>
            <a:off x="8378992" y="1307681"/>
            <a:ext cx="31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1" lang="en" sz="1800">
                <a:solidFill>
                  <a:srgbClr val="F86464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82"/>
          <p:cNvPicPr preferRelativeResize="0"/>
          <p:nvPr/>
        </p:nvPicPr>
        <p:blipFill rotWithShape="1">
          <a:blip r:embed="rId3">
            <a:alphaModFix/>
          </a:blip>
          <a:srcRect b="0" l="0" r="5802" t="0"/>
          <a:stretch/>
        </p:blipFill>
        <p:spPr>
          <a:xfrm>
            <a:off x="480150" y="1337300"/>
            <a:ext cx="4474074" cy="2975199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82"/>
          <p:cNvSpPr/>
          <p:nvPr/>
        </p:nvSpPr>
        <p:spPr>
          <a:xfrm rot="10800000">
            <a:off x="5096394" y="-2"/>
            <a:ext cx="5945481" cy="3793127"/>
          </a:xfrm>
          <a:custGeom>
            <a:rect b="b" l="l" r="r" t="t"/>
            <a:pathLst>
              <a:path extrusionOk="0" h="5007428" w="7900972">
                <a:moveTo>
                  <a:pt x="0" y="5007428"/>
                </a:moveTo>
                <a:lnTo>
                  <a:pt x="1657445" y="2782843"/>
                </a:lnTo>
                <a:lnTo>
                  <a:pt x="2299006" y="2195772"/>
                </a:lnTo>
                <a:lnTo>
                  <a:pt x="3062515" y="0"/>
                </a:lnTo>
                <a:lnTo>
                  <a:pt x="4681990" y="1839460"/>
                </a:lnTo>
                <a:lnTo>
                  <a:pt x="4339771" y="2365829"/>
                </a:lnTo>
                <a:lnTo>
                  <a:pt x="5757289" y="2786742"/>
                </a:lnTo>
                <a:lnTo>
                  <a:pt x="7900972" y="5007428"/>
                </a:lnTo>
                <a:lnTo>
                  <a:pt x="0" y="5007428"/>
                </a:lnTo>
                <a:close/>
              </a:path>
            </a:pathLst>
          </a:custGeom>
          <a:solidFill>
            <a:srgbClr val="222A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82"/>
          <p:cNvSpPr txBox="1"/>
          <p:nvPr/>
        </p:nvSpPr>
        <p:spPr>
          <a:xfrm>
            <a:off x="6752823" y="188075"/>
            <a:ext cx="22149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86464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sz="3600">
              <a:solidFill>
                <a:srgbClr val="F864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600">
                <a:solidFill>
                  <a:srgbClr val="F86464"/>
                </a:solidFill>
              </a:rPr>
              <a:t>Selection</a:t>
            </a:r>
            <a:endParaRPr b="1" sz="3600">
              <a:solidFill>
                <a:srgbClr val="F86464"/>
              </a:solidFill>
            </a:endParaRPr>
          </a:p>
        </p:txBody>
      </p:sp>
      <p:pic>
        <p:nvPicPr>
          <p:cNvPr id="877" name="Google Shape;87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72" y="506300"/>
            <a:ext cx="361275" cy="3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82"/>
          <p:cNvSpPr/>
          <p:nvPr/>
        </p:nvSpPr>
        <p:spPr>
          <a:xfrm>
            <a:off x="930925" y="407249"/>
            <a:ext cx="39111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8646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Regroup </a:t>
            </a:r>
            <a:r>
              <a:rPr b="1" i="1" lang="en" sz="1500"/>
              <a:t>'state' </a:t>
            </a:r>
            <a:r>
              <a:rPr b="1" lang="en" sz="1500"/>
              <a:t>in yelp_business </a:t>
            </a:r>
            <a:endParaRPr b="1"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500"/>
              <a:t>to visualize countries: </a:t>
            </a:r>
            <a:endParaRPr b="1" sz="1500"/>
          </a:p>
        </p:txBody>
      </p:sp>
      <p:sp>
        <p:nvSpPr>
          <p:cNvPr id="879" name="Google Shape;879;p82"/>
          <p:cNvSpPr txBox="1"/>
          <p:nvPr/>
        </p:nvSpPr>
        <p:spPr>
          <a:xfrm>
            <a:off x="78500" y="4312500"/>
            <a:ext cx="7413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Created dummy variables </a:t>
            </a:r>
            <a:r>
              <a:rPr i="1" lang="en" sz="1300">
                <a:solidFill>
                  <a:srgbClr val="434343"/>
                </a:solidFill>
              </a:rPr>
              <a:t>'is_ca'</a:t>
            </a:r>
            <a:r>
              <a:rPr lang="en" sz="1300">
                <a:solidFill>
                  <a:schemeClr val="dk1"/>
                </a:solidFill>
              </a:rPr>
              <a:t>, </a:t>
            </a:r>
            <a:r>
              <a:rPr i="1" lang="en" sz="1300">
                <a:solidFill>
                  <a:srgbClr val="434343"/>
                </a:solidFill>
              </a:rPr>
              <a:t>'is_us</a:t>
            </a:r>
            <a:r>
              <a:rPr lang="en" sz="1300">
                <a:solidFill>
                  <a:srgbClr val="434343"/>
                </a:solidFill>
              </a:rPr>
              <a:t>'</a:t>
            </a:r>
            <a:r>
              <a:rPr lang="en" sz="1300">
                <a:solidFill>
                  <a:schemeClr val="dk1"/>
                </a:solidFill>
              </a:rPr>
              <a:t>, </a:t>
            </a:r>
            <a:r>
              <a:rPr i="1" lang="en" sz="1300">
                <a:solidFill>
                  <a:srgbClr val="434343"/>
                </a:solidFill>
              </a:rPr>
              <a:t>'others' </a:t>
            </a:r>
            <a:endParaRPr i="1" sz="1300"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kept observations in Canada </a:t>
            </a:r>
            <a:r>
              <a:rPr i="1" lang="en" sz="1300">
                <a:solidFill>
                  <a:srgbClr val="F86464"/>
                </a:solidFill>
              </a:rPr>
              <a:t>'is_ca’</a:t>
            </a:r>
            <a:r>
              <a:rPr lang="en" sz="1300">
                <a:solidFill>
                  <a:schemeClr val="dk1"/>
                </a:solidFill>
              </a:rPr>
              <a:t> to deliver more focused analysis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‘</a:t>
            </a:r>
            <a:r>
              <a:rPr i="1" lang="en" sz="1300">
                <a:solidFill>
                  <a:srgbClr val="F86464"/>
                </a:solidFill>
              </a:rPr>
              <a:t>Is_open</a:t>
            </a:r>
            <a:r>
              <a:rPr lang="en" sz="1300"/>
              <a:t>’:</a:t>
            </a:r>
            <a:r>
              <a:rPr lang="en" sz="1300">
                <a:solidFill>
                  <a:schemeClr val="dk1"/>
                </a:solidFill>
              </a:rPr>
              <a:t> keep business that are still open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880" name="Google Shape;880;p82"/>
          <p:cNvPicPr preferRelativeResize="0"/>
          <p:nvPr/>
        </p:nvPicPr>
        <p:blipFill rotWithShape="1">
          <a:blip r:embed="rId5">
            <a:alphaModFix/>
          </a:blip>
          <a:srcRect b="0" l="0" r="0" t="10762"/>
          <a:stretch/>
        </p:blipFill>
        <p:spPr>
          <a:xfrm>
            <a:off x="5043450" y="1255013"/>
            <a:ext cx="1259250" cy="3072601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82"/>
          <p:cNvSpPr/>
          <p:nvPr/>
        </p:nvSpPr>
        <p:spPr>
          <a:xfrm>
            <a:off x="8337950" y="1503248"/>
            <a:ext cx="330300" cy="342300"/>
          </a:xfrm>
          <a:prstGeom prst="ellipse">
            <a:avLst/>
          </a:prstGeom>
          <a:noFill/>
          <a:ln cap="flat" cmpd="sng" w="38100">
            <a:solidFill>
              <a:srgbClr val="F86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highlight>
                <a:srgbClr val="F8646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82"/>
          <p:cNvSpPr txBox="1"/>
          <p:nvPr/>
        </p:nvSpPr>
        <p:spPr>
          <a:xfrm>
            <a:off x="8437392" y="1272881"/>
            <a:ext cx="31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en" sz="1800">
                <a:solidFill>
                  <a:srgbClr val="F86464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endParaRPr sz="1800">
              <a:solidFill>
                <a:srgbClr val="F864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Custom 6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05CB5"/>
      </a:accent1>
      <a:accent2>
        <a:srgbClr val="47BE46"/>
      </a:accent2>
      <a:accent3>
        <a:srgbClr val="FDB76E"/>
      </a:accent3>
      <a:accent4>
        <a:srgbClr val="862033"/>
      </a:accent4>
      <a:accent5>
        <a:srgbClr val="205CB5"/>
      </a:accent5>
      <a:accent6>
        <a:srgbClr val="862033"/>
      </a:accent6>
      <a:hlink>
        <a:srgbClr val="FFFFFF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